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44"/>
  </p:notesMasterIdLst>
  <p:sldIdLst>
    <p:sldId id="256" r:id="rId3"/>
    <p:sldId id="261" r:id="rId4"/>
    <p:sldId id="262" r:id="rId5"/>
    <p:sldId id="263" r:id="rId6"/>
    <p:sldId id="321" r:id="rId7"/>
    <p:sldId id="327" r:id="rId8"/>
    <p:sldId id="328" r:id="rId9"/>
    <p:sldId id="329" r:id="rId10"/>
    <p:sldId id="330" r:id="rId11"/>
    <p:sldId id="264" r:id="rId12"/>
    <p:sldId id="308" r:id="rId13"/>
    <p:sldId id="266" r:id="rId14"/>
    <p:sldId id="267" r:id="rId15"/>
    <p:sldId id="309" r:id="rId16"/>
    <p:sldId id="270" r:id="rId17"/>
    <p:sldId id="273" r:id="rId18"/>
    <p:sldId id="274" r:id="rId19"/>
    <p:sldId id="275" r:id="rId20"/>
    <p:sldId id="326" r:id="rId21"/>
    <p:sldId id="272" r:id="rId22"/>
    <p:sldId id="320" r:id="rId23"/>
    <p:sldId id="301" r:id="rId24"/>
    <p:sldId id="279" r:id="rId25"/>
    <p:sldId id="310" r:id="rId26"/>
    <p:sldId id="315" r:id="rId27"/>
    <p:sldId id="313" r:id="rId28"/>
    <p:sldId id="322" r:id="rId29"/>
    <p:sldId id="316" r:id="rId30"/>
    <p:sldId id="317" r:id="rId31"/>
    <p:sldId id="311" r:id="rId32"/>
    <p:sldId id="325" r:id="rId33"/>
    <p:sldId id="305" r:id="rId34"/>
    <p:sldId id="287" r:id="rId35"/>
    <p:sldId id="288" r:id="rId36"/>
    <p:sldId id="289" r:id="rId37"/>
    <p:sldId id="300" r:id="rId38"/>
    <p:sldId id="302" r:id="rId39"/>
    <p:sldId id="303" r:id="rId40"/>
    <p:sldId id="304" r:id="rId41"/>
    <p:sldId id="258" r:id="rId42"/>
    <p:sldId id="25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87814" autoAdjust="0"/>
  </p:normalViewPr>
  <p:slideViewPr>
    <p:cSldViewPr>
      <p:cViewPr varScale="1">
        <p:scale>
          <a:sx n="65" d="100"/>
          <a:sy n="65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BE154-A441-4214-BF2E-61009560AB42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ECE13-6589-4BD3-9618-0557059A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ECE13-6589-4BD3-9618-0557059A893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AD95E-80EE-4C79-A5E2-9AEC2D04ABBA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Мносекторальное</a:t>
            </a:r>
            <a:r>
              <a:rPr lang="ru-RU" dirty="0" smtClean="0"/>
              <a:t> сотрудничество в области питания (перепрофилирование </a:t>
            </a:r>
            <a:r>
              <a:rPr lang="ru-RU" dirty="0" err="1" smtClean="0"/>
              <a:t>животноводчества</a:t>
            </a:r>
            <a:r>
              <a:rPr lang="ru-RU" baseline="0" dirty="0" smtClean="0"/>
              <a:t> в ягодные фермы)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ECE13-6589-4BD3-9618-0557059A893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ECE13-6589-4BD3-9618-0557059A893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FE4C1-C905-4FE9-85A4-24B30A0CF36C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r>
              <a:rPr lang="ru-RU" dirty="0" smtClean="0">
                <a:latin typeface="Arial" charset="0"/>
              </a:rPr>
              <a:t>Целесообразность проведения такого рода исследований по изучению нужд обусловлена необходимостью оценки проблемы с точки зрения мнения населения и представителей различных структур, вовлекаемых в разработку политики, их готовности к получению новой информации о профилактике НИЗ и участии в осуществлении политики/программы.</a:t>
            </a:r>
          </a:p>
          <a:p>
            <a:pPr algn="just" eaLnBrk="1" hangingPunct="1"/>
            <a:r>
              <a:rPr lang="ru-RU" dirty="0" smtClean="0">
                <a:latin typeface="Arial" charset="0"/>
              </a:rPr>
              <a:t> При проведении специальных исследований по изучению нужд для разработки политики/программы профилактики НИЗ важно обозначить круг структур занимающихся этими вопросами в регионе и определить потенциальных партнеров, чье участие в разработке политики/программы может быть полезным. </a:t>
            </a:r>
          </a:p>
          <a:p>
            <a:pPr algn="just" eaLnBrk="1" hangingPunct="1"/>
            <a:r>
              <a:rPr lang="ru-RU" dirty="0" smtClean="0">
                <a:latin typeface="Arial" charset="0"/>
              </a:rPr>
              <a:t>Необходимо обозначить все службы, которые занимаются профилактикой НИЗ и мнение которых важно учесть при разработке политики/программы профилактики НИЗ, а также  заранее представлять себе: какую информацию, какие данные нужно собирать.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491AD9-688F-421D-B54E-BFCA0357854C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Изучение мнения представителей различных структур о потенциальных партнерах, которых полезно было бы привлечь к разработке и реализации политики/программы профилактики НИЗ и степени их участия, позволяет оценить понимание важности и необходимости построения партнерства и достижения консенсуса (согласия) между партнерами о том, что и как необходимо делать для решения обозначенной проблемы.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53FC6-D853-47FF-BB4D-587367B3C4AA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46B10-397D-468E-924A-8CDC80EE540B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dirty="0" smtClean="0">
                <a:latin typeface="Arial" charset="0"/>
              </a:rPr>
              <a:t>Задачи оценки нужд и потребностей, как одной из современных технологий развития общественного здравоохранения,  зависят от конкретных целей, характеристики группы вмешательства, участников процесса и многого другого. При этом цель исследования должна быть сформулирована четко, недвусмысленно и должна быть ясной не только тем, кто планирует исследование, но и представителям других социальных групп населения. В качестве примера, это может быть: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dirty="0" smtClean="0">
                <a:latin typeface="Arial" charset="0"/>
              </a:rPr>
              <a:t>	изучение существующих законодательных актов, программ и проектов по профилактике НИЗ,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dirty="0" smtClean="0">
                <a:latin typeface="Arial" charset="0"/>
              </a:rPr>
              <a:t>	оценка существующей коалиции (консенсуса) различных структур, связанных с профилактикой НИЗ,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dirty="0" smtClean="0">
                <a:latin typeface="Arial" charset="0"/>
              </a:rPr>
              <a:t>	анализ способностей и возможностей по проведению дополнительных методов исследования и принятию решений,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dirty="0" smtClean="0">
                <a:latin typeface="Arial" charset="0"/>
              </a:rPr>
              <a:t>	оценка опыта и потребностей в области подготовки кадров и проведения научных исследований,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dirty="0" smtClean="0">
                <a:latin typeface="Arial" charset="0"/>
              </a:rPr>
              <a:t>	анализ соответствующей финансовой политики и изучение точки зрения на возможность финансирования программ профилактики НИЗ,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dirty="0" smtClean="0">
                <a:latin typeface="Arial" charset="0"/>
              </a:rPr>
              <a:t>	оценка возможностей (</a:t>
            </a:r>
            <a:r>
              <a:rPr lang="ru-RU" i="1" dirty="0" smtClean="0">
                <a:latin typeface="Arial" charset="0"/>
              </a:rPr>
              <a:t>материальное оснащение, связь</a:t>
            </a:r>
            <a:r>
              <a:rPr lang="ru-RU" dirty="0" smtClean="0">
                <a:latin typeface="Arial" charset="0"/>
              </a:rPr>
              <a:t>) и существующего опыта работы с базами данных (</a:t>
            </a:r>
            <a:r>
              <a:rPr lang="ru-RU" i="1" dirty="0" err="1" smtClean="0">
                <a:latin typeface="Arial" charset="0"/>
              </a:rPr>
              <a:t>данных</a:t>
            </a:r>
            <a:r>
              <a:rPr lang="ru-RU" i="1" dirty="0" smtClean="0">
                <a:latin typeface="Arial" charset="0"/>
              </a:rPr>
              <a:t> официальной медицинской статистики, ФОМС, базы данных в системе</a:t>
            </a:r>
            <a:r>
              <a:rPr lang="ru-RU" dirty="0" smtClean="0">
                <a:latin typeface="Arial" charset="0"/>
              </a:rPr>
              <a:t> Интернет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ru-RU" b="1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AD95E-80EE-4C79-A5E2-9AEC2D04ABBA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47A53-9981-45C0-B628-C80849C3F2EA}" type="slidenum">
              <a:rPr lang="ru-RU"/>
              <a:pPr/>
              <a:t>5</a:t>
            </a:fld>
            <a:endParaRPr lang="ru-RU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962" y="4344025"/>
            <a:ext cx="5486078" cy="411448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Глобальный план действий по профилактике и борьбе с неинфекционными заболеваниями, 2013-2020 гг. 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2013.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ECE13-6589-4BD3-9618-0557059A89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ECE13-6589-4BD3-9618-0557059A89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Социально-экономические положение: 80% смертей от НИЗ – в развивающихся странах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ECE13-6589-4BD3-9618-0557059A8933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dirty="0" smtClean="0"/>
              <a:t>Relationship between life expectancy and </a:t>
            </a:r>
            <a:r>
              <a:rPr lang="en-US" sz="1200" b="1" i="1" dirty="0" err="1" smtClean="0"/>
              <a:t>Gini</a:t>
            </a:r>
            <a:r>
              <a:rPr lang="en-US" sz="1200" b="1" i="1" dirty="0" smtClean="0"/>
              <a:t> coefficient in 1996-99 for men in 31 countries with male life expectancies higher or equal to 70 years.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311B1-DAFC-446B-854D-029DC95B1F2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dirty="0" smtClean="0"/>
              <a:t>Relationship between life expectancy and </a:t>
            </a:r>
            <a:r>
              <a:rPr lang="en-US" sz="1200" b="1" i="1" dirty="0" err="1" smtClean="0"/>
              <a:t>Gini</a:t>
            </a:r>
            <a:r>
              <a:rPr lang="en-US" sz="1200" b="1" i="1" dirty="0" smtClean="0"/>
              <a:t> coefficient in 1996-99 for women in 31 countries with male life expectancies higher or equal to 70 years.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311B1-DAFC-446B-854D-029DC95B1F2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9ED93-4700-4C32-B02E-77849195F807}" type="slidenum">
              <a:rPr lang="ru-RU"/>
              <a:pPr/>
              <a:t>15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Расчет риска основан на базе данных </a:t>
            </a:r>
            <a:r>
              <a:rPr lang="ru-RU" dirty="0" err="1"/>
              <a:t>проспективных</a:t>
            </a:r>
            <a:r>
              <a:rPr lang="ru-RU"/>
              <a:t> российских  исследований, выполненных в разные годы в ГНИЦ ПМ, и предсказывает риск фатальных </a:t>
            </a:r>
            <a:r>
              <a:rPr lang="ru-RU" dirty="0" err="1"/>
              <a:t>сердечно-сосудистых</a:t>
            </a:r>
            <a:r>
              <a:rPr lang="ru-RU" dirty="0"/>
              <a:t> событий в течение ближайших 10 лет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Глас вопиющего в пустыне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ECE13-6589-4BD3-9618-0557059A893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09335E-4186-4FD7-84EE-0C99C67DFD70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FC606-45CA-4E5A-86AE-D8CAC89A0C1F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86508-5674-4A98-8589-A7826CF62599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09DDA1E4-8225-4E03-8985-31801C90E458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98ABC622-AB70-4690-8155-1367EF1CDA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4113FD8D-5B78-45F9-BD29-2AF62DE5C197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6DC09124-3604-42DD-9A1E-FF89939BB5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0AD5023-369E-430C-B310-3C76430D79FC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12F9F-C93B-4832-B1C4-C8B3EC439CEE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75B1FDE-D202-4A9C-8F3C-B45AD2D7B5EB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D7ABE-CB00-4EA5-96BF-78D74582C02F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5C585-FAB4-462B-95C2-40112712232F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66612-8372-45F9-8873-7AC358986193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A05B4-E485-4783-A706-6CC85F81958B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D96B8-6971-4A3E-A281-6DD7616F79C6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95407DA-2E31-4601-892D-711E025F2013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FCBEBE0-1CA3-49A6-9A15-54279E97C005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647FE-73C0-4692-96D3-E17EAF1F565B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9FB60-2D51-4423-970D-56FCB61F5A4E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BB59E079-C32D-432B-A453-E5C8E7E32A25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6DC09124-3604-42DD-9A1E-FF89939BB5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73BEC1-C792-4A4A-B34B-F70DDF34170B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9056B5-D67E-4F67-8307-8C20479CC473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C1904-6F0A-4A6C-97B1-55EB33492A97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313111-78E8-4E96-BFEC-BF64A32DEE52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088AA-FFDD-40E2-939F-5C8839D9D635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F69B702-42B5-4723-BC24-7E193EB4AC51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FF8425-556B-439B-878D-8754DA91E0C7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5F6A02-6944-4432-97AD-88B43D85178B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0BB0255-2176-4521-AD0B-C0A11E2570F1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apps.who.int/iris/bitstream/10665/94384/1/9789241506236_eng.pdf" TargetMode="External"/><Relationship Id="rId3" Type="http://schemas.openxmlformats.org/officeDocument/2006/relationships/hyperlink" Target="http://www.healthpromotion2013.org/conference-programme/framework-and-statement" TargetMode="External"/><Relationship Id="rId7" Type="http://schemas.openxmlformats.org/officeDocument/2006/relationships/hyperlink" Target="http://www.euro.who.int/__data/assets/pdf_file/0006/215196/Review-of-social-determinants-and-the-health-divide-in-the-WHO-European-Region-final-report-Eng.pdf" TargetMode="External"/><Relationship Id="rId2" Type="http://schemas.openxmlformats.org/officeDocument/2006/relationships/hyperlink" Target="http://www.who.int/publications/almaata_declaration_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.who.int/__data/assets/pdf_file/0009/87462/E89567.pdf" TargetMode="External"/><Relationship Id="rId5" Type="http://schemas.openxmlformats.org/officeDocument/2006/relationships/hyperlink" Target="http://www.who.int/nmh/events/moscow_ncds_2011/conference_documents/moscow_declaration_en.pdf" TargetMode="External"/><Relationship Id="rId4" Type="http://schemas.openxmlformats.org/officeDocument/2006/relationships/hyperlink" Target="http://www.euro.who.int/__data/assets/pdf_file/0010/236188/Ashgabat-Declaration-4-December-2013-Eng.pdf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772400" cy="21155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Защита здоровья и межведомственное взаимодействие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929066"/>
            <a:ext cx="7772400" cy="1199704"/>
          </a:xfrm>
        </p:spPr>
        <p:txBody>
          <a:bodyPr/>
          <a:lstStyle/>
          <a:p>
            <a:r>
              <a:rPr lang="ru-RU" dirty="0" smtClean="0"/>
              <a:t>Р.А. Потемкина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7" y="214290"/>
            <a:ext cx="128588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i?id=29354003-1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285728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/>
          <p:nvPr/>
        </p:nvSpPr>
        <p:spPr>
          <a:xfrm>
            <a:off x="0" y="53578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ФГБУ «Государственный научно-исследовательский центр профилактической медицины» Минздрава России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Основные детерминанты здоровья</a:t>
            </a:r>
            <a:endParaRPr lang="ru-RU" sz="3600" dirty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3251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Индивидуальные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знания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образование, мотивация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образ жизни, наследственность и др.;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Социальные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семья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друзья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(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социальная поддержка и социальная среда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)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;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Государственные, (законодательство, социально-экономические условия);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Окружающая среда: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lvl="1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доступность инфраструктур и ресурсов;</a:t>
            </a:r>
          </a:p>
          <a:p>
            <a:pPr lvl="1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урбанизация;</a:t>
            </a:r>
          </a:p>
          <a:p>
            <a:pPr lvl="1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экология</a:t>
            </a:r>
          </a:p>
          <a:p>
            <a:pPr lvl="1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глобализация экономики.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Уровень оказания медицинской помощи (система здравоохранения)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Другие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  Индекс Джини (ИД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) – коэффициент, показывающий уровень неравенства в распределении доходов в обществе. Максимальное значение, равное единице, означает абсолютное неравенство, а минимальное, равное нулю, – абсолютное равенство.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Социально-экономические условия</a:t>
            </a:r>
            <a:endParaRPr lang="ru-RU" dirty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86409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Связь между ожидаемой продолжительностью жизни и коэффициентом Джини в 1996-99 гг. среди мужчин 31 страны с ожидаемой продолжительность жизни равной или более 70 лет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/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</a:br>
            <a:endParaRPr lang="ru-RU" sz="2000" b="1" dirty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76328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355976" y="60932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/>
              <a:t>Vladimir M. </a:t>
            </a:r>
            <a:r>
              <a:rPr lang="en-US" sz="1200" i="1" dirty="0" err="1" smtClean="0"/>
              <a:t>Shkolnikov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Evgueni</a:t>
            </a:r>
            <a:r>
              <a:rPr lang="en-US" sz="1200" i="1" dirty="0" smtClean="0"/>
              <a:t> E. Andreev</a:t>
            </a:r>
          </a:p>
          <a:p>
            <a:r>
              <a:rPr lang="en-US" sz="1200" i="1" dirty="0" smtClean="0"/>
              <a:t>Alexander Z. Begun, 2003</a:t>
            </a:r>
            <a:endParaRPr lang="ru-RU" sz="1200" i="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668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Связь между ожидаемой продолжительностью жизни и коэффициентом Джини в 1996-99 гг. среди женщин 31 страны с ожидаемой продолжительность жизни равной или более 70 лет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734481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8064" y="6237312"/>
            <a:ext cx="3013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Vladimir M. </a:t>
            </a:r>
            <a:r>
              <a:rPr lang="en-US" sz="1100" i="1" dirty="0" err="1" smtClean="0"/>
              <a:t>Shkolnikov</a:t>
            </a:r>
            <a:r>
              <a:rPr lang="en-US" sz="1100" i="1" dirty="0" smtClean="0"/>
              <a:t>, </a:t>
            </a:r>
            <a:r>
              <a:rPr lang="en-US" sz="1100" i="1" dirty="0" err="1" smtClean="0"/>
              <a:t>Evgueni</a:t>
            </a:r>
            <a:r>
              <a:rPr lang="en-US" sz="1100" i="1" dirty="0" smtClean="0"/>
              <a:t> E. Andreev</a:t>
            </a:r>
          </a:p>
          <a:p>
            <a:r>
              <a:rPr lang="en-US" sz="1100" i="1" dirty="0" smtClean="0"/>
              <a:t>Alexander Z. Begun, 2003</a:t>
            </a:r>
            <a:endParaRPr lang="ru-RU" sz="1100" i="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12776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«Региональный градиент смертности в зависимости от уровня дохода обусловлен не столько различной степенью доступности медицинской помощи, определяемой уровнем дохода, сколько связью уровня доходов с доступностью компонентов здорового образа жизни» </a:t>
            </a:r>
          </a:p>
          <a:p>
            <a:pPr algn="r"/>
            <a:endParaRPr lang="ru-RU" sz="1200" b="1" i="1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algn="r"/>
            <a:endParaRPr lang="ru-RU" sz="1200" b="1" i="1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algn="r"/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Шальнова С.А. Российский кардиологический журнал,</a:t>
            </a:r>
            <a:r>
              <a:rPr lang="ru-RU" sz="1200" b="1" i="1" cap="all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2012, 5 (97):6-11</a:t>
            </a:r>
            <a:endParaRPr lang="ru-RU" sz="1200" b="1" i="1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51520" y="332656"/>
            <a:ext cx="8640960" cy="847725"/>
          </a:xfrm>
        </p:spPr>
        <p:txBody>
          <a:bodyPr/>
          <a:lstStyle/>
          <a:p>
            <a:r>
              <a:rPr lang="ru-RU" sz="2000" b="1" dirty="0"/>
              <a:t>Таблица риска абсолютной вероятности развития фатального </a:t>
            </a:r>
            <a:r>
              <a:rPr lang="ru-RU" sz="2000" b="1" dirty="0" err="1"/>
              <a:t>сердечно-сосудистого</a:t>
            </a:r>
            <a:r>
              <a:rPr lang="ru-RU" sz="2000" b="1" dirty="0"/>
              <a:t> события в ближайшие 10 лет (мужчины)</a:t>
            </a:r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>
            <p:ph type="chart" idx="1"/>
          </p:nvPr>
        </p:nvGraphicFramePr>
        <p:xfrm>
          <a:off x="1217613" y="1600200"/>
          <a:ext cx="6708775" cy="4498975"/>
        </p:xfrm>
        <a:graphic>
          <a:graphicData uri="http://schemas.openxmlformats.org/presentationml/2006/ole">
            <p:oleObj spid="_x0000_s1026" name="Лист" r:id="rId4" imgW="9020074" imgH="6048402" progId="Excel.Sheet.8">
              <p:embed/>
            </p:oleObj>
          </a:graphicData>
        </a:graphic>
      </p:graphicFrame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403350" y="1220788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accent1"/>
                </a:solidFill>
              </a:rPr>
              <a:t>Ниже среднего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492500" y="1196975"/>
            <a:ext cx="120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accent1"/>
                </a:solidFill>
              </a:rPr>
              <a:t>Среднее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364163" y="12207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accent1"/>
                </a:solidFill>
              </a:rPr>
              <a:t>Высшее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6136" y="6309320"/>
            <a:ext cx="2408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Шальнова С.А., Деев А.Д., </a:t>
            </a:r>
            <a:endParaRPr lang="ru-RU" sz="1400" i="1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40" y="188640"/>
            <a:ext cx="864096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Основные международные документы по межведомственному взаимодействию</a:t>
            </a:r>
            <a:endParaRPr lang="ru-RU" sz="3200" b="1" dirty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892480" cy="4325112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7200" b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Алма-Атинская</a:t>
            </a:r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 декларация 1978 года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7200" b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Оттавская</a:t>
            </a:r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 Хартия по укреплению здоровья 1986 года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Европейская хартия по борьбе с ожирением 2006 года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7200" b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Торонтская</a:t>
            </a:r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 хартия о физической активности: глобальный призыв к действию 2010 года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Московская Декларация. Первая Глобальная министерская конференция по здоровому образу жизни и неинфекционным заболеваниям. Москва 28-29 апреля 2011 года.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7200" b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Рио-де-Жанейрская</a:t>
            </a:r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 политическая декларация по социальным детерминантам здоровья 2011 года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Хельсинская декларация 2013 года («Здоровье во всем»)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Ашхабадская декларация по профилактике и борьбе с неинфекционными заболеваниями в контексте положений политики здоровье – 2020, декабрь 2013 года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668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Основные принципы Европейской стратегии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Развитие здравоохранения может быть обеспечено только с помощью межотраслевых стратегий и межотраслевого инвестирования, направленного на улучшение детерминант здоровья.</a:t>
            </a:r>
          </a:p>
          <a:p>
            <a:pPr>
              <a:buNone/>
            </a:pPr>
            <a:endParaRPr lang="ru-RU" sz="36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Каждый сектор общества несет ответственность за те последствия, которые его деятельность оказывает на здоровье людей.</a:t>
            </a:r>
          </a:p>
          <a:p>
            <a:pPr algn="r">
              <a:buNone/>
            </a:pPr>
            <a:endParaRPr lang="ru-RU" sz="2300" i="1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algn="r">
              <a:buNone/>
            </a:pPr>
            <a:endParaRPr lang="ru-RU" sz="2300" i="1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algn="r">
              <a:buNone/>
            </a:pPr>
            <a:r>
              <a:rPr lang="ru-RU" sz="2300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Европейская стратегия профилактики и борьбы</a:t>
            </a:r>
          </a:p>
          <a:p>
            <a:pPr algn="r">
              <a:buNone/>
            </a:pPr>
            <a:r>
              <a:rPr lang="ru-RU" sz="2300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 неинфекционными заболеваниями, ВОЗ, 2006</a:t>
            </a:r>
            <a:endParaRPr lang="ru-RU" sz="2300" i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effectLst/>
                <a:latin typeface="Calibri" pitchFamily="34" charset="0"/>
              </a:rPr>
              <a:t>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Многосекторальные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 действия </a:t>
            </a:r>
            <a:r>
              <a:rPr lang="ru-RU" sz="3600" b="1" dirty="0" smtClean="0">
                <a:effectLst/>
                <a:latin typeface="Calibri" pitchFamily="34" charset="0"/>
              </a:rPr>
              <a:t>	</a:t>
            </a:r>
            <a:br>
              <a:rPr lang="ru-RU" sz="3600" b="1" dirty="0" smtClean="0">
                <a:effectLst/>
                <a:latin typeface="Calibri" pitchFamily="34" charset="0"/>
              </a:rPr>
            </a:br>
            <a:endParaRPr lang="ru-RU" sz="3600" b="1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25112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«…эффективная профилактика неинфекционных заболеваний и борьба с ними требуют руководства и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многосекторальных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подходов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на уровне правительств, включая, п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ринцип учета здоровья во всех стратегиях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общеправительственный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подход к таким секторам, как здравоохранение, сельское хозяйство, связь, образование, занятость населения, энергетика, окружающая среда, финансы, промышленность и торговля, труд, спорт, транспорт, городское планирование и социально-экономическое развитие». </a:t>
            </a:r>
          </a:p>
          <a:p>
            <a:pPr>
              <a:buNone/>
            </a:pP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>
              <a:buNone/>
            </a:pPr>
            <a:r>
              <a:rPr lang="ru-RU" sz="1300" b="1" i="1" dirty="0" smtClean="0">
                <a:solidFill>
                  <a:schemeClr val="bg2">
                    <a:lumMod val="10000"/>
                  </a:schemeClr>
                </a:solidFill>
              </a:rPr>
              <a:t>ГЛОБАЛЬНЫЙ ПЛАН ДЕЙСТВИЙ ПО ПРОФИЛАКТИКЕ И КОНТРОЛЮ</a:t>
            </a:r>
          </a:p>
          <a:p>
            <a:pPr algn="r">
              <a:buNone/>
            </a:pPr>
            <a:r>
              <a:rPr lang="ru-RU" sz="1300" b="1" i="1" dirty="0" smtClean="0">
                <a:solidFill>
                  <a:schemeClr val="bg2">
                    <a:lumMod val="10000"/>
                  </a:schemeClr>
                </a:solidFill>
              </a:rPr>
              <a:t> НЕИНФЕКЦИОННЫХ ЗАБОЛЕВАНИЙ НА 2013-2020 ГГ. </a:t>
            </a:r>
            <a:r>
              <a:rPr lang="ru-RU" sz="1400" i="1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67544" y="1124744"/>
            <a:ext cx="824440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Принцип учета здоровья во всех стратегиях»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это подход к государственной политике во всех секторах, который систематически учитывает последствия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(любых) решений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 здоровье населения, стремится к синергии и избегает вредного влияния на здоровье в целях улучшения здоровья населения и справедливости в отношении здоровья.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5229200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dirty="0" smtClean="0"/>
              <a:t> </a:t>
            </a:r>
            <a:r>
              <a:rPr lang="en-US" sz="1400" i="1" dirty="0" smtClean="0"/>
              <a:t>Health in All Policies (</a:t>
            </a:r>
            <a:r>
              <a:rPr lang="en-US" sz="1400" i="1" dirty="0" err="1" smtClean="0"/>
              <a:t>HiAP</a:t>
            </a:r>
            <a:r>
              <a:rPr lang="en-US" sz="1400" i="1" dirty="0" smtClean="0"/>
              <a:t>)</a:t>
            </a:r>
            <a:r>
              <a:rPr lang="ru-RU" sz="1400" i="1" dirty="0" smtClean="0"/>
              <a:t>,</a:t>
            </a:r>
            <a:r>
              <a:rPr lang="en-US" sz="1400" i="1" dirty="0" smtClean="0"/>
              <a:t> </a:t>
            </a:r>
          </a:p>
          <a:p>
            <a:r>
              <a:rPr lang="ru-RU" sz="1400" i="1" dirty="0" smtClean="0"/>
              <a:t> </a:t>
            </a:r>
            <a:r>
              <a:rPr lang="en-US" sz="1400" i="1" dirty="0" smtClean="0"/>
              <a:t>Framework for Country Action, WHO, 2014 </a:t>
            </a:r>
            <a:endParaRPr lang="ru-RU" sz="1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96944" cy="12241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Смена парадигмы от лечения, профилактики заболеваний к укреплению здоровья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924944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Лечение болезней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564904"/>
            <a:ext cx="22322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Профилактика заболеваний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2132856"/>
            <a:ext cx="22322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Укрепление здоровья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627784" y="2924944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580112" y="2636912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29309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"для решения проблемы НИЗ необходима смена парадигмы, поскольку НИЗ вызываются не только биомедицинскими, но также поведенческими, средовыми, социальными и экономическими факторами, которые могут служить их причиной или оказывать на них сильное воздействие".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4008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11760" y="5517232"/>
            <a:ext cx="673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Московская Декларация. Первая Глобальная министерская конференция по здоровому образу жизни и неинфекционным заболеваниям. Москва 28-29 апреля 2011 года.</a:t>
            </a:r>
          </a:p>
          <a:p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1350710"/>
            <a:ext cx="80648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9138" algn="l"/>
              </a:tabLst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«Необходимо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найти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должный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баланс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между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ответственностью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отдельных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людей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,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одной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стороны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,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государства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общества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,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другой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.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Недопустимо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возлагать ответственность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ожирения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только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людей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,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страдающих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</a:rPr>
              <a:t>.»</a:t>
            </a:r>
            <a:endParaRPr kumimoji="0" lang="ru-RU" sz="4800" b="1" i="0" u="none" strike="noStrike" cap="none" normalizeH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458112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Европейская хартия по борьбе с ожирением, 2006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7772400" cy="1829761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Знаем, что делать</a:t>
            </a:r>
            <a:endParaRPr lang="ru-RU" sz="54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3573016"/>
            <a:ext cx="7772400" cy="123829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Вопрос: как делать?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Мой дом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42484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476672"/>
            <a:ext cx="871296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Государственная политика – это создание физической и социальной окружающей среды для жизни населения, когда здоровый выбор становится легким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Picture 2" descr="C:\Users\Rimma\Favorites\Pictures\Телефон\2012-10-18 12.42.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2856"/>
            <a:ext cx="43204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44488" y="1644650"/>
            <a:ext cx="3887787" cy="39395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В Финляндии (Северная Карелия) вклад снижения уровня основных факторов риска (холестерина, артериального давления и курения) в снижение смертности от ишемической болезни сердца (ИБС) составил 75%. При этом произошло снижение смертности от ИБС на 55% среди мужчин и на 68% среди женщин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80000"/>
              <a:buFont typeface="Arial" charset="0"/>
              <a:buChar char="►"/>
            </a:pPr>
            <a:endParaRPr lang="ru-RU" sz="2000" b="1" i="1" dirty="0"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56100" y="1341438"/>
            <a:ext cx="4608513" cy="4824412"/>
            <a:chOff x="-276" y="-64"/>
            <a:chExt cx="6313" cy="4448"/>
          </a:xfrm>
        </p:grpSpPr>
        <p:sp>
          <p:nvSpPr>
            <p:cNvPr id="18439" name="Freeform 6"/>
            <p:cNvSpPr>
              <a:spLocks/>
            </p:cNvSpPr>
            <p:nvPr/>
          </p:nvSpPr>
          <p:spPr bwMode="auto">
            <a:xfrm>
              <a:off x="-275" y="-63"/>
              <a:ext cx="6311" cy="4446"/>
            </a:xfrm>
            <a:custGeom>
              <a:avLst/>
              <a:gdLst>
                <a:gd name="T0" fmla="*/ 0 w 12622"/>
                <a:gd name="T1" fmla="*/ 0 h 8892"/>
                <a:gd name="T2" fmla="*/ 0 w 12622"/>
                <a:gd name="T3" fmla="*/ 69 h 8892"/>
                <a:gd name="T4" fmla="*/ 99 w 12622"/>
                <a:gd name="T5" fmla="*/ 69 h 8892"/>
                <a:gd name="T6" fmla="*/ 99 w 12622"/>
                <a:gd name="T7" fmla="*/ 0 h 8892"/>
                <a:gd name="T8" fmla="*/ 0 w 12622"/>
                <a:gd name="T9" fmla="*/ 0 h 8892"/>
                <a:gd name="T10" fmla="*/ 0 w 12622"/>
                <a:gd name="T11" fmla="*/ 0 h 88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22"/>
                <a:gd name="T19" fmla="*/ 0 h 8892"/>
                <a:gd name="T20" fmla="*/ 12622 w 12622"/>
                <a:gd name="T21" fmla="*/ 8892 h 88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22" h="8892">
                  <a:moveTo>
                    <a:pt x="0" y="0"/>
                  </a:moveTo>
                  <a:lnTo>
                    <a:pt x="0" y="8892"/>
                  </a:lnTo>
                  <a:lnTo>
                    <a:pt x="12622" y="8892"/>
                  </a:lnTo>
                  <a:lnTo>
                    <a:pt x="126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Freeform 7"/>
            <p:cNvSpPr>
              <a:spLocks/>
            </p:cNvSpPr>
            <p:nvPr/>
          </p:nvSpPr>
          <p:spPr bwMode="auto">
            <a:xfrm>
              <a:off x="-275" y="-63"/>
              <a:ext cx="6311" cy="4446"/>
            </a:xfrm>
            <a:custGeom>
              <a:avLst/>
              <a:gdLst>
                <a:gd name="T0" fmla="*/ 0 w 12622"/>
                <a:gd name="T1" fmla="*/ 0 h 8892"/>
                <a:gd name="T2" fmla="*/ 0 w 12622"/>
                <a:gd name="T3" fmla="*/ 69 h 8892"/>
                <a:gd name="T4" fmla="*/ 99 w 12622"/>
                <a:gd name="T5" fmla="*/ 69 h 8892"/>
                <a:gd name="T6" fmla="*/ 99 w 12622"/>
                <a:gd name="T7" fmla="*/ 0 h 8892"/>
                <a:gd name="T8" fmla="*/ 0 w 12622"/>
                <a:gd name="T9" fmla="*/ 0 h 8892"/>
                <a:gd name="T10" fmla="*/ 0 w 12622"/>
                <a:gd name="T11" fmla="*/ 0 h 88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22"/>
                <a:gd name="T19" fmla="*/ 0 h 8892"/>
                <a:gd name="T20" fmla="*/ 12622 w 12622"/>
                <a:gd name="T21" fmla="*/ 8892 h 88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22" h="8892">
                  <a:moveTo>
                    <a:pt x="0" y="0"/>
                  </a:moveTo>
                  <a:lnTo>
                    <a:pt x="0" y="8892"/>
                  </a:lnTo>
                  <a:lnTo>
                    <a:pt x="12622" y="8892"/>
                  </a:lnTo>
                  <a:lnTo>
                    <a:pt x="1262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Freeform 8"/>
            <p:cNvSpPr>
              <a:spLocks/>
            </p:cNvSpPr>
            <p:nvPr/>
          </p:nvSpPr>
          <p:spPr bwMode="auto">
            <a:xfrm>
              <a:off x="-276" y="-63"/>
              <a:ext cx="6313" cy="4447"/>
            </a:xfrm>
            <a:custGeom>
              <a:avLst/>
              <a:gdLst>
                <a:gd name="T0" fmla="*/ 1 w 12626"/>
                <a:gd name="T1" fmla="*/ 0 h 8894"/>
                <a:gd name="T2" fmla="*/ 0 w 12626"/>
                <a:gd name="T3" fmla="*/ 0 h 8894"/>
                <a:gd name="T4" fmla="*/ 0 w 12626"/>
                <a:gd name="T5" fmla="*/ 69 h 8894"/>
                <a:gd name="T6" fmla="*/ 99 w 12626"/>
                <a:gd name="T7" fmla="*/ 69 h 8894"/>
                <a:gd name="T8" fmla="*/ 99 w 12626"/>
                <a:gd name="T9" fmla="*/ 69 h 8894"/>
                <a:gd name="T10" fmla="*/ 1 w 12626"/>
                <a:gd name="T11" fmla="*/ 69 h 8894"/>
                <a:gd name="T12" fmla="*/ 1 w 12626"/>
                <a:gd name="T13" fmla="*/ 0 h 88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626"/>
                <a:gd name="T22" fmla="*/ 0 h 8894"/>
                <a:gd name="T23" fmla="*/ 12626 w 12626"/>
                <a:gd name="T24" fmla="*/ 8894 h 88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626" h="8894">
                  <a:moveTo>
                    <a:pt x="4" y="0"/>
                  </a:moveTo>
                  <a:lnTo>
                    <a:pt x="0" y="0"/>
                  </a:lnTo>
                  <a:lnTo>
                    <a:pt x="0" y="8893"/>
                  </a:lnTo>
                  <a:lnTo>
                    <a:pt x="12626" y="8894"/>
                  </a:lnTo>
                  <a:lnTo>
                    <a:pt x="12622" y="8890"/>
                  </a:lnTo>
                  <a:lnTo>
                    <a:pt x="4" y="889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Freeform 9"/>
            <p:cNvSpPr>
              <a:spLocks/>
            </p:cNvSpPr>
            <p:nvPr/>
          </p:nvSpPr>
          <p:spPr bwMode="auto">
            <a:xfrm>
              <a:off x="-276" y="-64"/>
              <a:ext cx="6313" cy="4448"/>
            </a:xfrm>
            <a:custGeom>
              <a:avLst/>
              <a:gdLst>
                <a:gd name="T0" fmla="*/ 99 w 12626"/>
                <a:gd name="T1" fmla="*/ 70 h 8896"/>
                <a:gd name="T2" fmla="*/ 99 w 12626"/>
                <a:gd name="T3" fmla="*/ 1 h 8896"/>
                <a:gd name="T4" fmla="*/ 0 w 12626"/>
                <a:gd name="T5" fmla="*/ 0 h 8896"/>
                <a:gd name="T6" fmla="*/ 0 w 12626"/>
                <a:gd name="T7" fmla="*/ 1 h 8896"/>
                <a:gd name="T8" fmla="*/ 1 w 12626"/>
                <a:gd name="T9" fmla="*/ 1 h 8896"/>
                <a:gd name="T10" fmla="*/ 99 w 12626"/>
                <a:gd name="T11" fmla="*/ 1 h 8896"/>
                <a:gd name="T12" fmla="*/ 99 w 12626"/>
                <a:gd name="T13" fmla="*/ 70 h 8896"/>
                <a:gd name="T14" fmla="*/ 99 w 12626"/>
                <a:gd name="T15" fmla="*/ 70 h 88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26"/>
                <a:gd name="T25" fmla="*/ 0 h 8896"/>
                <a:gd name="T26" fmla="*/ 12626 w 12626"/>
                <a:gd name="T27" fmla="*/ 8896 h 88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26" h="8896">
                  <a:moveTo>
                    <a:pt x="12626" y="8896"/>
                  </a:moveTo>
                  <a:lnTo>
                    <a:pt x="12626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12622" y="3"/>
                  </a:lnTo>
                  <a:lnTo>
                    <a:pt x="12622" y="8892"/>
                  </a:lnTo>
                  <a:lnTo>
                    <a:pt x="12626" y="88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Freeform 10"/>
            <p:cNvSpPr>
              <a:spLocks/>
            </p:cNvSpPr>
            <p:nvPr/>
          </p:nvSpPr>
          <p:spPr bwMode="auto">
            <a:xfrm>
              <a:off x="2858" y="2036"/>
              <a:ext cx="3024" cy="504"/>
            </a:xfrm>
            <a:custGeom>
              <a:avLst/>
              <a:gdLst>
                <a:gd name="T0" fmla="*/ 47 w 6048"/>
                <a:gd name="T1" fmla="*/ 8 h 1008"/>
                <a:gd name="T2" fmla="*/ 47 w 6048"/>
                <a:gd name="T3" fmla="*/ 0 h 1008"/>
                <a:gd name="T4" fmla="*/ 0 w 6048"/>
                <a:gd name="T5" fmla="*/ 8 h 1008"/>
                <a:gd name="T6" fmla="*/ 47 w 6048"/>
                <a:gd name="T7" fmla="*/ 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48"/>
                <a:gd name="T13" fmla="*/ 0 h 1008"/>
                <a:gd name="T14" fmla="*/ 6048 w 6048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48" h="1008">
                  <a:moveTo>
                    <a:pt x="6048" y="1008"/>
                  </a:moveTo>
                  <a:lnTo>
                    <a:pt x="6048" y="0"/>
                  </a:lnTo>
                  <a:lnTo>
                    <a:pt x="0" y="1008"/>
                  </a:lnTo>
                  <a:lnTo>
                    <a:pt x="6048" y="1008"/>
                  </a:lnTo>
                  <a:close/>
                </a:path>
              </a:pathLst>
            </a:custGeom>
            <a:solidFill>
              <a:srgbClr val="FCFF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Freeform 11"/>
            <p:cNvSpPr>
              <a:spLocks/>
            </p:cNvSpPr>
            <p:nvPr/>
          </p:nvSpPr>
          <p:spPr bwMode="auto">
            <a:xfrm>
              <a:off x="2858" y="1503"/>
              <a:ext cx="3024" cy="1037"/>
            </a:xfrm>
            <a:custGeom>
              <a:avLst/>
              <a:gdLst>
                <a:gd name="T0" fmla="*/ 47 w 6048"/>
                <a:gd name="T1" fmla="*/ 8 h 2075"/>
                <a:gd name="T2" fmla="*/ 47 w 6048"/>
                <a:gd name="T3" fmla="*/ 0 h 2075"/>
                <a:gd name="T4" fmla="*/ 0 w 6048"/>
                <a:gd name="T5" fmla="*/ 16 h 2075"/>
                <a:gd name="T6" fmla="*/ 47 w 6048"/>
                <a:gd name="T7" fmla="*/ 8 h 20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48"/>
                <a:gd name="T13" fmla="*/ 0 h 2075"/>
                <a:gd name="T14" fmla="*/ 6048 w 6048"/>
                <a:gd name="T15" fmla="*/ 2075 h 20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48" h="2075">
                  <a:moveTo>
                    <a:pt x="6048" y="1067"/>
                  </a:moveTo>
                  <a:lnTo>
                    <a:pt x="6048" y="0"/>
                  </a:lnTo>
                  <a:lnTo>
                    <a:pt x="0" y="2075"/>
                  </a:lnTo>
                  <a:lnTo>
                    <a:pt x="6048" y="1067"/>
                  </a:lnTo>
                  <a:close/>
                </a:path>
              </a:pathLst>
            </a:custGeom>
            <a:solidFill>
              <a:srgbClr val="FAFF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Freeform 12"/>
            <p:cNvSpPr>
              <a:spLocks/>
            </p:cNvSpPr>
            <p:nvPr/>
          </p:nvSpPr>
          <p:spPr bwMode="auto">
            <a:xfrm>
              <a:off x="2858" y="904"/>
              <a:ext cx="3024" cy="1636"/>
            </a:xfrm>
            <a:custGeom>
              <a:avLst/>
              <a:gdLst>
                <a:gd name="T0" fmla="*/ 47 w 6048"/>
                <a:gd name="T1" fmla="*/ 10 h 3272"/>
                <a:gd name="T2" fmla="*/ 47 w 6048"/>
                <a:gd name="T3" fmla="*/ 0 h 3272"/>
                <a:gd name="T4" fmla="*/ 0 w 6048"/>
                <a:gd name="T5" fmla="*/ 26 h 3272"/>
                <a:gd name="T6" fmla="*/ 47 w 6048"/>
                <a:gd name="T7" fmla="*/ 10 h 3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48"/>
                <a:gd name="T13" fmla="*/ 0 h 3272"/>
                <a:gd name="T14" fmla="*/ 6048 w 6048"/>
                <a:gd name="T15" fmla="*/ 3272 h 3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48" h="3272">
                  <a:moveTo>
                    <a:pt x="6048" y="1197"/>
                  </a:moveTo>
                  <a:lnTo>
                    <a:pt x="6048" y="0"/>
                  </a:lnTo>
                  <a:lnTo>
                    <a:pt x="0" y="3272"/>
                  </a:lnTo>
                  <a:lnTo>
                    <a:pt x="6048" y="1197"/>
                  </a:lnTo>
                  <a:close/>
                </a:path>
              </a:pathLst>
            </a:custGeom>
            <a:solidFill>
              <a:srgbClr val="F7FF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Freeform 13"/>
            <p:cNvSpPr>
              <a:spLocks/>
            </p:cNvSpPr>
            <p:nvPr/>
          </p:nvSpPr>
          <p:spPr bwMode="auto">
            <a:xfrm>
              <a:off x="2858" y="739"/>
              <a:ext cx="3024" cy="1801"/>
            </a:xfrm>
            <a:custGeom>
              <a:avLst/>
              <a:gdLst>
                <a:gd name="T0" fmla="*/ 47 w 6048"/>
                <a:gd name="T1" fmla="*/ 3 h 3601"/>
                <a:gd name="T2" fmla="*/ 47 w 6048"/>
                <a:gd name="T3" fmla="*/ 0 h 3601"/>
                <a:gd name="T4" fmla="*/ 37 w 6048"/>
                <a:gd name="T5" fmla="*/ 0 h 3601"/>
                <a:gd name="T6" fmla="*/ 0 w 6048"/>
                <a:gd name="T7" fmla="*/ 29 h 3601"/>
                <a:gd name="T8" fmla="*/ 47 w 6048"/>
                <a:gd name="T9" fmla="*/ 3 h 36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8"/>
                <a:gd name="T16" fmla="*/ 0 h 3601"/>
                <a:gd name="T17" fmla="*/ 6048 w 6048"/>
                <a:gd name="T18" fmla="*/ 3601 h 36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8" h="3601">
                  <a:moveTo>
                    <a:pt x="6048" y="329"/>
                  </a:moveTo>
                  <a:lnTo>
                    <a:pt x="6048" y="0"/>
                  </a:lnTo>
                  <a:lnTo>
                    <a:pt x="4628" y="0"/>
                  </a:lnTo>
                  <a:lnTo>
                    <a:pt x="0" y="3601"/>
                  </a:lnTo>
                  <a:lnTo>
                    <a:pt x="6048" y="329"/>
                  </a:lnTo>
                  <a:close/>
                </a:path>
              </a:pathLst>
            </a:custGeom>
            <a:solidFill>
              <a:srgbClr val="F4FF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Freeform 14"/>
            <p:cNvSpPr>
              <a:spLocks/>
            </p:cNvSpPr>
            <p:nvPr/>
          </p:nvSpPr>
          <p:spPr bwMode="auto">
            <a:xfrm>
              <a:off x="2858" y="739"/>
              <a:ext cx="2313" cy="1801"/>
            </a:xfrm>
            <a:custGeom>
              <a:avLst/>
              <a:gdLst>
                <a:gd name="T0" fmla="*/ 36 w 4628"/>
                <a:gd name="T1" fmla="*/ 0 h 3601"/>
                <a:gd name="T2" fmla="*/ 25 w 4628"/>
                <a:gd name="T3" fmla="*/ 0 h 3601"/>
                <a:gd name="T4" fmla="*/ 0 w 4628"/>
                <a:gd name="T5" fmla="*/ 29 h 3601"/>
                <a:gd name="T6" fmla="*/ 36 w 4628"/>
                <a:gd name="T7" fmla="*/ 0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28"/>
                <a:gd name="T13" fmla="*/ 0 h 3601"/>
                <a:gd name="T14" fmla="*/ 4628 w 4628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28" h="3601">
                  <a:moveTo>
                    <a:pt x="4628" y="0"/>
                  </a:moveTo>
                  <a:lnTo>
                    <a:pt x="3315" y="0"/>
                  </a:lnTo>
                  <a:lnTo>
                    <a:pt x="0" y="3601"/>
                  </a:lnTo>
                  <a:lnTo>
                    <a:pt x="4628" y="0"/>
                  </a:lnTo>
                  <a:close/>
                </a:path>
              </a:pathLst>
            </a:custGeom>
            <a:solidFill>
              <a:srgbClr val="F2FF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Freeform 15"/>
            <p:cNvSpPr>
              <a:spLocks/>
            </p:cNvSpPr>
            <p:nvPr/>
          </p:nvSpPr>
          <p:spPr bwMode="auto">
            <a:xfrm>
              <a:off x="2858" y="739"/>
              <a:ext cx="1657" cy="1801"/>
            </a:xfrm>
            <a:custGeom>
              <a:avLst/>
              <a:gdLst>
                <a:gd name="T0" fmla="*/ 25 w 3315"/>
                <a:gd name="T1" fmla="*/ 0 h 3601"/>
                <a:gd name="T2" fmla="*/ 18 w 3315"/>
                <a:gd name="T3" fmla="*/ 0 h 3601"/>
                <a:gd name="T4" fmla="*/ 0 w 3315"/>
                <a:gd name="T5" fmla="*/ 29 h 3601"/>
                <a:gd name="T6" fmla="*/ 25 w 3315"/>
                <a:gd name="T7" fmla="*/ 0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15"/>
                <a:gd name="T13" fmla="*/ 0 h 3601"/>
                <a:gd name="T14" fmla="*/ 3315 w 3315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15" h="3601">
                  <a:moveTo>
                    <a:pt x="3315" y="0"/>
                  </a:moveTo>
                  <a:lnTo>
                    <a:pt x="2353" y="0"/>
                  </a:lnTo>
                  <a:lnTo>
                    <a:pt x="0" y="3601"/>
                  </a:lnTo>
                  <a:lnTo>
                    <a:pt x="3315" y="0"/>
                  </a:lnTo>
                  <a:close/>
                </a:path>
              </a:pathLst>
            </a:custGeom>
            <a:solidFill>
              <a:srgbClr val="EF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9" name="Freeform 16"/>
            <p:cNvSpPr>
              <a:spLocks/>
            </p:cNvSpPr>
            <p:nvPr/>
          </p:nvSpPr>
          <p:spPr bwMode="auto">
            <a:xfrm>
              <a:off x="2858" y="739"/>
              <a:ext cx="1176" cy="1801"/>
            </a:xfrm>
            <a:custGeom>
              <a:avLst/>
              <a:gdLst>
                <a:gd name="T0" fmla="*/ 18 w 2353"/>
                <a:gd name="T1" fmla="*/ 0 h 3601"/>
                <a:gd name="T2" fmla="*/ 12 w 2353"/>
                <a:gd name="T3" fmla="*/ 0 h 3601"/>
                <a:gd name="T4" fmla="*/ 0 w 2353"/>
                <a:gd name="T5" fmla="*/ 29 h 3601"/>
                <a:gd name="T6" fmla="*/ 18 w 2353"/>
                <a:gd name="T7" fmla="*/ 0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53"/>
                <a:gd name="T13" fmla="*/ 0 h 3601"/>
                <a:gd name="T14" fmla="*/ 2353 w 2353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53" h="3601">
                  <a:moveTo>
                    <a:pt x="2353" y="0"/>
                  </a:moveTo>
                  <a:lnTo>
                    <a:pt x="1580" y="0"/>
                  </a:lnTo>
                  <a:lnTo>
                    <a:pt x="0" y="3601"/>
                  </a:lnTo>
                  <a:lnTo>
                    <a:pt x="2353" y="0"/>
                  </a:lnTo>
                  <a:close/>
                </a:path>
              </a:pathLst>
            </a:custGeom>
            <a:solidFill>
              <a:srgbClr val="ECFF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Freeform 17"/>
            <p:cNvSpPr>
              <a:spLocks/>
            </p:cNvSpPr>
            <p:nvPr/>
          </p:nvSpPr>
          <p:spPr bwMode="auto">
            <a:xfrm>
              <a:off x="2858" y="739"/>
              <a:ext cx="790" cy="1801"/>
            </a:xfrm>
            <a:custGeom>
              <a:avLst/>
              <a:gdLst>
                <a:gd name="T0" fmla="*/ 12 w 1580"/>
                <a:gd name="T1" fmla="*/ 0 h 3601"/>
                <a:gd name="T2" fmla="*/ 7 w 1580"/>
                <a:gd name="T3" fmla="*/ 0 h 3601"/>
                <a:gd name="T4" fmla="*/ 0 w 1580"/>
                <a:gd name="T5" fmla="*/ 29 h 3601"/>
                <a:gd name="T6" fmla="*/ 12 w 1580"/>
                <a:gd name="T7" fmla="*/ 0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0"/>
                <a:gd name="T13" fmla="*/ 0 h 3601"/>
                <a:gd name="T14" fmla="*/ 1580 w 1580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0" h="3601">
                  <a:moveTo>
                    <a:pt x="1580" y="0"/>
                  </a:moveTo>
                  <a:lnTo>
                    <a:pt x="912" y="0"/>
                  </a:lnTo>
                  <a:lnTo>
                    <a:pt x="0" y="3601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rgbClr val="EAF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Freeform 18"/>
            <p:cNvSpPr>
              <a:spLocks/>
            </p:cNvSpPr>
            <p:nvPr/>
          </p:nvSpPr>
          <p:spPr bwMode="auto">
            <a:xfrm>
              <a:off x="2858" y="739"/>
              <a:ext cx="455" cy="1801"/>
            </a:xfrm>
            <a:custGeom>
              <a:avLst/>
              <a:gdLst>
                <a:gd name="T0" fmla="*/ 7 w 912"/>
                <a:gd name="T1" fmla="*/ 0 h 3601"/>
                <a:gd name="T2" fmla="*/ 2 w 912"/>
                <a:gd name="T3" fmla="*/ 0 h 3601"/>
                <a:gd name="T4" fmla="*/ 0 w 912"/>
                <a:gd name="T5" fmla="*/ 29 h 3601"/>
                <a:gd name="T6" fmla="*/ 7 w 912"/>
                <a:gd name="T7" fmla="*/ 0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3601"/>
                <a:gd name="T14" fmla="*/ 912 w 912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3601">
                  <a:moveTo>
                    <a:pt x="912" y="0"/>
                  </a:moveTo>
                  <a:lnTo>
                    <a:pt x="298" y="0"/>
                  </a:lnTo>
                  <a:lnTo>
                    <a:pt x="0" y="3601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E7FF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Freeform 19"/>
            <p:cNvSpPr>
              <a:spLocks/>
            </p:cNvSpPr>
            <p:nvPr/>
          </p:nvSpPr>
          <p:spPr bwMode="auto">
            <a:xfrm>
              <a:off x="2709" y="739"/>
              <a:ext cx="297" cy="1801"/>
            </a:xfrm>
            <a:custGeom>
              <a:avLst/>
              <a:gdLst>
                <a:gd name="T0" fmla="*/ 4 w 595"/>
                <a:gd name="T1" fmla="*/ 0 h 3601"/>
                <a:gd name="T2" fmla="*/ 0 w 595"/>
                <a:gd name="T3" fmla="*/ 0 h 3601"/>
                <a:gd name="T4" fmla="*/ 2 w 595"/>
                <a:gd name="T5" fmla="*/ 29 h 3601"/>
                <a:gd name="T6" fmla="*/ 4 w 595"/>
                <a:gd name="T7" fmla="*/ 0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5"/>
                <a:gd name="T13" fmla="*/ 0 h 3601"/>
                <a:gd name="T14" fmla="*/ 595 w 595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5" h="3601">
                  <a:moveTo>
                    <a:pt x="595" y="0"/>
                  </a:moveTo>
                  <a:lnTo>
                    <a:pt x="0" y="0"/>
                  </a:lnTo>
                  <a:lnTo>
                    <a:pt x="297" y="3601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E4FF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Freeform 20"/>
            <p:cNvSpPr>
              <a:spLocks/>
            </p:cNvSpPr>
            <p:nvPr/>
          </p:nvSpPr>
          <p:spPr bwMode="auto">
            <a:xfrm>
              <a:off x="2402" y="739"/>
              <a:ext cx="456" cy="1801"/>
            </a:xfrm>
            <a:custGeom>
              <a:avLst/>
              <a:gdLst>
                <a:gd name="T0" fmla="*/ 5 w 911"/>
                <a:gd name="T1" fmla="*/ 0 h 3601"/>
                <a:gd name="T2" fmla="*/ 0 w 911"/>
                <a:gd name="T3" fmla="*/ 0 h 3601"/>
                <a:gd name="T4" fmla="*/ 8 w 911"/>
                <a:gd name="T5" fmla="*/ 29 h 3601"/>
                <a:gd name="T6" fmla="*/ 5 w 911"/>
                <a:gd name="T7" fmla="*/ 0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1"/>
                <a:gd name="T13" fmla="*/ 0 h 3601"/>
                <a:gd name="T14" fmla="*/ 911 w 911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1" h="3601">
                  <a:moveTo>
                    <a:pt x="614" y="0"/>
                  </a:moveTo>
                  <a:lnTo>
                    <a:pt x="0" y="0"/>
                  </a:lnTo>
                  <a:lnTo>
                    <a:pt x="911" y="36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E1FF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Freeform 21"/>
            <p:cNvSpPr>
              <a:spLocks/>
            </p:cNvSpPr>
            <p:nvPr/>
          </p:nvSpPr>
          <p:spPr bwMode="auto">
            <a:xfrm>
              <a:off x="2068" y="739"/>
              <a:ext cx="790" cy="1801"/>
            </a:xfrm>
            <a:custGeom>
              <a:avLst/>
              <a:gdLst>
                <a:gd name="T0" fmla="*/ 6 w 1579"/>
                <a:gd name="T1" fmla="*/ 0 h 3601"/>
                <a:gd name="T2" fmla="*/ 0 w 1579"/>
                <a:gd name="T3" fmla="*/ 0 h 3601"/>
                <a:gd name="T4" fmla="*/ 13 w 1579"/>
                <a:gd name="T5" fmla="*/ 29 h 3601"/>
                <a:gd name="T6" fmla="*/ 6 w 1579"/>
                <a:gd name="T7" fmla="*/ 0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9"/>
                <a:gd name="T13" fmla="*/ 0 h 3601"/>
                <a:gd name="T14" fmla="*/ 1579 w 1579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9" h="3601">
                  <a:moveTo>
                    <a:pt x="668" y="0"/>
                  </a:moveTo>
                  <a:lnTo>
                    <a:pt x="0" y="0"/>
                  </a:lnTo>
                  <a:lnTo>
                    <a:pt x="1579" y="3601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DF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Freeform 22"/>
            <p:cNvSpPr>
              <a:spLocks/>
            </p:cNvSpPr>
            <p:nvPr/>
          </p:nvSpPr>
          <p:spPr bwMode="auto">
            <a:xfrm>
              <a:off x="1681" y="739"/>
              <a:ext cx="1177" cy="1801"/>
            </a:xfrm>
            <a:custGeom>
              <a:avLst/>
              <a:gdLst>
                <a:gd name="T0" fmla="*/ 7 w 2352"/>
                <a:gd name="T1" fmla="*/ 0 h 3601"/>
                <a:gd name="T2" fmla="*/ 0 w 2352"/>
                <a:gd name="T3" fmla="*/ 0 h 3601"/>
                <a:gd name="T4" fmla="*/ 19 w 2352"/>
                <a:gd name="T5" fmla="*/ 29 h 3601"/>
                <a:gd name="T6" fmla="*/ 7 w 2352"/>
                <a:gd name="T7" fmla="*/ 0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52"/>
                <a:gd name="T13" fmla="*/ 0 h 3601"/>
                <a:gd name="T14" fmla="*/ 2352 w 2352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52" h="3601">
                  <a:moveTo>
                    <a:pt x="773" y="0"/>
                  </a:moveTo>
                  <a:lnTo>
                    <a:pt x="0" y="0"/>
                  </a:lnTo>
                  <a:lnTo>
                    <a:pt x="2352" y="3601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DCFF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Freeform 23"/>
            <p:cNvSpPr>
              <a:spLocks/>
            </p:cNvSpPr>
            <p:nvPr/>
          </p:nvSpPr>
          <p:spPr bwMode="auto">
            <a:xfrm>
              <a:off x="1200" y="739"/>
              <a:ext cx="1658" cy="1801"/>
            </a:xfrm>
            <a:custGeom>
              <a:avLst/>
              <a:gdLst>
                <a:gd name="T0" fmla="*/ 8 w 3314"/>
                <a:gd name="T1" fmla="*/ 0 h 3601"/>
                <a:gd name="T2" fmla="*/ 0 w 3314"/>
                <a:gd name="T3" fmla="*/ 0 h 3601"/>
                <a:gd name="T4" fmla="*/ 26 w 3314"/>
                <a:gd name="T5" fmla="*/ 29 h 3601"/>
                <a:gd name="T6" fmla="*/ 8 w 3314"/>
                <a:gd name="T7" fmla="*/ 0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14"/>
                <a:gd name="T13" fmla="*/ 0 h 3601"/>
                <a:gd name="T14" fmla="*/ 3314 w 3314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14" h="3601">
                  <a:moveTo>
                    <a:pt x="962" y="0"/>
                  </a:moveTo>
                  <a:lnTo>
                    <a:pt x="0" y="0"/>
                  </a:lnTo>
                  <a:lnTo>
                    <a:pt x="3314" y="3601"/>
                  </a:lnTo>
                  <a:lnTo>
                    <a:pt x="962" y="0"/>
                  </a:lnTo>
                  <a:close/>
                </a:path>
              </a:pathLst>
            </a:custGeom>
            <a:solidFill>
              <a:srgbClr val="D9FF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Freeform 24"/>
            <p:cNvSpPr>
              <a:spLocks/>
            </p:cNvSpPr>
            <p:nvPr/>
          </p:nvSpPr>
          <p:spPr bwMode="auto">
            <a:xfrm>
              <a:off x="544" y="739"/>
              <a:ext cx="2314" cy="1801"/>
            </a:xfrm>
            <a:custGeom>
              <a:avLst/>
              <a:gdLst>
                <a:gd name="T0" fmla="*/ 11 w 4627"/>
                <a:gd name="T1" fmla="*/ 0 h 3601"/>
                <a:gd name="T2" fmla="*/ 0 w 4627"/>
                <a:gd name="T3" fmla="*/ 0 h 3601"/>
                <a:gd name="T4" fmla="*/ 37 w 4627"/>
                <a:gd name="T5" fmla="*/ 29 h 3601"/>
                <a:gd name="T6" fmla="*/ 11 w 4627"/>
                <a:gd name="T7" fmla="*/ 0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27"/>
                <a:gd name="T13" fmla="*/ 0 h 3601"/>
                <a:gd name="T14" fmla="*/ 4627 w 4627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27" h="3601">
                  <a:moveTo>
                    <a:pt x="1313" y="0"/>
                  </a:moveTo>
                  <a:lnTo>
                    <a:pt x="0" y="0"/>
                  </a:lnTo>
                  <a:lnTo>
                    <a:pt x="4627" y="3601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rgbClr val="D7FF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8" name="Freeform 25"/>
            <p:cNvSpPr>
              <a:spLocks/>
            </p:cNvSpPr>
            <p:nvPr/>
          </p:nvSpPr>
          <p:spPr bwMode="auto">
            <a:xfrm>
              <a:off x="-166" y="739"/>
              <a:ext cx="3024" cy="1801"/>
            </a:xfrm>
            <a:custGeom>
              <a:avLst/>
              <a:gdLst>
                <a:gd name="T0" fmla="*/ 12 w 6047"/>
                <a:gd name="T1" fmla="*/ 0 h 3601"/>
                <a:gd name="T2" fmla="*/ 0 w 6047"/>
                <a:gd name="T3" fmla="*/ 0 h 3601"/>
                <a:gd name="T4" fmla="*/ 0 w 6047"/>
                <a:gd name="T5" fmla="*/ 0 h 3601"/>
                <a:gd name="T6" fmla="*/ 0 w 6047"/>
                <a:gd name="T7" fmla="*/ 3 h 3601"/>
                <a:gd name="T8" fmla="*/ 0 w 6047"/>
                <a:gd name="T9" fmla="*/ 3 h 3601"/>
                <a:gd name="T10" fmla="*/ 48 w 6047"/>
                <a:gd name="T11" fmla="*/ 29 h 3601"/>
                <a:gd name="T12" fmla="*/ 12 w 6047"/>
                <a:gd name="T13" fmla="*/ 0 h 36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47"/>
                <a:gd name="T22" fmla="*/ 0 h 3601"/>
                <a:gd name="T23" fmla="*/ 6047 w 6047"/>
                <a:gd name="T24" fmla="*/ 3601 h 36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47" h="3601">
                  <a:moveTo>
                    <a:pt x="1420" y="0"/>
                  </a:moveTo>
                  <a:lnTo>
                    <a:pt x="0" y="0"/>
                  </a:lnTo>
                  <a:lnTo>
                    <a:pt x="0" y="329"/>
                  </a:lnTo>
                  <a:lnTo>
                    <a:pt x="6047" y="3601"/>
                  </a:lnTo>
                  <a:lnTo>
                    <a:pt x="1420" y="0"/>
                  </a:lnTo>
                  <a:close/>
                </a:path>
              </a:pathLst>
            </a:custGeom>
            <a:solidFill>
              <a:srgbClr val="D4FF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9" name="Freeform 26"/>
            <p:cNvSpPr>
              <a:spLocks/>
            </p:cNvSpPr>
            <p:nvPr/>
          </p:nvSpPr>
          <p:spPr bwMode="auto">
            <a:xfrm>
              <a:off x="-166" y="904"/>
              <a:ext cx="3024" cy="1636"/>
            </a:xfrm>
            <a:custGeom>
              <a:avLst/>
              <a:gdLst>
                <a:gd name="T0" fmla="*/ 0 w 6047"/>
                <a:gd name="T1" fmla="*/ 0 h 3272"/>
                <a:gd name="T2" fmla="*/ 0 w 6047"/>
                <a:gd name="T3" fmla="*/ 10 h 3272"/>
                <a:gd name="T4" fmla="*/ 48 w 6047"/>
                <a:gd name="T5" fmla="*/ 26 h 3272"/>
                <a:gd name="T6" fmla="*/ 0 w 6047"/>
                <a:gd name="T7" fmla="*/ 0 h 3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47"/>
                <a:gd name="T13" fmla="*/ 0 h 3272"/>
                <a:gd name="T14" fmla="*/ 6047 w 6047"/>
                <a:gd name="T15" fmla="*/ 3272 h 3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47" h="3272">
                  <a:moveTo>
                    <a:pt x="0" y="0"/>
                  </a:moveTo>
                  <a:lnTo>
                    <a:pt x="0" y="1197"/>
                  </a:lnTo>
                  <a:lnTo>
                    <a:pt x="6047" y="3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FF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0" name="Freeform 27"/>
            <p:cNvSpPr>
              <a:spLocks/>
            </p:cNvSpPr>
            <p:nvPr/>
          </p:nvSpPr>
          <p:spPr bwMode="auto">
            <a:xfrm>
              <a:off x="-166" y="1503"/>
              <a:ext cx="3024" cy="1037"/>
            </a:xfrm>
            <a:custGeom>
              <a:avLst/>
              <a:gdLst>
                <a:gd name="T0" fmla="*/ 0 w 6047"/>
                <a:gd name="T1" fmla="*/ 0 h 2075"/>
                <a:gd name="T2" fmla="*/ 0 w 6047"/>
                <a:gd name="T3" fmla="*/ 8 h 2075"/>
                <a:gd name="T4" fmla="*/ 48 w 6047"/>
                <a:gd name="T5" fmla="*/ 16 h 2075"/>
                <a:gd name="T6" fmla="*/ 0 w 6047"/>
                <a:gd name="T7" fmla="*/ 0 h 20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47"/>
                <a:gd name="T13" fmla="*/ 0 h 2075"/>
                <a:gd name="T14" fmla="*/ 6047 w 6047"/>
                <a:gd name="T15" fmla="*/ 2075 h 20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47" h="2075">
                  <a:moveTo>
                    <a:pt x="0" y="0"/>
                  </a:moveTo>
                  <a:lnTo>
                    <a:pt x="0" y="1067"/>
                  </a:lnTo>
                  <a:lnTo>
                    <a:pt x="6047" y="2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F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1" name="Freeform 28"/>
            <p:cNvSpPr>
              <a:spLocks/>
            </p:cNvSpPr>
            <p:nvPr/>
          </p:nvSpPr>
          <p:spPr bwMode="auto">
            <a:xfrm>
              <a:off x="-166" y="2036"/>
              <a:ext cx="3024" cy="504"/>
            </a:xfrm>
            <a:custGeom>
              <a:avLst/>
              <a:gdLst>
                <a:gd name="T0" fmla="*/ 0 w 6047"/>
                <a:gd name="T1" fmla="*/ 0 h 1008"/>
                <a:gd name="T2" fmla="*/ 0 w 6047"/>
                <a:gd name="T3" fmla="*/ 8 h 1008"/>
                <a:gd name="T4" fmla="*/ 48 w 6047"/>
                <a:gd name="T5" fmla="*/ 8 h 1008"/>
                <a:gd name="T6" fmla="*/ 0 w 6047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47"/>
                <a:gd name="T13" fmla="*/ 0 h 1008"/>
                <a:gd name="T14" fmla="*/ 6047 w 6047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47" h="1008">
                  <a:moveTo>
                    <a:pt x="0" y="0"/>
                  </a:moveTo>
                  <a:lnTo>
                    <a:pt x="0" y="1008"/>
                  </a:lnTo>
                  <a:lnTo>
                    <a:pt x="6047" y="1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2" name="Freeform 29"/>
            <p:cNvSpPr>
              <a:spLocks/>
            </p:cNvSpPr>
            <p:nvPr/>
          </p:nvSpPr>
          <p:spPr bwMode="auto">
            <a:xfrm>
              <a:off x="-166" y="2540"/>
              <a:ext cx="3024" cy="504"/>
            </a:xfrm>
            <a:custGeom>
              <a:avLst/>
              <a:gdLst>
                <a:gd name="T0" fmla="*/ 0 w 6047"/>
                <a:gd name="T1" fmla="*/ 0 h 1009"/>
                <a:gd name="T2" fmla="*/ 0 w 6047"/>
                <a:gd name="T3" fmla="*/ 7 h 1009"/>
                <a:gd name="T4" fmla="*/ 48 w 6047"/>
                <a:gd name="T5" fmla="*/ 0 h 1009"/>
                <a:gd name="T6" fmla="*/ 0 w 6047"/>
                <a:gd name="T7" fmla="*/ 0 h 10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47"/>
                <a:gd name="T13" fmla="*/ 0 h 1009"/>
                <a:gd name="T14" fmla="*/ 6047 w 6047"/>
                <a:gd name="T15" fmla="*/ 1009 h 10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47" h="1009">
                  <a:moveTo>
                    <a:pt x="0" y="0"/>
                  </a:moveTo>
                  <a:lnTo>
                    <a:pt x="0" y="1009"/>
                  </a:lnTo>
                  <a:lnTo>
                    <a:pt x="60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F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3" name="Freeform 30"/>
            <p:cNvSpPr>
              <a:spLocks/>
            </p:cNvSpPr>
            <p:nvPr/>
          </p:nvSpPr>
          <p:spPr bwMode="auto">
            <a:xfrm>
              <a:off x="-166" y="2540"/>
              <a:ext cx="3024" cy="1038"/>
            </a:xfrm>
            <a:custGeom>
              <a:avLst/>
              <a:gdLst>
                <a:gd name="T0" fmla="*/ 0 w 6047"/>
                <a:gd name="T1" fmla="*/ 8 h 2075"/>
                <a:gd name="T2" fmla="*/ 0 w 6047"/>
                <a:gd name="T3" fmla="*/ 17 h 2075"/>
                <a:gd name="T4" fmla="*/ 48 w 6047"/>
                <a:gd name="T5" fmla="*/ 0 h 2075"/>
                <a:gd name="T6" fmla="*/ 0 w 6047"/>
                <a:gd name="T7" fmla="*/ 8 h 20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47"/>
                <a:gd name="T13" fmla="*/ 0 h 2075"/>
                <a:gd name="T14" fmla="*/ 6047 w 6047"/>
                <a:gd name="T15" fmla="*/ 2075 h 20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47" h="2075">
                  <a:moveTo>
                    <a:pt x="0" y="1009"/>
                  </a:moveTo>
                  <a:lnTo>
                    <a:pt x="0" y="2075"/>
                  </a:lnTo>
                  <a:lnTo>
                    <a:pt x="6047" y="0"/>
                  </a:lnTo>
                  <a:lnTo>
                    <a:pt x="0" y="1009"/>
                  </a:lnTo>
                  <a:close/>
                </a:path>
              </a:pathLst>
            </a:custGeom>
            <a:solidFill>
              <a:srgbClr val="D1FF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4" name="Freeform 31"/>
            <p:cNvSpPr>
              <a:spLocks/>
            </p:cNvSpPr>
            <p:nvPr/>
          </p:nvSpPr>
          <p:spPr bwMode="auto">
            <a:xfrm>
              <a:off x="-166" y="2540"/>
              <a:ext cx="3024" cy="1636"/>
            </a:xfrm>
            <a:custGeom>
              <a:avLst/>
              <a:gdLst>
                <a:gd name="T0" fmla="*/ 0 w 6047"/>
                <a:gd name="T1" fmla="*/ 17 h 3272"/>
                <a:gd name="T2" fmla="*/ 0 w 6047"/>
                <a:gd name="T3" fmla="*/ 26 h 3272"/>
                <a:gd name="T4" fmla="*/ 48 w 6047"/>
                <a:gd name="T5" fmla="*/ 0 h 3272"/>
                <a:gd name="T6" fmla="*/ 0 w 6047"/>
                <a:gd name="T7" fmla="*/ 17 h 3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47"/>
                <a:gd name="T13" fmla="*/ 0 h 3272"/>
                <a:gd name="T14" fmla="*/ 6047 w 6047"/>
                <a:gd name="T15" fmla="*/ 3272 h 3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47" h="3272">
                  <a:moveTo>
                    <a:pt x="0" y="2075"/>
                  </a:moveTo>
                  <a:lnTo>
                    <a:pt x="0" y="3272"/>
                  </a:lnTo>
                  <a:lnTo>
                    <a:pt x="6047" y="0"/>
                  </a:lnTo>
                  <a:lnTo>
                    <a:pt x="0" y="2075"/>
                  </a:lnTo>
                  <a:close/>
                </a:path>
              </a:pathLst>
            </a:custGeom>
            <a:solidFill>
              <a:srgbClr val="D4FF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5" name="Freeform 32"/>
            <p:cNvSpPr>
              <a:spLocks/>
            </p:cNvSpPr>
            <p:nvPr/>
          </p:nvSpPr>
          <p:spPr bwMode="auto">
            <a:xfrm>
              <a:off x="-166" y="2540"/>
              <a:ext cx="3024" cy="1800"/>
            </a:xfrm>
            <a:custGeom>
              <a:avLst/>
              <a:gdLst>
                <a:gd name="T0" fmla="*/ 0 w 6047"/>
                <a:gd name="T1" fmla="*/ 25 h 3601"/>
                <a:gd name="T2" fmla="*/ 0 w 6047"/>
                <a:gd name="T3" fmla="*/ 28 h 3601"/>
                <a:gd name="T4" fmla="*/ 12 w 6047"/>
                <a:gd name="T5" fmla="*/ 28 h 3601"/>
                <a:gd name="T6" fmla="*/ 48 w 6047"/>
                <a:gd name="T7" fmla="*/ 0 h 3601"/>
                <a:gd name="T8" fmla="*/ 0 w 6047"/>
                <a:gd name="T9" fmla="*/ 25 h 36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7"/>
                <a:gd name="T16" fmla="*/ 0 h 3601"/>
                <a:gd name="T17" fmla="*/ 6047 w 6047"/>
                <a:gd name="T18" fmla="*/ 3601 h 36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7" h="3601">
                  <a:moveTo>
                    <a:pt x="0" y="3272"/>
                  </a:moveTo>
                  <a:lnTo>
                    <a:pt x="0" y="3601"/>
                  </a:lnTo>
                  <a:lnTo>
                    <a:pt x="1421" y="3601"/>
                  </a:lnTo>
                  <a:lnTo>
                    <a:pt x="6047" y="0"/>
                  </a:lnTo>
                  <a:lnTo>
                    <a:pt x="0" y="3272"/>
                  </a:lnTo>
                  <a:close/>
                </a:path>
              </a:pathLst>
            </a:custGeom>
            <a:solidFill>
              <a:srgbClr val="D7FF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6" name="Freeform 33"/>
            <p:cNvSpPr>
              <a:spLocks/>
            </p:cNvSpPr>
            <p:nvPr/>
          </p:nvSpPr>
          <p:spPr bwMode="auto">
            <a:xfrm>
              <a:off x="545" y="2540"/>
              <a:ext cx="2313" cy="1800"/>
            </a:xfrm>
            <a:custGeom>
              <a:avLst/>
              <a:gdLst>
                <a:gd name="T0" fmla="*/ 0 w 4626"/>
                <a:gd name="T1" fmla="*/ 28 h 3601"/>
                <a:gd name="T2" fmla="*/ 10 w 4626"/>
                <a:gd name="T3" fmla="*/ 28 h 3601"/>
                <a:gd name="T4" fmla="*/ 36 w 4626"/>
                <a:gd name="T5" fmla="*/ 0 h 3601"/>
                <a:gd name="T6" fmla="*/ 0 w 4626"/>
                <a:gd name="T7" fmla="*/ 28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26"/>
                <a:gd name="T13" fmla="*/ 0 h 3601"/>
                <a:gd name="T14" fmla="*/ 4626 w 4626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26" h="3601">
                  <a:moveTo>
                    <a:pt x="0" y="3601"/>
                  </a:moveTo>
                  <a:lnTo>
                    <a:pt x="1313" y="3601"/>
                  </a:lnTo>
                  <a:lnTo>
                    <a:pt x="4626" y="0"/>
                  </a:lnTo>
                  <a:lnTo>
                    <a:pt x="0" y="3601"/>
                  </a:lnTo>
                  <a:close/>
                </a:path>
              </a:pathLst>
            </a:custGeom>
            <a:solidFill>
              <a:srgbClr val="D9FF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7" name="Freeform 34"/>
            <p:cNvSpPr>
              <a:spLocks/>
            </p:cNvSpPr>
            <p:nvPr/>
          </p:nvSpPr>
          <p:spPr bwMode="auto">
            <a:xfrm>
              <a:off x="1201" y="2540"/>
              <a:ext cx="1657" cy="1800"/>
            </a:xfrm>
            <a:custGeom>
              <a:avLst/>
              <a:gdLst>
                <a:gd name="T0" fmla="*/ 0 w 3313"/>
                <a:gd name="T1" fmla="*/ 28 h 3601"/>
                <a:gd name="T2" fmla="*/ 8 w 3313"/>
                <a:gd name="T3" fmla="*/ 28 h 3601"/>
                <a:gd name="T4" fmla="*/ 26 w 3313"/>
                <a:gd name="T5" fmla="*/ 0 h 3601"/>
                <a:gd name="T6" fmla="*/ 0 w 3313"/>
                <a:gd name="T7" fmla="*/ 28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13"/>
                <a:gd name="T13" fmla="*/ 0 h 3601"/>
                <a:gd name="T14" fmla="*/ 3313 w 3313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13" h="3601">
                  <a:moveTo>
                    <a:pt x="0" y="3601"/>
                  </a:moveTo>
                  <a:lnTo>
                    <a:pt x="962" y="3601"/>
                  </a:lnTo>
                  <a:lnTo>
                    <a:pt x="3313" y="0"/>
                  </a:lnTo>
                  <a:lnTo>
                    <a:pt x="0" y="3601"/>
                  </a:lnTo>
                  <a:close/>
                </a:path>
              </a:pathLst>
            </a:custGeom>
            <a:solidFill>
              <a:srgbClr val="DCFF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8" name="Freeform 35"/>
            <p:cNvSpPr>
              <a:spLocks/>
            </p:cNvSpPr>
            <p:nvPr/>
          </p:nvSpPr>
          <p:spPr bwMode="auto">
            <a:xfrm>
              <a:off x="1682" y="2540"/>
              <a:ext cx="1176" cy="1800"/>
            </a:xfrm>
            <a:custGeom>
              <a:avLst/>
              <a:gdLst>
                <a:gd name="T0" fmla="*/ 0 w 2351"/>
                <a:gd name="T1" fmla="*/ 28 h 3601"/>
                <a:gd name="T2" fmla="*/ 7 w 2351"/>
                <a:gd name="T3" fmla="*/ 28 h 3601"/>
                <a:gd name="T4" fmla="*/ 19 w 2351"/>
                <a:gd name="T5" fmla="*/ 0 h 3601"/>
                <a:gd name="T6" fmla="*/ 0 w 2351"/>
                <a:gd name="T7" fmla="*/ 28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51"/>
                <a:gd name="T13" fmla="*/ 0 h 3601"/>
                <a:gd name="T14" fmla="*/ 2351 w 2351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51" h="3601">
                  <a:moveTo>
                    <a:pt x="0" y="3601"/>
                  </a:moveTo>
                  <a:lnTo>
                    <a:pt x="773" y="3601"/>
                  </a:lnTo>
                  <a:lnTo>
                    <a:pt x="2351" y="0"/>
                  </a:lnTo>
                  <a:lnTo>
                    <a:pt x="0" y="3601"/>
                  </a:lnTo>
                  <a:close/>
                </a:path>
              </a:pathLst>
            </a:custGeom>
            <a:solidFill>
              <a:srgbClr val="DF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9" name="Freeform 36"/>
            <p:cNvSpPr>
              <a:spLocks/>
            </p:cNvSpPr>
            <p:nvPr/>
          </p:nvSpPr>
          <p:spPr bwMode="auto">
            <a:xfrm>
              <a:off x="2068" y="2540"/>
              <a:ext cx="790" cy="1800"/>
            </a:xfrm>
            <a:custGeom>
              <a:avLst/>
              <a:gdLst>
                <a:gd name="T0" fmla="*/ 0 w 1578"/>
                <a:gd name="T1" fmla="*/ 28 h 3601"/>
                <a:gd name="T2" fmla="*/ 6 w 1578"/>
                <a:gd name="T3" fmla="*/ 28 h 3601"/>
                <a:gd name="T4" fmla="*/ 13 w 1578"/>
                <a:gd name="T5" fmla="*/ 0 h 3601"/>
                <a:gd name="T6" fmla="*/ 0 w 1578"/>
                <a:gd name="T7" fmla="*/ 28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8"/>
                <a:gd name="T13" fmla="*/ 0 h 3601"/>
                <a:gd name="T14" fmla="*/ 1578 w 1578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8" h="3601">
                  <a:moveTo>
                    <a:pt x="0" y="3601"/>
                  </a:moveTo>
                  <a:lnTo>
                    <a:pt x="667" y="3601"/>
                  </a:lnTo>
                  <a:lnTo>
                    <a:pt x="1578" y="0"/>
                  </a:lnTo>
                  <a:lnTo>
                    <a:pt x="0" y="3601"/>
                  </a:lnTo>
                  <a:close/>
                </a:path>
              </a:pathLst>
            </a:custGeom>
            <a:solidFill>
              <a:srgbClr val="E1FF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0" name="Freeform 37"/>
            <p:cNvSpPr>
              <a:spLocks/>
            </p:cNvSpPr>
            <p:nvPr/>
          </p:nvSpPr>
          <p:spPr bwMode="auto">
            <a:xfrm>
              <a:off x="2402" y="2540"/>
              <a:ext cx="456" cy="1800"/>
            </a:xfrm>
            <a:custGeom>
              <a:avLst/>
              <a:gdLst>
                <a:gd name="T0" fmla="*/ 0 w 911"/>
                <a:gd name="T1" fmla="*/ 28 h 3601"/>
                <a:gd name="T2" fmla="*/ 5 w 911"/>
                <a:gd name="T3" fmla="*/ 28 h 3601"/>
                <a:gd name="T4" fmla="*/ 8 w 911"/>
                <a:gd name="T5" fmla="*/ 0 h 3601"/>
                <a:gd name="T6" fmla="*/ 0 w 911"/>
                <a:gd name="T7" fmla="*/ 28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1"/>
                <a:gd name="T13" fmla="*/ 0 h 3601"/>
                <a:gd name="T14" fmla="*/ 911 w 911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1" h="3601">
                  <a:moveTo>
                    <a:pt x="0" y="3601"/>
                  </a:moveTo>
                  <a:lnTo>
                    <a:pt x="614" y="3601"/>
                  </a:lnTo>
                  <a:lnTo>
                    <a:pt x="911" y="0"/>
                  </a:lnTo>
                  <a:lnTo>
                    <a:pt x="0" y="3601"/>
                  </a:lnTo>
                  <a:close/>
                </a:path>
              </a:pathLst>
            </a:custGeom>
            <a:solidFill>
              <a:srgbClr val="E4FF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1" name="Freeform 38"/>
            <p:cNvSpPr>
              <a:spLocks/>
            </p:cNvSpPr>
            <p:nvPr/>
          </p:nvSpPr>
          <p:spPr bwMode="auto">
            <a:xfrm>
              <a:off x="2709" y="2540"/>
              <a:ext cx="297" cy="1800"/>
            </a:xfrm>
            <a:custGeom>
              <a:avLst/>
              <a:gdLst>
                <a:gd name="T0" fmla="*/ 0 w 595"/>
                <a:gd name="T1" fmla="*/ 28 h 3601"/>
                <a:gd name="T2" fmla="*/ 4 w 595"/>
                <a:gd name="T3" fmla="*/ 28 h 3601"/>
                <a:gd name="T4" fmla="*/ 2 w 595"/>
                <a:gd name="T5" fmla="*/ 0 h 3601"/>
                <a:gd name="T6" fmla="*/ 0 w 595"/>
                <a:gd name="T7" fmla="*/ 28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5"/>
                <a:gd name="T13" fmla="*/ 0 h 3601"/>
                <a:gd name="T14" fmla="*/ 595 w 595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5" h="3601">
                  <a:moveTo>
                    <a:pt x="0" y="3601"/>
                  </a:moveTo>
                  <a:lnTo>
                    <a:pt x="595" y="3601"/>
                  </a:lnTo>
                  <a:lnTo>
                    <a:pt x="297" y="0"/>
                  </a:lnTo>
                  <a:lnTo>
                    <a:pt x="0" y="3601"/>
                  </a:lnTo>
                  <a:close/>
                </a:path>
              </a:pathLst>
            </a:custGeom>
            <a:solidFill>
              <a:srgbClr val="E7FF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2" name="Freeform 39"/>
            <p:cNvSpPr>
              <a:spLocks/>
            </p:cNvSpPr>
            <p:nvPr/>
          </p:nvSpPr>
          <p:spPr bwMode="auto">
            <a:xfrm>
              <a:off x="2858" y="2540"/>
              <a:ext cx="455" cy="1800"/>
            </a:xfrm>
            <a:custGeom>
              <a:avLst/>
              <a:gdLst>
                <a:gd name="T0" fmla="*/ 2 w 912"/>
                <a:gd name="T1" fmla="*/ 28 h 3601"/>
                <a:gd name="T2" fmla="*/ 7 w 912"/>
                <a:gd name="T3" fmla="*/ 28 h 3601"/>
                <a:gd name="T4" fmla="*/ 0 w 912"/>
                <a:gd name="T5" fmla="*/ 0 h 3601"/>
                <a:gd name="T6" fmla="*/ 2 w 912"/>
                <a:gd name="T7" fmla="*/ 28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3601"/>
                <a:gd name="T14" fmla="*/ 912 w 912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3601">
                  <a:moveTo>
                    <a:pt x="298" y="3601"/>
                  </a:moveTo>
                  <a:lnTo>
                    <a:pt x="912" y="3601"/>
                  </a:lnTo>
                  <a:lnTo>
                    <a:pt x="0" y="0"/>
                  </a:lnTo>
                  <a:lnTo>
                    <a:pt x="298" y="3601"/>
                  </a:lnTo>
                  <a:close/>
                </a:path>
              </a:pathLst>
            </a:custGeom>
            <a:solidFill>
              <a:srgbClr val="EAF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3" name="Freeform 40"/>
            <p:cNvSpPr>
              <a:spLocks/>
            </p:cNvSpPr>
            <p:nvPr/>
          </p:nvSpPr>
          <p:spPr bwMode="auto">
            <a:xfrm>
              <a:off x="2858" y="2540"/>
              <a:ext cx="789" cy="1800"/>
            </a:xfrm>
            <a:custGeom>
              <a:avLst/>
              <a:gdLst>
                <a:gd name="T0" fmla="*/ 7 w 1579"/>
                <a:gd name="T1" fmla="*/ 28 h 3601"/>
                <a:gd name="T2" fmla="*/ 12 w 1579"/>
                <a:gd name="T3" fmla="*/ 28 h 3601"/>
                <a:gd name="T4" fmla="*/ 0 w 1579"/>
                <a:gd name="T5" fmla="*/ 0 h 3601"/>
                <a:gd name="T6" fmla="*/ 7 w 1579"/>
                <a:gd name="T7" fmla="*/ 28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9"/>
                <a:gd name="T13" fmla="*/ 0 h 3601"/>
                <a:gd name="T14" fmla="*/ 1579 w 1579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9" h="3601">
                  <a:moveTo>
                    <a:pt x="912" y="3601"/>
                  </a:moveTo>
                  <a:lnTo>
                    <a:pt x="1579" y="3601"/>
                  </a:lnTo>
                  <a:lnTo>
                    <a:pt x="0" y="0"/>
                  </a:lnTo>
                  <a:lnTo>
                    <a:pt x="912" y="3601"/>
                  </a:lnTo>
                  <a:close/>
                </a:path>
              </a:pathLst>
            </a:custGeom>
            <a:solidFill>
              <a:srgbClr val="ECFF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4" name="Freeform 41"/>
            <p:cNvSpPr>
              <a:spLocks/>
            </p:cNvSpPr>
            <p:nvPr/>
          </p:nvSpPr>
          <p:spPr bwMode="auto">
            <a:xfrm>
              <a:off x="2858" y="2540"/>
              <a:ext cx="1176" cy="1800"/>
            </a:xfrm>
            <a:custGeom>
              <a:avLst/>
              <a:gdLst>
                <a:gd name="T0" fmla="*/ 12 w 2352"/>
                <a:gd name="T1" fmla="*/ 28 h 3601"/>
                <a:gd name="T2" fmla="*/ 18 w 2352"/>
                <a:gd name="T3" fmla="*/ 28 h 3601"/>
                <a:gd name="T4" fmla="*/ 0 w 2352"/>
                <a:gd name="T5" fmla="*/ 0 h 3601"/>
                <a:gd name="T6" fmla="*/ 12 w 2352"/>
                <a:gd name="T7" fmla="*/ 28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52"/>
                <a:gd name="T13" fmla="*/ 0 h 3601"/>
                <a:gd name="T14" fmla="*/ 2352 w 2352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52" h="3601">
                  <a:moveTo>
                    <a:pt x="1579" y="3601"/>
                  </a:moveTo>
                  <a:lnTo>
                    <a:pt x="2352" y="3601"/>
                  </a:lnTo>
                  <a:lnTo>
                    <a:pt x="0" y="0"/>
                  </a:lnTo>
                  <a:lnTo>
                    <a:pt x="1579" y="3601"/>
                  </a:lnTo>
                  <a:close/>
                </a:path>
              </a:pathLst>
            </a:custGeom>
            <a:solidFill>
              <a:srgbClr val="EF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5" name="Freeform 42"/>
            <p:cNvSpPr>
              <a:spLocks/>
            </p:cNvSpPr>
            <p:nvPr/>
          </p:nvSpPr>
          <p:spPr bwMode="auto">
            <a:xfrm>
              <a:off x="2858" y="2540"/>
              <a:ext cx="1657" cy="1800"/>
            </a:xfrm>
            <a:custGeom>
              <a:avLst/>
              <a:gdLst>
                <a:gd name="T0" fmla="*/ 19 w 3314"/>
                <a:gd name="T1" fmla="*/ 28 h 3601"/>
                <a:gd name="T2" fmla="*/ 26 w 3314"/>
                <a:gd name="T3" fmla="*/ 28 h 3601"/>
                <a:gd name="T4" fmla="*/ 0 w 3314"/>
                <a:gd name="T5" fmla="*/ 0 h 3601"/>
                <a:gd name="T6" fmla="*/ 19 w 3314"/>
                <a:gd name="T7" fmla="*/ 28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14"/>
                <a:gd name="T13" fmla="*/ 0 h 3601"/>
                <a:gd name="T14" fmla="*/ 3314 w 3314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14" h="3601">
                  <a:moveTo>
                    <a:pt x="2352" y="3601"/>
                  </a:moveTo>
                  <a:lnTo>
                    <a:pt x="3314" y="3601"/>
                  </a:lnTo>
                  <a:lnTo>
                    <a:pt x="0" y="0"/>
                  </a:lnTo>
                  <a:lnTo>
                    <a:pt x="2352" y="3601"/>
                  </a:lnTo>
                  <a:close/>
                </a:path>
              </a:pathLst>
            </a:custGeom>
            <a:solidFill>
              <a:srgbClr val="F2FF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6" name="Freeform 43"/>
            <p:cNvSpPr>
              <a:spLocks/>
            </p:cNvSpPr>
            <p:nvPr/>
          </p:nvSpPr>
          <p:spPr bwMode="auto">
            <a:xfrm>
              <a:off x="2858" y="2540"/>
              <a:ext cx="2313" cy="1800"/>
            </a:xfrm>
            <a:custGeom>
              <a:avLst/>
              <a:gdLst>
                <a:gd name="T0" fmla="*/ 25 w 4627"/>
                <a:gd name="T1" fmla="*/ 28 h 3601"/>
                <a:gd name="T2" fmla="*/ 36 w 4627"/>
                <a:gd name="T3" fmla="*/ 28 h 3601"/>
                <a:gd name="T4" fmla="*/ 0 w 4627"/>
                <a:gd name="T5" fmla="*/ 0 h 3601"/>
                <a:gd name="T6" fmla="*/ 25 w 4627"/>
                <a:gd name="T7" fmla="*/ 28 h 3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27"/>
                <a:gd name="T13" fmla="*/ 0 h 3601"/>
                <a:gd name="T14" fmla="*/ 4627 w 4627"/>
                <a:gd name="T15" fmla="*/ 3601 h 3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27" h="3601">
                  <a:moveTo>
                    <a:pt x="3314" y="3601"/>
                  </a:moveTo>
                  <a:lnTo>
                    <a:pt x="4627" y="3601"/>
                  </a:lnTo>
                  <a:lnTo>
                    <a:pt x="0" y="0"/>
                  </a:lnTo>
                  <a:lnTo>
                    <a:pt x="3314" y="3601"/>
                  </a:lnTo>
                  <a:close/>
                </a:path>
              </a:pathLst>
            </a:custGeom>
            <a:solidFill>
              <a:srgbClr val="F4FF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7" name="Freeform 44"/>
            <p:cNvSpPr>
              <a:spLocks/>
            </p:cNvSpPr>
            <p:nvPr/>
          </p:nvSpPr>
          <p:spPr bwMode="auto">
            <a:xfrm>
              <a:off x="2858" y="2540"/>
              <a:ext cx="3024" cy="1800"/>
            </a:xfrm>
            <a:custGeom>
              <a:avLst/>
              <a:gdLst>
                <a:gd name="T0" fmla="*/ 37 w 6048"/>
                <a:gd name="T1" fmla="*/ 28 h 3601"/>
                <a:gd name="T2" fmla="*/ 47 w 6048"/>
                <a:gd name="T3" fmla="*/ 28 h 3601"/>
                <a:gd name="T4" fmla="*/ 47 w 6048"/>
                <a:gd name="T5" fmla="*/ 25 h 3601"/>
                <a:gd name="T6" fmla="*/ 0 w 6048"/>
                <a:gd name="T7" fmla="*/ 0 h 3601"/>
                <a:gd name="T8" fmla="*/ 37 w 6048"/>
                <a:gd name="T9" fmla="*/ 28 h 36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8"/>
                <a:gd name="T16" fmla="*/ 0 h 3601"/>
                <a:gd name="T17" fmla="*/ 6048 w 6048"/>
                <a:gd name="T18" fmla="*/ 3601 h 36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8" h="3601">
                  <a:moveTo>
                    <a:pt x="4627" y="3601"/>
                  </a:moveTo>
                  <a:lnTo>
                    <a:pt x="6048" y="3601"/>
                  </a:lnTo>
                  <a:lnTo>
                    <a:pt x="6048" y="3272"/>
                  </a:lnTo>
                  <a:lnTo>
                    <a:pt x="0" y="0"/>
                  </a:lnTo>
                  <a:lnTo>
                    <a:pt x="4627" y="3601"/>
                  </a:lnTo>
                  <a:close/>
                </a:path>
              </a:pathLst>
            </a:custGeom>
            <a:solidFill>
              <a:srgbClr val="F7FF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8" name="Freeform 45"/>
            <p:cNvSpPr>
              <a:spLocks/>
            </p:cNvSpPr>
            <p:nvPr/>
          </p:nvSpPr>
          <p:spPr bwMode="auto">
            <a:xfrm>
              <a:off x="2858" y="2540"/>
              <a:ext cx="3024" cy="1636"/>
            </a:xfrm>
            <a:custGeom>
              <a:avLst/>
              <a:gdLst>
                <a:gd name="T0" fmla="*/ 47 w 6048"/>
                <a:gd name="T1" fmla="*/ 26 h 3272"/>
                <a:gd name="T2" fmla="*/ 47 w 6048"/>
                <a:gd name="T3" fmla="*/ 17 h 3272"/>
                <a:gd name="T4" fmla="*/ 0 w 6048"/>
                <a:gd name="T5" fmla="*/ 0 h 3272"/>
                <a:gd name="T6" fmla="*/ 47 w 6048"/>
                <a:gd name="T7" fmla="*/ 26 h 3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48"/>
                <a:gd name="T13" fmla="*/ 0 h 3272"/>
                <a:gd name="T14" fmla="*/ 6048 w 6048"/>
                <a:gd name="T15" fmla="*/ 3272 h 3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48" h="3272">
                  <a:moveTo>
                    <a:pt x="6048" y="3272"/>
                  </a:moveTo>
                  <a:lnTo>
                    <a:pt x="6048" y="2075"/>
                  </a:lnTo>
                  <a:lnTo>
                    <a:pt x="0" y="0"/>
                  </a:lnTo>
                  <a:lnTo>
                    <a:pt x="6048" y="3272"/>
                  </a:lnTo>
                  <a:close/>
                </a:path>
              </a:pathLst>
            </a:custGeom>
            <a:solidFill>
              <a:srgbClr val="FAFF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9" name="Freeform 46"/>
            <p:cNvSpPr>
              <a:spLocks/>
            </p:cNvSpPr>
            <p:nvPr/>
          </p:nvSpPr>
          <p:spPr bwMode="auto">
            <a:xfrm>
              <a:off x="2858" y="2540"/>
              <a:ext cx="3024" cy="1038"/>
            </a:xfrm>
            <a:custGeom>
              <a:avLst/>
              <a:gdLst>
                <a:gd name="T0" fmla="*/ 47 w 6048"/>
                <a:gd name="T1" fmla="*/ 17 h 2075"/>
                <a:gd name="T2" fmla="*/ 47 w 6048"/>
                <a:gd name="T3" fmla="*/ 8 h 2075"/>
                <a:gd name="T4" fmla="*/ 0 w 6048"/>
                <a:gd name="T5" fmla="*/ 0 h 2075"/>
                <a:gd name="T6" fmla="*/ 47 w 6048"/>
                <a:gd name="T7" fmla="*/ 17 h 20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48"/>
                <a:gd name="T13" fmla="*/ 0 h 2075"/>
                <a:gd name="T14" fmla="*/ 6048 w 6048"/>
                <a:gd name="T15" fmla="*/ 2075 h 20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48" h="2075">
                  <a:moveTo>
                    <a:pt x="6048" y="2075"/>
                  </a:moveTo>
                  <a:lnTo>
                    <a:pt x="6048" y="1009"/>
                  </a:lnTo>
                  <a:lnTo>
                    <a:pt x="0" y="0"/>
                  </a:lnTo>
                  <a:lnTo>
                    <a:pt x="6048" y="2075"/>
                  </a:lnTo>
                  <a:close/>
                </a:path>
              </a:pathLst>
            </a:custGeom>
            <a:solidFill>
              <a:srgbClr val="FCFF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0" name="Freeform 47"/>
            <p:cNvSpPr>
              <a:spLocks/>
            </p:cNvSpPr>
            <p:nvPr/>
          </p:nvSpPr>
          <p:spPr bwMode="auto">
            <a:xfrm>
              <a:off x="2858" y="2540"/>
              <a:ext cx="3024" cy="504"/>
            </a:xfrm>
            <a:custGeom>
              <a:avLst/>
              <a:gdLst>
                <a:gd name="T0" fmla="*/ 47 w 6048"/>
                <a:gd name="T1" fmla="*/ 7 h 1009"/>
                <a:gd name="T2" fmla="*/ 47 w 6048"/>
                <a:gd name="T3" fmla="*/ 0 h 1009"/>
                <a:gd name="T4" fmla="*/ 0 w 6048"/>
                <a:gd name="T5" fmla="*/ 0 h 1009"/>
                <a:gd name="T6" fmla="*/ 47 w 6048"/>
                <a:gd name="T7" fmla="*/ 7 h 10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48"/>
                <a:gd name="T13" fmla="*/ 0 h 1009"/>
                <a:gd name="T14" fmla="*/ 6048 w 6048"/>
                <a:gd name="T15" fmla="*/ 1009 h 10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48" h="1009">
                  <a:moveTo>
                    <a:pt x="6048" y="1009"/>
                  </a:moveTo>
                  <a:lnTo>
                    <a:pt x="6048" y="0"/>
                  </a:lnTo>
                  <a:lnTo>
                    <a:pt x="0" y="0"/>
                  </a:lnTo>
                  <a:lnTo>
                    <a:pt x="6048" y="10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1" name="Freeform 48"/>
            <p:cNvSpPr>
              <a:spLocks/>
            </p:cNvSpPr>
            <p:nvPr/>
          </p:nvSpPr>
          <p:spPr bwMode="auto">
            <a:xfrm>
              <a:off x="-166" y="739"/>
              <a:ext cx="6048" cy="3601"/>
            </a:xfrm>
            <a:custGeom>
              <a:avLst/>
              <a:gdLst>
                <a:gd name="T0" fmla="*/ 0 w 12095"/>
                <a:gd name="T1" fmla="*/ 0 h 7202"/>
                <a:gd name="T2" fmla="*/ 0 w 12095"/>
                <a:gd name="T3" fmla="*/ 56 h 7202"/>
                <a:gd name="T4" fmla="*/ 95 w 12095"/>
                <a:gd name="T5" fmla="*/ 56 h 7202"/>
                <a:gd name="T6" fmla="*/ 95 w 12095"/>
                <a:gd name="T7" fmla="*/ 0 h 7202"/>
                <a:gd name="T8" fmla="*/ 0 w 12095"/>
                <a:gd name="T9" fmla="*/ 0 h 7202"/>
                <a:gd name="T10" fmla="*/ 0 w 12095"/>
                <a:gd name="T11" fmla="*/ 0 h 7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95"/>
                <a:gd name="T19" fmla="*/ 0 h 7202"/>
                <a:gd name="T20" fmla="*/ 12095 w 12095"/>
                <a:gd name="T21" fmla="*/ 7202 h 7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95" h="7202">
                  <a:moveTo>
                    <a:pt x="0" y="0"/>
                  </a:moveTo>
                  <a:lnTo>
                    <a:pt x="0" y="7202"/>
                  </a:lnTo>
                  <a:lnTo>
                    <a:pt x="12095" y="7202"/>
                  </a:lnTo>
                  <a:lnTo>
                    <a:pt x="1209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2" name="Freeform 49"/>
            <p:cNvSpPr>
              <a:spLocks/>
            </p:cNvSpPr>
            <p:nvPr/>
          </p:nvSpPr>
          <p:spPr bwMode="auto">
            <a:xfrm>
              <a:off x="-167" y="739"/>
              <a:ext cx="6049" cy="3603"/>
            </a:xfrm>
            <a:custGeom>
              <a:avLst/>
              <a:gdLst>
                <a:gd name="T0" fmla="*/ 1 w 12097"/>
                <a:gd name="T1" fmla="*/ 0 h 7204"/>
                <a:gd name="T2" fmla="*/ 0 w 12097"/>
                <a:gd name="T3" fmla="*/ 0 h 7204"/>
                <a:gd name="T4" fmla="*/ 0 w 12097"/>
                <a:gd name="T5" fmla="*/ 57 h 7204"/>
                <a:gd name="T6" fmla="*/ 95 w 12097"/>
                <a:gd name="T7" fmla="*/ 57 h 7204"/>
                <a:gd name="T8" fmla="*/ 95 w 12097"/>
                <a:gd name="T9" fmla="*/ 57 h 7204"/>
                <a:gd name="T10" fmla="*/ 1 w 12097"/>
                <a:gd name="T11" fmla="*/ 57 h 7204"/>
                <a:gd name="T12" fmla="*/ 1 w 12097"/>
                <a:gd name="T13" fmla="*/ 0 h 7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7"/>
                <a:gd name="T22" fmla="*/ 0 h 7204"/>
                <a:gd name="T23" fmla="*/ 12097 w 12097"/>
                <a:gd name="T24" fmla="*/ 7204 h 7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7" h="7204">
                  <a:moveTo>
                    <a:pt x="2" y="0"/>
                  </a:moveTo>
                  <a:lnTo>
                    <a:pt x="0" y="0"/>
                  </a:lnTo>
                  <a:lnTo>
                    <a:pt x="0" y="7203"/>
                  </a:lnTo>
                  <a:lnTo>
                    <a:pt x="12097" y="7204"/>
                  </a:lnTo>
                  <a:lnTo>
                    <a:pt x="12095" y="7200"/>
                  </a:lnTo>
                  <a:lnTo>
                    <a:pt x="2" y="720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3" name="Freeform 50"/>
            <p:cNvSpPr>
              <a:spLocks/>
            </p:cNvSpPr>
            <p:nvPr/>
          </p:nvSpPr>
          <p:spPr bwMode="auto">
            <a:xfrm>
              <a:off x="-167" y="738"/>
              <a:ext cx="6049" cy="3604"/>
            </a:xfrm>
            <a:custGeom>
              <a:avLst/>
              <a:gdLst>
                <a:gd name="T0" fmla="*/ 95 w 12097"/>
                <a:gd name="T1" fmla="*/ 57 h 7206"/>
                <a:gd name="T2" fmla="*/ 95 w 12097"/>
                <a:gd name="T3" fmla="*/ 1 h 7206"/>
                <a:gd name="T4" fmla="*/ 0 w 12097"/>
                <a:gd name="T5" fmla="*/ 0 h 7206"/>
                <a:gd name="T6" fmla="*/ 0 w 12097"/>
                <a:gd name="T7" fmla="*/ 1 h 7206"/>
                <a:gd name="T8" fmla="*/ 1 w 12097"/>
                <a:gd name="T9" fmla="*/ 1 h 7206"/>
                <a:gd name="T10" fmla="*/ 95 w 12097"/>
                <a:gd name="T11" fmla="*/ 1 h 7206"/>
                <a:gd name="T12" fmla="*/ 95 w 12097"/>
                <a:gd name="T13" fmla="*/ 57 h 7206"/>
                <a:gd name="T14" fmla="*/ 95 w 12097"/>
                <a:gd name="T15" fmla="*/ 57 h 72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97"/>
                <a:gd name="T25" fmla="*/ 0 h 7206"/>
                <a:gd name="T26" fmla="*/ 12097 w 12097"/>
                <a:gd name="T27" fmla="*/ 7206 h 72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97" h="7206">
                  <a:moveTo>
                    <a:pt x="12097" y="7206"/>
                  </a:moveTo>
                  <a:lnTo>
                    <a:pt x="12097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12095" y="3"/>
                  </a:lnTo>
                  <a:lnTo>
                    <a:pt x="12095" y="7202"/>
                  </a:lnTo>
                  <a:lnTo>
                    <a:pt x="12097" y="72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4" name="Rectangle 51"/>
            <p:cNvSpPr>
              <a:spLocks noChangeArrowheads="1"/>
            </p:cNvSpPr>
            <p:nvPr/>
          </p:nvSpPr>
          <p:spPr bwMode="auto">
            <a:xfrm>
              <a:off x="510" y="1533"/>
              <a:ext cx="16" cy="245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5" name="Rectangle 52"/>
            <p:cNvSpPr>
              <a:spLocks noChangeArrowheads="1"/>
            </p:cNvSpPr>
            <p:nvPr/>
          </p:nvSpPr>
          <p:spPr bwMode="auto">
            <a:xfrm>
              <a:off x="518" y="3980"/>
              <a:ext cx="3840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6" name="Rectangle 53"/>
            <p:cNvSpPr>
              <a:spLocks noChangeArrowheads="1"/>
            </p:cNvSpPr>
            <p:nvPr/>
          </p:nvSpPr>
          <p:spPr bwMode="auto">
            <a:xfrm>
              <a:off x="518" y="1525"/>
              <a:ext cx="3840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7" name="Rectangle 54"/>
            <p:cNvSpPr>
              <a:spLocks noChangeArrowheads="1"/>
            </p:cNvSpPr>
            <p:nvPr/>
          </p:nvSpPr>
          <p:spPr bwMode="auto">
            <a:xfrm>
              <a:off x="518" y="1933"/>
              <a:ext cx="3840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8" name="Rectangle 55"/>
            <p:cNvSpPr>
              <a:spLocks noChangeArrowheads="1"/>
            </p:cNvSpPr>
            <p:nvPr/>
          </p:nvSpPr>
          <p:spPr bwMode="auto">
            <a:xfrm>
              <a:off x="518" y="2340"/>
              <a:ext cx="3840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9" name="Rectangle 56"/>
            <p:cNvSpPr>
              <a:spLocks noChangeArrowheads="1"/>
            </p:cNvSpPr>
            <p:nvPr/>
          </p:nvSpPr>
          <p:spPr bwMode="auto">
            <a:xfrm>
              <a:off x="518" y="2749"/>
              <a:ext cx="3840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0" name="Rectangle 57"/>
            <p:cNvSpPr>
              <a:spLocks noChangeArrowheads="1"/>
            </p:cNvSpPr>
            <p:nvPr/>
          </p:nvSpPr>
          <p:spPr bwMode="auto">
            <a:xfrm>
              <a:off x="518" y="3160"/>
              <a:ext cx="3840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1" name="Rectangle 58"/>
            <p:cNvSpPr>
              <a:spLocks noChangeArrowheads="1"/>
            </p:cNvSpPr>
            <p:nvPr/>
          </p:nvSpPr>
          <p:spPr bwMode="auto">
            <a:xfrm>
              <a:off x="518" y="3570"/>
              <a:ext cx="3840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2" name="Rectangle 59"/>
            <p:cNvSpPr>
              <a:spLocks noChangeArrowheads="1"/>
            </p:cNvSpPr>
            <p:nvPr/>
          </p:nvSpPr>
          <p:spPr bwMode="auto">
            <a:xfrm>
              <a:off x="510" y="1447"/>
              <a:ext cx="16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3" name="Rectangle 60"/>
            <p:cNvSpPr>
              <a:spLocks noChangeArrowheads="1"/>
            </p:cNvSpPr>
            <p:nvPr/>
          </p:nvSpPr>
          <p:spPr bwMode="auto">
            <a:xfrm>
              <a:off x="412" y="1525"/>
              <a:ext cx="106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4" name="Rectangle 61"/>
            <p:cNvSpPr>
              <a:spLocks noChangeArrowheads="1"/>
            </p:cNvSpPr>
            <p:nvPr/>
          </p:nvSpPr>
          <p:spPr bwMode="auto">
            <a:xfrm>
              <a:off x="677" y="1447"/>
              <a:ext cx="16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5" name="Rectangle 62"/>
            <p:cNvSpPr>
              <a:spLocks noChangeArrowheads="1"/>
            </p:cNvSpPr>
            <p:nvPr/>
          </p:nvSpPr>
          <p:spPr bwMode="auto">
            <a:xfrm>
              <a:off x="844" y="1447"/>
              <a:ext cx="16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6" name="Rectangle 63"/>
            <p:cNvSpPr>
              <a:spLocks noChangeArrowheads="1"/>
            </p:cNvSpPr>
            <p:nvPr/>
          </p:nvSpPr>
          <p:spPr bwMode="auto">
            <a:xfrm>
              <a:off x="1011" y="1447"/>
              <a:ext cx="17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7" name="Rectangle 64"/>
            <p:cNvSpPr>
              <a:spLocks noChangeArrowheads="1"/>
            </p:cNvSpPr>
            <p:nvPr/>
          </p:nvSpPr>
          <p:spPr bwMode="auto">
            <a:xfrm>
              <a:off x="1178" y="1447"/>
              <a:ext cx="17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8" name="Rectangle 65"/>
            <p:cNvSpPr>
              <a:spLocks noChangeArrowheads="1"/>
            </p:cNvSpPr>
            <p:nvPr/>
          </p:nvSpPr>
          <p:spPr bwMode="auto">
            <a:xfrm>
              <a:off x="1346" y="1447"/>
              <a:ext cx="16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9" name="Rectangle 66"/>
            <p:cNvSpPr>
              <a:spLocks noChangeArrowheads="1"/>
            </p:cNvSpPr>
            <p:nvPr/>
          </p:nvSpPr>
          <p:spPr bwMode="auto">
            <a:xfrm>
              <a:off x="1513" y="1447"/>
              <a:ext cx="16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0" name="Rectangle 67"/>
            <p:cNvSpPr>
              <a:spLocks noChangeArrowheads="1"/>
            </p:cNvSpPr>
            <p:nvPr/>
          </p:nvSpPr>
          <p:spPr bwMode="auto">
            <a:xfrm>
              <a:off x="1680" y="1447"/>
              <a:ext cx="16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1" name="Rectangle 68"/>
            <p:cNvSpPr>
              <a:spLocks noChangeArrowheads="1"/>
            </p:cNvSpPr>
            <p:nvPr/>
          </p:nvSpPr>
          <p:spPr bwMode="auto">
            <a:xfrm>
              <a:off x="1847" y="1447"/>
              <a:ext cx="16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2" name="Rectangle 69"/>
            <p:cNvSpPr>
              <a:spLocks noChangeArrowheads="1"/>
            </p:cNvSpPr>
            <p:nvPr/>
          </p:nvSpPr>
          <p:spPr bwMode="auto">
            <a:xfrm>
              <a:off x="2013" y="1447"/>
              <a:ext cx="16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3" name="Rectangle 70"/>
            <p:cNvSpPr>
              <a:spLocks noChangeArrowheads="1"/>
            </p:cNvSpPr>
            <p:nvPr/>
          </p:nvSpPr>
          <p:spPr bwMode="auto">
            <a:xfrm>
              <a:off x="2180" y="1447"/>
              <a:ext cx="16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4" name="Rectangle 71"/>
            <p:cNvSpPr>
              <a:spLocks noChangeArrowheads="1"/>
            </p:cNvSpPr>
            <p:nvPr/>
          </p:nvSpPr>
          <p:spPr bwMode="auto">
            <a:xfrm>
              <a:off x="2347" y="1447"/>
              <a:ext cx="16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5" name="Rectangle 72"/>
            <p:cNvSpPr>
              <a:spLocks noChangeArrowheads="1"/>
            </p:cNvSpPr>
            <p:nvPr/>
          </p:nvSpPr>
          <p:spPr bwMode="auto">
            <a:xfrm>
              <a:off x="2514" y="1447"/>
              <a:ext cx="17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6" name="Rectangle 73"/>
            <p:cNvSpPr>
              <a:spLocks noChangeArrowheads="1"/>
            </p:cNvSpPr>
            <p:nvPr/>
          </p:nvSpPr>
          <p:spPr bwMode="auto">
            <a:xfrm>
              <a:off x="2681" y="1447"/>
              <a:ext cx="17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7" name="Rectangle 74"/>
            <p:cNvSpPr>
              <a:spLocks noChangeArrowheads="1"/>
            </p:cNvSpPr>
            <p:nvPr/>
          </p:nvSpPr>
          <p:spPr bwMode="auto">
            <a:xfrm>
              <a:off x="2849" y="1447"/>
              <a:ext cx="16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8" name="Rectangle 75"/>
            <p:cNvSpPr>
              <a:spLocks noChangeArrowheads="1"/>
            </p:cNvSpPr>
            <p:nvPr/>
          </p:nvSpPr>
          <p:spPr bwMode="auto">
            <a:xfrm>
              <a:off x="3015" y="1447"/>
              <a:ext cx="16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9" name="Rectangle 76"/>
            <p:cNvSpPr>
              <a:spLocks noChangeArrowheads="1"/>
            </p:cNvSpPr>
            <p:nvPr/>
          </p:nvSpPr>
          <p:spPr bwMode="auto">
            <a:xfrm>
              <a:off x="3182" y="1447"/>
              <a:ext cx="16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0" name="Rectangle 77"/>
            <p:cNvSpPr>
              <a:spLocks noChangeArrowheads="1"/>
            </p:cNvSpPr>
            <p:nvPr/>
          </p:nvSpPr>
          <p:spPr bwMode="auto">
            <a:xfrm>
              <a:off x="3349" y="1447"/>
              <a:ext cx="16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1" name="Rectangle 78"/>
            <p:cNvSpPr>
              <a:spLocks noChangeArrowheads="1"/>
            </p:cNvSpPr>
            <p:nvPr/>
          </p:nvSpPr>
          <p:spPr bwMode="auto">
            <a:xfrm>
              <a:off x="3516" y="1447"/>
              <a:ext cx="16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2" name="Rectangle 79"/>
            <p:cNvSpPr>
              <a:spLocks noChangeArrowheads="1"/>
            </p:cNvSpPr>
            <p:nvPr/>
          </p:nvSpPr>
          <p:spPr bwMode="auto">
            <a:xfrm>
              <a:off x="3683" y="1447"/>
              <a:ext cx="16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3" name="Rectangle 80"/>
            <p:cNvSpPr>
              <a:spLocks noChangeArrowheads="1"/>
            </p:cNvSpPr>
            <p:nvPr/>
          </p:nvSpPr>
          <p:spPr bwMode="auto">
            <a:xfrm>
              <a:off x="3850" y="1447"/>
              <a:ext cx="16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4" name="Rectangle 81"/>
            <p:cNvSpPr>
              <a:spLocks noChangeArrowheads="1"/>
            </p:cNvSpPr>
            <p:nvPr/>
          </p:nvSpPr>
          <p:spPr bwMode="auto">
            <a:xfrm>
              <a:off x="4017" y="1447"/>
              <a:ext cx="16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5" name="Rectangle 82"/>
            <p:cNvSpPr>
              <a:spLocks noChangeArrowheads="1"/>
            </p:cNvSpPr>
            <p:nvPr/>
          </p:nvSpPr>
          <p:spPr bwMode="auto">
            <a:xfrm>
              <a:off x="4184" y="1447"/>
              <a:ext cx="16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6" name="Rectangle 83"/>
            <p:cNvSpPr>
              <a:spLocks noChangeArrowheads="1"/>
            </p:cNvSpPr>
            <p:nvPr/>
          </p:nvSpPr>
          <p:spPr bwMode="auto">
            <a:xfrm>
              <a:off x="4351" y="1447"/>
              <a:ext cx="16" cy="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7" name="Freeform 84"/>
            <p:cNvSpPr>
              <a:spLocks/>
            </p:cNvSpPr>
            <p:nvPr/>
          </p:nvSpPr>
          <p:spPr bwMode="auto">
            <a:xfrm>
              <a:off x="512" y="1529"/>
              <a:ext cx="180" cy="278"/>
            </a:xfrm>
            <a:custGeom>
              <a:avLst/>
              <a:gdLst>
                <a:gd name="T0" fmla="*/ 1 w 359"/>
                <a:gd name="T1" fmla="*/ 0 h 556"/>
                <a:gd name="T2" fmla="*/ 0 w 359"/>
                <a:gd name="T3" fmla="*/ 1 h 556"/>
                <a:gd name="T4" fmla="*/ 3 w 359"/>
                <a:gd name="T5" fmla="*/ 4 h 556"/>
                <a:gd name="T6" fmla="*/ 3 w 359"/>
                <a:gd name="T7" fmla="*/ 4 h 556"/>
                <a:gd name="T8" fmla="*/ 1 w 359"/>
                <a:gd name="T9" fmla="*/ 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9"/>
                <a:gd name="T16" fmla="*/ 0 h 556"/>
                <a:gd name="T17" fmla="*/ 359 w 359"/>
                <a:gd name="T18" fmla="*/ 556 h 5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9" h="556">
                  <a:moveTo>
                    <a:pt x="25" y="0"/>
                  </a:moveTo>
                  <a:lnTo>
                    <a:pt x="0" y="17"/>
                  </a:lnTo>
                  <a:lnTo>
                    <a:pt x="334" y="556"/>
                  </a:lnTo>
                  <a:lnTo>
                    <a:pt x="359" y="5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8" name="Freeform 85"/>
            <p:cNvSpPr>
              <a:spLocks/>
            </p:cNvSpPr>
            <p:nvPr/>
          </p:nvSpPr>
          <p:spPr bwMode="auto">
            <a:xfrm>
              <a:off x="683" y="1795"/>
              <a:ext cx="172" cy="74"/>
            </a:xfrm>
            <a:custGeom>
              <a:avLst/>
              <a:gdLst>
                <a:gd name="T0" fmla="*/ 1 w 343"/>
                <a:gd name="T1" fmla="*/ 0 h 146"/>
                <a:gd name="T2" fmla="*/ 0 w 343"/>
                <a:gd name="T3" fmla="*/ 1 h 146"/>
                <a:gd name="T4" fmla="*/ 3 w 343"/>
                <a:gd name="T5" fmla="*/ 2 h 146"/>
                <a:gd name="T6" fmla="*/ 3 w 343"/>
                <a:gd name="T7" fmla="*/ 1 h 146"/>
                <a:gd name="T8" fmla="*/ 1 w 343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"/>
                <a:gd name="T16" fmla="*/ 0 h 146"/>
                <a:gd name="T17" fmla="*/ 343 w 343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" h="146">
                  <a:moveTo>
                    <a:pt x="9" y="0"/>
                  </a:moveTo>
                  <a:lnTo>
                    <a:pt x="0" y="30"/>
                  </a:lnTo>
                  <a:lnTo>
                    <a:pt x="334" y="146"/>
                  </a:lnTo>
                  <a:lnTo>
                    <a:pt x="343" y="11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9" name="Freeform 86"/>
            <p:cNvSpPr>
              <a:spLocks/>
            </p:cNvSpPr>
            <p:nvPr/>
          </p:nvSpPr>
          <p:spPr bwMode="auto">
            <a:xfrm>
              <a:off x="849" y="1855"/>
              <a:ext cx="511" cy="473"/>
            </a:xfrm>
            <a:custGeom>
              <a:avLst/>
              <a:gdLst>
                <a:gd name="T0" fmla="*/ 1 w 1022"/>
                <a:gd name="T1" fmla="*/ 0 h 946"/>
                <a:gd name="T2" fmla="*/ 0 w 1022"/>
                <a:gd name="T3" fmla="*/ 1 h 946"/>
                <a:gd name="T4" fmla="*/ 3 w 1022"/>
                <a:gd name="T5" fmla="*/ 2 h 946"/>
                <a:gd name="T6" fmla="*/ 6 w 1022"/>
                <a:gd name="T7" fmla="*/ 2 h 946"/>
                <a:gd name="T8" fmla="*/ 8 w 1022"/>
                <a:gd name="T9" fmla="*/ 7 h 946"/>
                <a:gd name="T10" fmla="*/ 8 w 1022"/>
                <a:gd name="T11" fmla="*/ 7 h 946"/>
                <a:gd name="T12" fmla="*/ 6 w 1022"/>
                <a:gd name="T13" fmla="*/ 2 h 946"/>
                <a:gd name="T14" fmla="*/ 3 w 1022"/>
                <a:gd name="T15" fmla="*/ 2 h 946"/>
                <a:gd name="T16" fmla="*/ 1 w 1022"/>
                <a:gd name="T17" fmla="*/ 0 h 9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2"/>
                <a:gd name="T28" fmla="*/ 0 h 946"/>
                <a:gd name="T29" fmla="*/ 1022 w 1022"/>
                <a:gd name="T30" fmla="*/ 946 h 9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2" h="946">
                  <a:moveTo>
                    <a:pt x="11" y="0"/>
                  </a:moveTo>
                  <a:lnTo>
                    <a:pt x="0" y="28"/>
                  </a:lnTo>
                  <a:lnTo>
                    <a:pt x="339" y="185"/>
                  </a:lnTo>
                  <a:lnTo>
                    <a:pt x="664" y="186"/>
                  </a:lnTo>
                  <a:lnTo>
                    <a:pt x="994" y="946"/>
                  </a:lnTo>
                  <a:lnTo>
                    <a:pt x="1022" y="935"/>
                  </a:lnTo>
                  <a:lnTo>
                    <a:pt x="682" y="154"/>
                  </a:lnTo>
                  <a:lnTo>
                    <a:pt x="341" y="15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0" name="Freeform 87"/>
            <p:cNvSpPr>
              <a:spLocks/>
            </p:cNvSpPr>
            <p:nvPr/>
          </p:nvSpPr>
          <p:spPr bwMode="auto">
            <a:xfrm>
              <a:off x="1348" y="2129"/>
              <a:ext cx="178" cy="202"/>
            </a:xfrm>
            <a:custGeom>
              <a:avLst/>
              <a:gdLst>
                <a:gd name="T0" fmla="*/ 0 w 356"/>
                <a:gd name="T1" fmla="*/ 3 h 402"/>
                <a:gd name="T2" fmla="*/ 1 w 356"/>
                <a:gd name="T3" fmla="*/ 4 h 402"/>
                <a:gd name="T4" fmla="*/ 3 w 356"/>
                <a:gd name="T5" fmla="*/ 1 h 402"/>
                <a:gd name="T6" fmla="*/ 3 w 356"/>
                <a:gd name="T7" fmla="*/ 0 h 402"/>
                <a:gd name="T8" fmla="*/ 0 w 356"/>
                <a:gd name="T9" fmla="*/ 3 h 4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402"/>
                <a:gd name="T17" fmla="*/ 356 w 356"/>
                <a:gd name="T18" fmla="*/ 402 h 4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402">
                  <a:moveTo>
                    <a:pt x="0" y="381"/>
                  </a:moveTo>
                  <a:lnTo>
                    <a:pt x="23" y="402"/>
                  </a:lnTo>
                  <a:lnTo>
                    <a:pt x="356" y="21"/>
                  </a:lnTo>
                  <a:lnTo>
                    <a:pt x="333" y="0"/>
                  </a:lnTo>
                  <a:lnTo>
                    <a:pt x="0" y="38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1" name="Freeform 88"/>
            <p:cNvSpPr>
              <a:spLocks/>
            </p:cNvSpPr>
            <p:nvPr/>
          </p:nvSpPr>
          <p:spPr bwMode="auto">
            <a:xfrm>
              <a:off x="1513" y="2131"/>
              <a:ext cx="182" cy="432"/>
            </a:xfrm>
            <a:custGeom>
              <a:avLst/>
              <a:gdLst>
                <a:gd name="T0" fmla="*/ 1 w 363"/>
                <a:gd name="T1" fmla="*/ 0 h 864"/>
                <a:gd name="T2" fmla="*/ 0 w 363"/>
                <a:gd name="T3" fmla="*/ 1 h 864"/>
                <a:gd name="T4" fmla="*/ 3 w 363"/>
                <a:gd name="T5" fmla="*/ 7 h 864"/>
                <a:gd name="T6" fmla="*/ 3 w 363"/>
                <a:gd name="T7" fmla="*/ 7 h 864"/>
                <a:gd name="T8" fmla="*/ 1 w 363"/>
                <a:gd name="T9" fmla="*/ 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864"/>
                <a:gd name="T17" fmla="*/ 363 w 363"/>
                <a:gd name="T18" fmla="*/ 864 h 8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864">
                  <a:moveTo>
                    <a:pt x="30" y="0"/>
                  </a:moveTo>
                  <a:lnTo>
                    <a:pt x="0" y="12"/>
                  </a:lnTo>
                  <a:lnTo>
                    <a:pt x="333" y="864"/>
                  </a:lnTo>
                  <a:lnTo>
                    <a:pt x="363" y="85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2" name="Freeform 89"/>
            <p:cNvSpPr>
              <a:spLocks/>
            </p:cNvSpPr>
            <p:nvPr/>
          </p:nvSpPr>
          <p:spPr bwMode="auto">
            <a:xfrm>
              <a:off x="1685" y="2553"/>
              <a:ext cx="338" cy="72"/>
            </a:xfrm>
            <a:custGeom>
              <a:avLst/>
              <a:gdLst>
                <a:gd name="T0" fmla="*/ 1 w 675"/>
                <a:gd name="T1" fmla="*/ 0 h 144"/>
                <a:gd name="T2" fmla="*/ 0 w 675"/>
                <a:gd name="T3" fmla="*/ 1 h 144"/>
                <a:gd name="T4" fmla="*/ 3 w 675"/>
                <a:gd name="T5" fmla="*/ 1 h 144"/>
                <a:gd name="T6" fmla="*/ 6 w 675"/>
                <a:gd name="T7" fmla="*/ 1 h 144"/>
                <a:gd name="T8" fmla="*/ 6 w 675"/>
                <a:gd name="T9" fmla="*/ 0 h 144"/>
                <a:gd name="T10" fmla="*/ 3 w 675"/>
                <a:gd name="T11" fmla="*/ 1 h 144"/>
                <a:gd name="T12" fmla="*/ 1 w 675"/>
                <a:gd name="T13" fmla="*/ 0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5"/>
                <a:gd name="T22" fmla="*/ 0 h 144"/>
                <a:gd name="T23" fmla="*/ 675 w 675"/>
                <a:gd name="T24" fmla="*/ 144 h 1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5" h="144">
                  <a:moveTo>
                    <a:pt x="9" y="0"/>
                  </a:moveTo>
                  <a:lnTo>
                    <a:pt x="0" y="30"/>
                  </a:lnTo>
                  <a:lnTo>
                    <a:pt x="337" y="144"/>
                  </a:lnTo>
                  <a:lnTo>
                    <a:pt x="675" y="30"/>
                  </a:lnTo>
                  <a:lnTo>
                    <a:pt x="666" y="0"/>
                  </a:lnTo>
                  <a:lnTo>
                    <a:pt x="337" y="11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3" name="Freeform 90"/>
            <p:cNvSpPr>
              <a:spLocks/>
            </p:cNvSpPr>
            <p:nvPr/>
          </p:nvSpPr>
          <p:spPr bwMode="auto">
            <a:xfrm>
              <a:off x="2015" y="2555"/>
              <a:ext cx="179" cy="206"/>
            </a:xfrm>
            <a:custGeom>
              <a:avLst/>
              <a:gdLst>
                <a:gd name="T0" fmla="*/ 1 w 357"/>
                <a:gd name="T1" fmla="*/ 0 h 413"/>
                <a:gd name="T2" fmla="*/ 0 w 357"/>
                <a:gd name="T3" fmla="*/ 0 h 413"/>
                <a:gd name="T4" fmla="*/ 3 w 357"/>
                <a:gd name="T5" fmla="*/ 3 h 413"/>
                <a:gd name="T6" fmla="*/ 3 w 357"/>
                <a:gd name="T7" fmla="*/ 3 h 413"/>
                <a:gd name="T8" fmla="*/ 1 w 357"/>
                <a:gd name="T9" fmla="*/ 0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"/>
                <a:gd name="T16" fmla="*/ 0 h 413"/>
                <a:gd name="T17" fmla="*/ 357 w 357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" h="413">
                  <a:moveTo>
                    <a:pt x="23" y="0"/>
                  </a:moveTo>
                  <a:lnTo>
                    <a:pt x="0" y="21"/>
                  </a:lnTo>
                  <a:lnTo>
                    <a:pt x="334" y="413"/>
                  </a:lnTo>
                  <a:lnTo>
                    <a:pt x="357" y="39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4" name="Freeform 91"/>
            <p:cNvSpPr>
              <a:spLocks/>
            </p:cNvSpPr>
            <p:nvPr/>
          </p:nvSpPr>
          <p:spPr bwMode="auto">
            <a:xfrm>
              <a:off x="2184" y="2748"/>
              <a:ext cx="680" cy="584"/>
            </a:xfrm>
            <a:custGeom>
              <a:avLst/>
              <a:gdLst>
                <a:gd name="T0" fmla="*/ 1 w 1358"/>
                <a:gd name="T1" fmla="*/ 0 h 1169"/>
                <a:gd name="T2" fmla="*/ 0 w 1358"/>
                <a:gd name="T3" fmla="*/ 0 h 1169"/>
                <a:gd name="T4" fmla="*/ 6 w 1358"/>
                <a:gd name="T5" fmla="*/ 3 h 1169"/>
                <a:gd name="T6" fmla="*/ 8 w 1358"/>
                <a:gd name="T7" fmla="*/ 1 h 1169"/>
                <a:gd name="T8" fmla="*/ 11 w 1358"/>
                <a:gd name="T9" fmla="*/ 9 h 1169"/>
                <a:gd name="T10" fmla="*/ 11 w 1358"/>
                <a:gd name="T11" fmla="*/ 9 h 1169"/>
                <a:gd name="T12" fmla="*/ 8 w 1358"/>
                <a:gd name="T13" fmla="*/ 0 h 1169"/>
                <a:gd name="T14" fmla="*/ 6 w 1358"/>
                <a:gd name="T15" fmla="*/ 3 h 1169"/>
                <a:gd name="T16" fmla="*/ 1 w 1358"/>
                <a:gd name="T17" fmla="*/ 0 h 1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8"/>
                <a:gd name="T28" fmla="*/ 0 h 1169"/>
                <a:gd name="T29" fmla="*/ 1358 w 1358"/>
                <a:gd name="T30" fmla="*/ 1169 h 11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8" h="1169">
                  <a:moveTo>
                    <a:pt x="16" y="0"/>
                  </a:moveTo>
                  <a:lnTo>
                    <a:pt x="0" y="26"/>
                  </a:lnTo>
                  <a:lnTo>
                    <a:pt x="676" y="458"/>
                  </a:lnTo>
                  <a:lnTo>
                    <a:pt x="1003" y="155"/>
                  </a:lnTo>
                  <a:lnTo>
                    <a:pt x="1328" y="1169"/>
                  </a:lnTo>
                  <a:lnTo>
                    <a:pt x="1358" y="1159"/>
                  </a:lnTo>
                  <a:lnTo>
                    <a:pt x="1017" y="99"/>
                  </a:lnTo>
                  <a:lnTo>
                    <a:pt x="674" y="42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5" name="Freeform 92"/>
            <p:cNvSpPr>
              <a:spLocks/>
            </p:cNvSpPr>
            <p:nvPr/>
          </p:nvSpPr>
          <p:spPr bwMode="auto">
            <a:xfrm>
              <a:off x="2852" y="3197"/>
              <a:ext cx="344" cy="352"/>
            </a:xfrm>
            <a:custGeom>
              <a:avLst/>
              <a:gdLst>
                <a:gd name="T0" fmla="*/ 0 w 688"/>
                <a:gd name="T1" fmla="*/ 1 h 705"/>
                <a:gd name="T2" fmla="*/ 1 w 688"/>
                <a:gd name="T3" fmla="*/ 2 h 705"/>
                <a:gd name="T4" fmla="*/ 3 w 688"/>
                <a:gd name="T5" fmla="*/ 0 h 705"/>
                <a:gd name="T6" fmla="*/ 5 w 688"/>
                <a:gd name="T7" fmla="*/ 5 h 705"/>
                <a:gd name="T8" fmla="*/ 5 w 688"/>
                <a:gd name="T9" fmla="*/ 5 h 705"/>
                <a:gd name="T10" fmla="*/ 3 w 688"/>
                <a:gd name="T11" fmla="*/ 0 h 705"/>
                <a:gd name="T12" fmla="*/ 0 w 688"/>
                <a:gd name="T13" fmla="*/ 1 h 7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8"/>
                <a:gd name="T22" fmla="*/ 0 h 705"/>
                <a:gd name="T23" fmla="*/ 688 w 688"/>
                <a:gd name="T24" fmla="*/ 705 h 7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8" h="705">
                  <a:moveTo>
                    <a:pt x="0" y="254"/>
                  </a:moveTo>
                  <a:lnTo>
                    <a:pt x="18" y="280"/>
                  </a:lnTo>
                  <a:lnTo>
                    <a:pt x="336" y="46"/>
                  </a:lnTo>
                  <a:lnTo>
                    <a:pt x="660" y="705"/>
                  </a:lnTo>
                  <a:lnTo>
                    <a:pt x="688" y="691"/>
                  </a:lnTo>
                  <a:lnTo>
                    <a:pt x="346" y="0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6" name="Freeform 93"/>
            <p:cNvSpPr>
              <a:spLocks/>
            </p:cNvSpPr>
            <p:nvPr/>
          </p:nvSpPr>
          <p:spPr bwMode="auto">
            <a:xfrm>
              <a:off x="3184" y="3542"/>
              <a:ext cx="678" cy="452"/>
            </a:xfrm>
            <a:custGeom>
              <a:avLst/>
              <a:gdLst>
                <a:gd name="T0" fmla="*/ 1 w 1355"/>
                <a:gd name="T1" fmla="*/ 0 h 903"/>
                <a:gd name="T2" fmla="*/ 0 w 1355"/>
                <a:gd name="T3" fmla="*/ 1 h 903"/>
                <a:gd name="T4" fmla="*/ 3 w 1355"/>
                <a:gd name="T5" fmla="*/ 4 h 903"/>
                <a:gd name="T6" fmla="*/ 6 w 1355"/>
                <a:gd name="T7" fmla="*/ 7 h 903"/>
                <a:gd name="T8" fmla="*/ 8 w 1355"/>
                <a:gd name="T9" fmla="*/ 6 h 903"/>
                <a:gd name="T10" fmla="*/ 11 w 1355"/>
                <a:gd name="T11" fmla="*/ 8 h 903"/>
                <a:gd name="T12" fmla="*/ 11 w 1355"/>
                <a:gd name="T13" fmla="*/ 7 h 903"/>
                <a:gd name="T14" fmla="*/ 8 w 1355"/>
                <a:gd name="T15" fmla="*/ 5 h 903"/>
                <a:gd name="T16" fmla="*/ 6 w 1355"/>
                <a:gd name="T17" fmla="*/ 7 h 903"/>
                <a:gd name="T18" fmla="*/ 3 w 1355"/>
                <a:gd name="T19" fmla="*/ 4 h 903"/>
                <a:gd name="T20" fmla="*/ 1 w 1355"/>
                <a:gd name="T21" fmla="*/ 0 h 9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5"/>
                <a:gd name="T34" fmla="*/ 0 h 903"/>
                <a:gd name="T35" fmla="*/ 1355 w 1355"/>
                <a:gd name="T36" fmla="*/ 903 h 9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5" h="903">
                  <a:moveTo>
                    <a:pt x="23" y="0"/>
                  </a:moveTo>
                  <a:lnTo>
                    <a:pt x="0" y="18"/>
                  </a:lnTo>
                  <a:lnTo>
                    <a:pt x="351" y="459"/>
                  </a:lnTo>
                  <a:lnTo>
                    <a:pt x="673" y="842"/>
                  </a:lnTo>
                  <a:lnTo>
                    <a:pt x="1011" y="652"/>
                  </a:lnTo>
                  <a:lnTo>
                    <a:pt x="1336" y="903"/>
                  </a:lnTo>
                  <a:lnTo>
                    <a:pt x="1355" y="878"/>
                  </a:lnTo>
                  <a:lnTo>
                    <a:pt x="1014" y="615"/>
                  </a:lnTo>
                  <a:lnTo>
                    <a:pt x="682" y="803"/>
                  </a:lnTo>
                  <a:lnTo>
                    <a:pt x="337" y="39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7" name="Freeform 94"/>
            <p:cNvSpPr>
              <a:spLocks/>
            </p:cNvSpPr>
            <p:nvPr/>
          </p:nvSpPr>
          <p:spPr bwMode="auto">
            <a:xfrm>
              <a:off x="515" y="1526"/>
              <a:ext cx="674" cy="383"/>
            </a:xfrm>
            <a:custGeom>
              <a:avLst/>
              <a:gdLst>
                <a:gd name="T0" fmla="*/ 0 w 1349"/>
                <a:gd name="T1" fmla="*/ 0 h 766"/>
                <a:gd name="T2" fmla="*/ 0 w 1349"/>
                <a:gd name="T3" fmla="*/ 1 h 766"/>
                <a:gd name="T4" fmla="*/ 10 w 1349"/>
                <a:gd name="T5" fmla="*/ 6 h 766"/>
                <a:gd name="T6" fmla="*/ 10 w 1349"/>
                <a:gd name="T7" fmla="*/ 6 h 766"/>
                <a:gd name="T8" fmla="*/ 0 w 1349"/>
                <a:gd name="T9" fmla="*/ 0 h 7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9"/>
                <a:gd name="T16" fmla="*/ 0 h 766"/>
                <a:gd name="T17" fmla="*/ 1349 w 1349"/>
                <a:gd name="T18" fmla="*/ 766 h 7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9" h="766">
                  <a:moveTo>
                    <a:pt x="13" y="0"/>
                  </a:moveTo>
                  <a:lnTo>
                    <a:pt x="0" y="27"/>
                  </a:lnTo>
                  <a:lnTo>
                    <a:pt x="1335" y="766"/>
                  </a:lnTo>
                  <a:lnTo>
                    <a:pt x="1349" y="73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8" name="Freeform 95"/>
            <p:cNvSpPr>
              <a:spLocks/>
            </p:cNvSpPr>
            <p:nvPr/>
          </p:nvSpPr>
          <p:spPr bwMode="auto">
            <a:xfrm>
              <a:off x="1184" y="1895"/>
              <a:ext cx="2677" cy="801"/>
            </a:xfrm>
            <a:custGeom>
              <a:avLst/>
              <a:gdLst>
                <a:gd name="T0" fmla="*/ 0 w 5355"/>
                <a:gd name="T1" fmla="*/ 0 h 1603"/>
                <a:gd name="T2" fmla="*/ 0 w 5355"/>
                <a:gd name="T3" fmla="*/ 0 h 1603"/>
                <a:gd name="T4" fmla="*/ 15 w 5355"/>
                <a:gd name="T5" fmla="*/ 5 h 1603"/>
                <a:gd name="T6" fmla="*/ 31 w 5355"/>
                <a:gd name="T7" fmla="*/ 7 h 1603"/>
                <a:gd name="T8" fmla="*/ 41 w 5355"/>
                <a:gd name="T9" fmla="*/ 12 h 1603"/>
                <a:gd name="T10" fmla="*/ 41 w 5355"/>
                <a:gd name="T11" fmla="*/ 12 h 1603"/>
                <a:gd name="T12" fmla="*/ 31 w 5355"/>
                <a:gd name="T13" fmla="*/ 6 h 1603"/>
                <a:gd name="T14" fmla="*/ 15 w 5355"/>
                <a:gd name="T15" fmla="*/ 4 h 1603"/>
                <a:gd name="T16" fmla="*/ 0 w 5355"/>
                <a:gd name="T17" fmla="*/ 0 h 16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55"/>
                <a:gd name="T28" fmla="*/ 0 h 1603"/>
                <a:gd name="T29" fmla="*/ 5355 w 5355"/>
                <a:gd name="T30" fmla="*/ 1603 h 16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55" h="1603">
                  <a:moveTo>
                    <a:pt x="10" y="0"/>
                  </a:moveTo>
                  <a:lnTo>
                    <a:pt x="0" y="30"/>
                  </a:lnTo>
                  <a:lnTo>
                    <a:pt x="2002" y="643"/>
                  </a:lnTo>
                  <a:lnTo>
                    <a:pt x="4005" y="906"/>
                  </a:lnTo>
                  <a:lnTo>
                    <a:pt x="5341" y="1603"/>
                  </a:lnTo>
                  <a:lnTo>
                    <a:pt x="5355" y="1575"/>
                  </a:lnTo>
                  <a:lnTo>
                    <a:pt x="4017" y="876"/>
                  </a:lnTo>
                  <a:lnTo>
                    <a:pt x="2016" y="6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9" name="Freeform 96"/>
            <p:cNvSpPr>
              <a:spLocks/>
            </p:cNvSpPr>
            <p:nvPr/>
          </p:nvSpPr>
          <p:spPr bwMode="auto">
            <a:xfrm>
              <a:off x="513" y="1527"/>
              <a:ext cx="3349" cy="1945"/>
            </a:xfrm>
            <a:custGeom>
              <a:avLst/>
              <a:gdLst>
                <a:gd name="T0" fmla="*/ 0 w 6699"/>
                <a:gd name="T1" fmla="*/ 0 h 3890"/>
                <a:gd name="T2" fmla="*/ 0 w 6699"/>
                <a:gd name="T3" fmla="*/ 1 h 3890"/>
                <a:gd name="T4" fmla="*/ 10 w 6699"/>
                <a:gd name="T5" fmla="*/ 10 h 3890"/>
                <a:gd name="T6" fmla="*/ 26 w 6699"/>
                <a:gd name="T7" fmla="*/ 20 h 3890"/>
                <a:gd name="T8" fmla="*/ 41 w 6699"/>
                <a:gd name="T9" fmla="*/ 22 h 3890"/>
                <a:gd name="T10" fmla="*/ 52 w 6699"/>
                <a:gd name="T11" fmla="*/ 30 h 3890"/>
                <a:gd name="T12" fmla="*/ 52 w 6699"/>
                <a:gd name="T13" fmla="*/ 30 h 3890"/>
                <a:gd name="T14" fmla="*/ 41 w 6699"/>
                <a:gd name="T15" fmla="*/ 22 h 3890"/>
                <a:gd name="T16" fmla="*/ 26 w 6699"/>
                <a:gd name="T17" fmla="*/ 20 h 3890"/>
                <a:gd name="T18" fmla="*/ 10 w 6699"/>
                <a:gd name="T19" fmla="*/ 10 h 3890"/>
                <a:gd name="T20" fmla="*/ 0 w 6699"/>
                <a:gd name="T21" fmla="*/ 0 h 38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99"/>
                <a:gd name="T34" fmla="*/ 0 h 3890"/>
                <a:gd name="T35" fmla="*/ 6699 w 6699"/>
                <a:gd name="T36" fmla="*/ 3890 h 38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99" h="3890">
                  <a:moveTo>
                    <a:pt x="21" y="0"/>
                  </a:moveTo>
                  <a:lnTo>
                    <a:pt x="0" y="23"/>
                  </a:lnTo>
                  <a:lnTo>
                    <a:pt x="1338" y="1267"/>
                  </a:lnTo>
                  <a:lnTo>
                    <a:pt x="3341" y="2467"/>
                  </a:lnTo>
                  <a:lnTo>
                    <a:pt x="5346" y="2754"/>
                  </a:lnTo>
                  <a:lnTo>
                    <a:pt x="6678" y="3890"/>
                  </a:lnTo>
                  <a:lnTo>
                    <a:pt x="6699" y="3867"/>
                  </a:lnTo>
                  <a:lnTo>
                    <a:pt x="5360" y="2724"/>
                  </a:lnTo>
                  <a:lnTo>
                    <a:pt x="3358" y="2439"/>
                  </a:lnTo>
                  <a:lnTo>
                    <a:pt x="1354" y="124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0" name="Freeform 97"/>
            <p:cNvSpPr>
              <a:spLocks/>
            </p:cNvSpPr>
            <p:nvPr/>
          </p:nvSpPr>
          <p:spPr bwMode="auto">
            <a:xfrm>
              <a:off x="517" y="1526"/>
              <a:ext cx="3343" cy="678"/>
            </a:xfrm>
            <a:custGeom>
              <a:avLst/>
              <a:gdLst>
                <a:gd name="T0" fmla="*/ 1 w 6686"/>
                <a:gd name="T1" fmla="*/ 0 h 1357"/>
                <a:gd name="T2" fmla="*/ 0 w 6686"/>
                <a:gd name="T3" fmla="*/ 0 h 1357"/>
                <a:gd name="T4" fmla="*/ 11 w 6686"/>
                <a:gd name="T5" fmla="*/ 2 h 1357"/>
                <a:gd name="T6" fmla="*/ 26 w 6686"/>
                <a:gd name="T7" fmla="*/ 6 h 1357"/>
                <a:gd name="T8" fmla="*/ 42 w 6686"/>
                <a:gd name="T9" fmla="*/ 5 h 1357"/>
                <a:gd name="T10" fmla="*/ 52 w 6686"/>
                <a:gd name="T11" fmla="*/ 10 h 1357"/>
                <a:gd name="T12" fmla="*/ 52 w 6686"/>
                <a:gd name="T13" fmla="*/ 10 h 1357"/>
                <a:gd name="T14" fmla="*/ 42 w 6686"/>
                <a:gd name="T15" fmla="*/ 5 h 1357"/>
                <a:gd name="T16" fmla="*/ 26 w 6686"/>
                <a:gd name="T17" fmla="*/ 6 h 1357"/>
                <a:gd name="T18" fmla="*/ 11 w 6686"/>
                <a:gd name="T19" fmla="*/ 1 h 1357"/>
                <a:gd name="T20" fmla="*/ 1 w 6686"/>
                <a:gd name="T21" fmla="*/ 0 h 13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86"/>
                <a:gd name="T34" fmla="*/ 0 h 1357"/>
                <a:gd name="T35" fmla="*/ 6686 w 6686"/>
                <a:gd name="T36" fmla="*/ 1357 h 13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86" h="1357">
                  <a:moveTo>
                    <a:pt x="5" y="0"/>
                  </a:moveTo>
                  <a:lnTo>
                    <a:pt x="0" y="30"/>
                  </a:lnTo>
                  <a:lnTo>
                    <a:pt x="1341" y="257"/>
                  </a:lnTo>
                  <a:lnTo>
                    <a:pt x="3341" y="840"/>
                  </a:lnTo>
                  <a:lnTo>
                    <a:pt x="5343" y="736"/>
                  </a:lnTo>
                  <a:lnTo>
                    <a:pt x="6675" y="1357"/>
                  </a:lnTo>
                  <a:lnTo>
                    <a:pt x="6686" y="1329"/>
                  </a:lnTo>
                  <a:lnTo>
                    <a:pt x="5347" y="706"/>
                  </a:lnTo>
                  <a:lnTo>
                    <a:pt x="3341" y="813"/>
                  </a:lnTo>
                  <a:lnTo>
                    <a:pt x="1334" y="22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1" name="Freeform 98"/>
            <p:cNvSpPr>
              <a:spLocks/>
            </p:cNvSpPr>
            <p:nvPr/>
          </p:nvSpPr>
          <p:spPr bwMode="auto">
            <a:xfrm>
              <a:off x="517" y="1526"/>
              <a:ext cx="3340" cy="460"/>
            </a:xfrm>
            <a:custGeom>
              <a:avLst/>
              <a:gdLst>
                <a:gd name="T0" fmla="*/ 0 w 6682"/>
                <a:gd name="T1" fmla="*/ 0 h 921"/>
                <a:gd name="T2" fmla="*/ 0 w 6682"/>
                <a:gd name="T3" fmla="*/ 0 h 921"/>
                <a:gd name="T4" fmla="*/ 10 w 6682"/>
                <a:gd name="T5" fmla="*/ 2 h 921"/>
                <a:gd name="T6" fmla="*/ 26 w 6682"/>
                <a:gd name="T7" fmla="*/ 5 h 921"/>
                <a:gd name="T8" fmla="*/ 41 w 6682"/>
                <a:gd name="T9" fmla="*/ 6 h 921"/>
                <a:gd name="T10" fmla="*/ 52 w 6682"/>
                <a:gd name="T11" fmla="*/ 7 h 921"/>
                <a:gd name="T12" fmla="*/ 52 w 6682"/>
                <a:gd name="T13" fmla="*/ 6 h 921"/>
                <a:gd name="T14" fmla="*/ 41 w 6682"/>
                <a:gd name="T15" fmla="*/ 6 h 921"/>
                <a:gd name="T16" fmla="*/ 26 w 6682"/>
                <a:gd name="T17" fmla="*/ 5 h 921"/>
                <a:gd name="T18" fmla="*/ 10 w 6682"/>
                <a:gd name="T19" fmla="*/ 2 h 921"/>
                <a:gd name="T20" fmla="*/ 0 w 6682"/>
                <a:gd name="T21" fmla="*/ 0 h 9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82"/>
                <a:gd name="T34" fmla="*/ 0 h 921"/>
                <a:gd name="T35" fmla="*/ 6682 w 6682"/>
                <a:gd name="T36" fmla="*/ 921 h 9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82" h="921">
                  <a:moveTo>
                    <a:pt x="7" y="0"/>
                  </a:moveTo>
                  <a:lnTo>
                    <a:pt x="0" y="30"/>
                  </a:lnTo>
                  <a:lnTo>
                    <a:pt x="1333" y="343"/>
                  </a:lnTo>
                  <a:lnTo>
                    <a:pt x="3340" y="680"/>
                  </a:lnTo>
                  <a:lnTo>
                    <a:pt x="5343" y="842"/>
                  </a:lnTo>
                  <a:lnTo>
                    <a:pt x="6682" y="921"/>
                  </a:lnTo>
                  <a:lnTo>
                    <a:pt x="6682" y="891"/>
                  </a:lnTo>
                  <a:lnTo>
                    <a:pt x="5350" y="812"/>
                  </a:lnTo>
                  <a:lnTo>
                    <a:pt x="3345" y="650"/>
                  </a:lnTo>
                  <a:lnTo>
                    <a:pt x="1345" y="3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2" name="Freeform 99"/>
            <p:cNvSpPr>
              <a:spLocks/>
            </p:cNvSpPr>
            <p:nvPr/>
          </p:nvSpPr>
          <p:spPr bwMode="auto">
            <a:xfrm>
              <a:off x="475" y="961"/>
              <a:ext cx="63" cy="121"/>
            </a:xfrm>
            <a:custGeom>
              <a:avLst/>
              <a:gdLst>
                <a:gd name="T0" fmla="*/ 0 w 127"/>
                <a:gd name="T1" fmla="*/ 1 h 242"/>
                <a:gd name="T2" fmla="*/ 0 w 127"/>
                <a:gd name="T3" fmla="*/ 1 h 242"/>
                <a:gd name="T4" fmla="*/ 0 w 127"/>
                <a:gd name="T5" fmla="*/ 1 h 242"/>
                <a:gd name="T6" fmla="*/ 0 w 127"/>
                <a:gd name="T7" fmla="*/ 1 h 242"/>
                <a:gd name="T8" fmla="*/ 0 w 127"/>
                <a:gd name="T9" fmla="*/ 1 h 242"/>
                <a:gd name="T10" fmla="*/ 0 w 127"/>
                <a:gd name="T11" fmla="*/ 1 h 242"/>
                <a:gd name="T12" fmla="*/ 0 w 127"/>
                <a:gd name="T13" fmla="*/ 1 h 242"/>
                <a:gd name="T14" fmla="*/ 0 w 127"/>
                <a:gd name="T15" fmla="*/ 1 h 242"/>
                <a:gd name="T16" fmla="*/ 0 w 127"/>
                <a:gd name="T17" fmla="*/ 1 h 242"/>
                <a:gd name="T18" fmla="*/ 0 w 127"/>
                <a:gd name="T19" fmla="*/ 1 h 242"/>
                <a:gd name="T20" fmla="*/ 0 w 127"/>
                <a:gd name="T21" fmla="*/ 1 h 242"/>
                <a:gd name="T22" fmla="*/ 0 w 127"/>
                <a:gd name="T23" fmla="*/ 1 h 242"/>
                <a:gd name="T24" fmla="*/ 0 w 127"/>
                <a:gd name="T25" fmla="*/ 1 h 242"/>
                <a:gd name="T26" fmla="*/ 0 w 127"/>
                <a:gd name="T27" fmla="*/ 0 h 242"/>
                <a:gd name="T28" fmla="*/ 0 w 127"/>
                <a:gd name="T29" fmla="*/ 0 h 242"/>
                <a:gd name="T30" fmla="*/ 0 w 127"/>
                <a:gd name="T31" fmla="*/ 2 h 242"/>
                <a:gd name="T32" fmla="*/ 0 w 127"/>
                <a:gd name="T33" fmla="*/ 2 h 242"/>
                <a:gd name="T34" fmla="*/ 0 w 127"/>
                <a:gd name="T35" fmla="*/ 1 h 242"/>
                <a:gd name="T36" fmla="*/ 0 w 127"/>
                <a:gd name="T37" fmla="*/ 1 h 242"/>
                <a:gd name="T38" fmla="*/ 0 w 127"/>
                <a:gd name="T39" fmla="*/ 1 h 242"/>
                <a:gd name="T40" fmla="*/ 0 w 127"/>
                <a:gd name="T41" fmla="*/ 1 h 242"/>
                <a:gd name="T42" fmla="*/ 0 w 127"/>
                <a:gd name="T43" fmla="*/ 1 h 242"/>
                <a:gd name="T44" fmla="*/ 0 w 127"/>
                <a:gd name="T45" fmla="*/ 1 h 242"/>
                <a:gd name="T46" fmla="*/ 0 w 127"/>
                <a:gd name="T47" fmla="*/ 1 h 242"/>
                <a:gd name="T48" fmla="*/ 0 w 127"/>
                <a:gd name="T49" fmla="*/ 1 h 242"/>
                <a:gd name="T50" fmla="*/ 0 w 127"/>
                <a:gd name="T51" fmla="*/ 1 h 242"/>
                <a:gd name="T52" fmla="*/ 0 w 127"/>
                <a:gd name="T53" fmla="*/ 1 h 242"/>
                <a:gd name="T54" fmla="*/ 0 w 127"/>
                <a:gd name="T55" fmla="*/ 1 h 242"/>
                <a:gd name="T56" fmla="*/ 0 w 127"/>
                <a:gd name="T57" fmla="*/ 1 h 242"/>
                <a:gd name="T58" fmla="*/ 0 w 127"/>
                <a:gd name="T59" fmla="*/ 1 h 242"/>
                <a:gd name="T60" fmla="*/ 0 w 127"/>
                <a:gd name="T61" fmla="*/ 1 h 242"/>
                <a:gd name="T62" fmla="*/ 0 w 127"/>
                <a:gd name="T63" fmla="*/ 1 h 242"/>
                <a:gd name="T64" fmla="*/ 0 w 127"/>
                <a:gd name="T65" fmla="*/ 1 h 242"/>
                <a:gd name="T66" fmla="*/ 0 w 127"/>
                <a:gd name="T67" fmla="*/ 1 h 242"/>
                <a:gd name="T68" fmla="*/ 0 w 127"/>
                <a:gd name="T69" fmla="*/ 1 h 242"/>
                <a:gd name="T70" fmla="*/ 0 w 127"/>
                <a:gd name="T71" fmla="*/ 1 h 242"/>
                <a:gd name="T72" fmla="*/ 0 w 127"/>
                <a:gd name="T73" fmla="*/ 1 h 242"/>
                <a:gd name="T74" fmla="*/ 0 w 127"/>
                <a:gd name="T75" fmla="*/ 1 h 242"/>
                <a:gd name="T76" fmla="*/ 0 w 127"/>
                <a:gd name="T77" fmla="*/ 1 h 242"/>
                <a:gd name="T78" fmla="*/ 0 w 127"/>
                <a:gd name="T79" fmla="*/ 1 h 242"/>
                <a:gd name="T80" fmla="*/ 0 w 127"/>
                <a:gd name="T81" fmla="*/ 1 h 242"/>
                <a:gd name="T82" fmla="*/ 0 w 127"/>
                <a:gd name="T83" fmla="*/ 1 h 242"/>
                <a:gd name="T84" fmla="*/ 0 w 127"/>
                <a:gd name="T85" fmla="*/ 1 h 242"/>
                <a:gd name="T86" fmla="*/ 0 w 127"/>
                <a:gd name="T87" fmla="*/ 1 h 2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7"/>
                <a:gd name="T133" fmla="*/ 0 h 242"/>
                <a:gd name="T134" fmla="*/ 127 w 127"/>
                <a:gd name="T135" fmla="*/ 242 h 2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7" h="242">
                  <a:moveTo>
                    <a:pt x="0" y="104"/>
                  </a:moveTo>
                  <a:lnTo>
                    <a:pt x="8" y="62"/>
                  </a:lnTo>
                  <a:lnTo>
                    <a:pt x="18" y="59"/>
                  </a:lnTo>
                  <a:lnTo>
                    <a:pt x="28" y="54"/>
                  </a:lnTo>
                  <a:lnTo>
                    <a:pt x="37" y="49"/>
                  </a:lnTo>
                  <a:lnTo>
                    <a:pt x="45" y="44"/>
                  </a:lnTo>
                  <a:lnTo>
                    <a:pt x="53" y="39"/>
                  </a:lnTo>
                  <a:lnTo>
                    <a:pt x="61" y="34"/>
                  </a:lnTo>
                  <a:lnTo>
                    <a:pt x="68" y="29"/>
                  </a:lnTo>
                  <a:lnTo>
                    <a:pt x="75" y="23"/>
                  </a:lnTo>
                  <a:lnTo>
                    <a:pt x="82" y="18"/>
                  </a:lnTo>
                  <a:lnTo>
                    <a:pt x="89" y="13"/>
                  </a:lnTo>
                  <a:lnTo>
                    <a:pt x="95" y="7"/>
                  </a:lnTo>
                  <a:lnTo>
                    <a:pt x="99" y="0"/>
                  </a:lnTo>
                  <a:lnTo>
                    <a:pt x="127" y="0"/>
                  </a:lnTo>
                  <a:lnTo>
                    <a:pt x="78" y="242"/>
                  </a:lnTo>
                  <a:lnTo>
                    <a:pt x="32" y="242"/>
                  </a:lnTo>
                  <a:lnTo>
                    <a:pt x="66" y="76"/>
                  </a:lnTo>
                  <a:lnTo>
                    <a:pt x="63" y="79"/>
                  </a:lnTo>
                  <a:lnTo>
                    <a:pt x="61" y="80"/>
                  </a:lnTo>
                  <a:lnTo>
                    <a:pt x="59" y="81"/>
                  </a:lnTo>
                  <a:lnTo>
                    <a:pt x="57" y="83"/>
                  </a:lnTo>
                  <a:lnTo>
                    <a:pt x="54" y="84"/>
                  </a:lnTo>
                  <a:lnTo>
                    <a:pt x="51" y="86"/>
                  </a:lnTo>
                  <a:lnTo>
                    <a:pt x="48" y="87"/>
                  </a:lnTo>
                  <a:lnTo>
                    <a:pt x="46" y="89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37" y="92"/>
                  </a:lnTo>
                  <a:lnTo>
                    <a:pt x="33" y="94"/>
                  </a:lnTo>
                  <a:lnTo>
                    <a:pt x="31" y="96"/>
                  </a:lnTo>
                  <a:lnTo>
                    <a:pt x="28" y="97"/>
                  </a:lnTo>
                  <a:lnTo>
                    <a:pt x="24" y="98"/>
                  </a:lnTo>
                  <a:lnTo>
                    <a:pt x="22" y="99"/>
                  </a:lnTo>
                  <a:lnTo>
                    <a:pt x="18" y="99"/>
                  </a:lnTo>
                  <a:lnTo>
                    <a:pt x="16" y="100"/>
                  </a:lnTo>
                  <a:lnTo>
                    <a:pt x="13" y="102"/>
                  </a:lnTo>
                  <a:lnTo>
                    <a:pt x="10" y="103"/>
                  </a:lnTo>
                  <a:lnTo>
                    <a:pt x="8" y="103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3" name="Freeform 100"/>
            <p:cNvSpPr>
              <a:spLocks noEditPoints="1"/>
            </p:cNvSpPr>
            <p:nvPr/>
          </p:nvSpPr>
          <p:spPr bwMode="auto">
            <a:xfrm>
              <a:off x="556" y="961"/>
              <a:ext cx="81" cy="123"/>
            </a:xfrm>
            <a:custGeom>
              <a:avLst/>
              <a:gdLst>
                <a:gd name="T0" fmla="*/ 1 w 161"/>
                <a:gd name="T1" fmla="*/ 1 h 247"/>
                <a:gd name="T2" fmla="*/ 1 w 161"/>
                <a:gd name="T3" fmla="*/ 1 h 247"/>
                <a:gd name="T4" fmla="*/ 1 w 161"/>
                <a:gd name="T5" fmla="*/ 1 h 247"/>
                <a:gd name="T6" fmla="*/ 1 w 161"/>
                <a:gd name="T7" fmla="*/ 1 h 247"/>
                <a:gd name="T8" fmla="*/ 1 w 161"/>
                <a:gd name="T9" fmla="*/ 1 h 247"/>
                <a:gd name="T10" fmla="*/ 1 w 161"/>
                <a:gd name="T11" fmla="*/ 1 h 247"/>
                <a:gd name="T12" fmla="*/ 1 w 161"/>
                <a:gd name="T13" fmla="*/ 1 h 247"/>
                <a:gd name="T14" fmla="*/ 1 w 161"/>
                <a:gd name="T15" fmla="*/ 1 h 247"/>
                <a:gd name="T16" fmla="*/ 1 w 161"/>
                <a:gd name="T17" fmla="*/ 1 h 247"/>
                <a:gd name="T18" fmla="*/ 1 w 161"/>
                <a:gd name="T19" fmla="*/ 1 h 247"/>
                <a:gd name="T20" fmla="*/ 1 w 161"/>
                <a:gd name="T21" fmla="*/ 1 h 247"/>
                <a:gd name="T22" fmla="*/ 1 w 161"/>
                <a:gd name="T23" fmla="*/ 1 h 247"/>
                <a:gd name="T24" fmla="*/ 1 w 161"/>
                <a:gd name="T25" fmla="*/ 1 h 247"/>
                <a:gd name="T26" fmla="*/ 1 w 161"/>
                <a:gd name="T27" fmla="*/ 1 h 247"/>
                <a:gd name="T28" fmla="*/ 1 w 161"/>
                <a:gd name="T29" fmla="*/ 1 h 247"/>
                <a:gd name="T30" fmla="*/ 1 w 161"/>
                <a:gd name="T31" fmla="*/ 0 h 247"/>
                <a:gd name="T32" fmla="*/ 1 w 161"/>
                <a:gd name="T33" fmla="*/ 0 h 247"/>
                <a:gd name="T34" fmla="*/ 1 w 161"/>
                <a:gd name="T35" fmla="*/ 0 h 247"/>
                <a:gd name="T36" fmla="*/ 1 w 161"/>
                <a:gd name="T37" fmla="*/ 0 h 247"/>
                <a:gd name="T38" fmla="*/ 1 w 161"/>
                <a:gd name="T39" fmla="*/ 0 h 247"/>
                <a:gd name="T40" fmla="*/ 1 w 161"/>
                <a:gd name="T41" fmla="*/ 0 h 247"/>
                <a:gd name="T42" fmla="*/ 1 w 161"/>
                <a:gd name="T43" fmla="*/ 0 h 247"/>
                <a:gd name="T44" fmla="*/ 1 w 161"/>
                <a:gd name="T45" fmla="*/ 0 h 247"/>
                <a:gd name="T46" fmla="*/ 2 w 161"/>
                <a:gd name="T47" fmla="*/ 0 h 247"/>
                <a:gd name="T48" fmla="*/ 2 w 161"/>
                <a:gd name="T49" fmla="*/ 0 h 247"/>
                <a:gd name="T50" fmla="*/ 2 w 161"/>
                <a:gd name="T51" fmla="*/ 0 h 247"/>
                <a:gd name="T52" fmla="*/ 2 w 161"/>
                <a:gd name="T53" fmla="*/ 0 h 247"/>
                <a:gd name="T54" fmla="*/ 2 w 161"/>
                <a:gd name="T55" fmla="*/ 1 h 247"/>
                <a:gd name="T56" fmla="*/ 2 w 161"/>
                <a:gd name="T57" fmla="*/ 1 h 247"/>
                <a:gd name="T58" fmla="*/ 1 w 161"/>
                <a:gd name="T59" fmla="*/ 1 h 247"/>
                <a:gd name="T60" fmla="*/ 1 w 161"/>
                <a:gd name="T61" fmla="*/ 1 h 247"/>
                <a:gd name="T62" fmla="*/ 1 w 161"/>
                <a:gd name="T63" fmla="*/ 1 h 247"/>
                <a:gd name="T64" fmla="*/ 1 w 161"/>
                <a:gd name="T65" fmla="*/ 1 h 247"/>
                <a:gd name="T66" fmla="*/ 1 w 161"/>
                <a:gd name="T67" fmla="*/ 1 h 247"/>
                <a:gd name="T68" fmla="*/ 1 w 161"/>
                <a:gd name="T69" fmla="*/ 1 h 247"/>
                <a:gd name="T70" fmla="*/ 1 w 161"/>
                <a:gd name="T71" fmla="*/ 1 h 247"/>
                <a:gd name="T72" fmla="*/ 1 w 161"/>
                <a:gd name="T73" fmla="*/ 0 h 247"/>
                <a:gd name="T74" fmla="*/ 1 w 161"/>
                <a:gd name="T75" fmla="*/ 0 h 247"/>
                <a:gd name="T76" fmla="*/ 1 w 161"/>
                <a:gd name="T77" fmla="*/ 0 h 247"/>
                <a:gd name="T78" fmla="*/ 1 w 161"/>
                <a:gd name="T79" fmla="*/ 0 h 247"/>
                <a:gd name="T80" fmla="*/ 1 w 161"/>
                <a:gd name="T81" fmla="*/ 0 h 247"/>
                <a:gd name="T82" fmla="*/ 1 w 161"/>
                <a:gd name="T83" fmla="*/ 0 h 247"/>
                <a:gd name="T84" fmla="*/ 1 w 161"/>
                <a:gd name="T85" fmla="*/ 0 h 247"/>
                <a:gd name="T86" fmla="*/ 1 w 161"/>
                <a:gd name="T87" fmla="*/ 0 h 247"/>
                <a:gd name="T88" fmla="*/ 1 w 161"/>
                <a:gd name="T89" fmla="*/ 0 h 247"/>
                <a:gd name="T90" fmla="*/ 1 w 161"/>
                <a:gd name="T91" fmla="*/ 0 h 247"/>
                <a:gd name="T92" fmla="*/ 1 w 161"/>
                <a:gd name="T93" fmla="*/ 0 h 247"/>
                <a:gd name="T94" fmla="*/ 1 w 161"/>
                <a:gd name="T95" fmla="*/ 0 h 247"/>
                <a:gd name="T96" fmla="*/ 1 w 161"/>
                <a:gd name="T97" fmla="*/ 0 h 247"/>
                <a:gd name="T98" fmla="*/ 1 w 161"/>
                <a:gd name="T99" fmla="*/ 1 h 247"/>
                <a:gd name="T100" fmla="*/ 1 w 161"/>
                <a:gd name="T101" fmla="*/ 1 h 247"/>
                <a:gd name="T102" fmla="*/ 1 w 161"/>
                <a:gd name="T103" fmla="*/ 1 h 247"/>
                <a:gd name="T104" fmla="*/ 1 w 161"/>
                <a:gd name="T105" fmla="*/ 1 h 247"/>
                <a:gd name="T106" fmla="*/ 1 w 161"/>
                <a:gd name="T107" fmla="*/ 0 h 247"/>
                <a:gd name="T108" fmla="*/ 1 w 161"/>
                <a:gd name="T109" fmla="*/ 0 h 247"/>
                <a:gd name="T110" fmla="*/ 1 w 161"/>
                <a:gd name="T111" fmla="*/ 0 h 247"/>
                <a:gd name="T112" fmla="*/ 1 w 161"/>
                <a:gd name="T113" fmla="*/ 0 h 247"/>
                <a:gd name="T114" fmla="*/ 1 w 161"/>
                <a:gd name="T115" fmla="*/ 0 h 247"/>
                <a:gd name="T116" fmla="*/ 1 w 161"/>
                <a:gd name="T117" fmla="*/ 0 h 2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1"/>
                <a:gd name="T178" fmla="*/ 0 h 247"/>
                <a:gd name="T179" fmla="*/ 161 w 161"/>
                <a:gd name="T180" fmla="*/ 247 h 2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1" h="247">
                  <a:moveTo>
                    <a:pt x="0" y="187"/>
                  </a:moveTo>
                  <a:lnTo>
                    <a:pt x="42" y="183"/>
                  </a:lnTo>
                  <a:lnTo>
                    <a:pt x="43" y="186"/>
                  </a:lnTo>
                  <a:lnTo>
                    <a:pt x="43" y="188"/>
                  </a:lnTo>
                  <a:lnTo>
                    <a:pt x="43" y="190"/>
                  </a:lnTo>
                  <a:lnTo>
                    <a:pt x="44" y="193"/>
                  </a:lnTo>
                  <a:lnTo>
                    <a:pt x="44" y="194"/>
                  </a:lnTo>
                  <a:lnTo>
                    <a:pt x="44" y="196"/>
                  </a:lnTo>
                  <a:lnTo>
                    <a:pt x="46" y="197"/>
                  </a:lnTo>
                  <a:lnTo>
                    <a:pt x="46" y="198"/>
                  </a:lnTo>
                  <a:lnTo>
                    <a:pt x="47" y="201"/>
                  </a:lnTo>
                  <a:lnTo>
                    <a:pt x="47" y="202"/>
                  </a:lnTo>
                  <a:lnTo>
                    <a:pt x="48" y="203"/>
                  </a:lnTo>
                  <a:lnTo>
                    <a:pt x="49" y="204"/>
                  </a:lnTo>
                  <a:lnTo>
                    <a:pt x="50" y="205"/>
                  </a:lnTo>
                  <a:lnTo>
                    <a:pt x="51" y="206"/>
                  </a:lnTo>
                  <a:lnTo>
                    <a:pt x="53" y="206"/>
                  </a:lnTo>
                  <a:lnTo>
                    <a:pt x="54" y="208"/>
                  </a:lnTo>
                  <a:lnTo>
                    <a:pt x="55" y="208"/>
                  </a:lnTo>
                  <a:lnTo>
                    <a:pt x="56" y="209"/>
                  </a:lnTo>
                  <a:lnTo>
                    <a:pt x="58" y="209"/>
                  </a:lnTo>
                  <a:lnTo>
                    <a:pt x="59" y="209"/>
                  </a:lnTo>
                  <a:lnTo>
                    <a:pt x="61" y="209"/>
                  </a:lnTo>
                  <a:lnTo>
                    <a:pt x="62" y="209"/>
                  </a:lnTo>
                  <a:lnTo>
                    <a:pt x="63" y="209"/>
                  </a:lnTo>
                  <a:lnTo>
                    <a:pt x="65" y="209"/>
                  </a:lnTo>
                  <a:lnTo>
                    <a:pt x="67" y="209"/>
                  </a:lnTo>
                  <a:lnTo>
                    <a:pt x="69" y="209"/>
                  </a:lnTo>
                  <a:lnTo>
                    <a:pt x="71" y="209"/>
                  </a:lnTo>
                  <a:lnTo>
                    <a:pt x="72" y="208"/>
                  </a:lnTo>
                  <a:lnTo>
                    <a:pt x="74" y="206"/>
                  </a:lnTo>
                  <a:lnTo>
                    <a:pt x="76" y="206"/>
                  </a:lnTo>
                  <a:lnTo>
                    <a:pt x="78" y="205"/>
                  </a:lnTo>
                  <a:lnTo>
                    <a:pt x="79" y="204"/>
                  </a:lnTo>
                  <a:lnTo>
                    <a:pt x="81" y="203"/>
                  </a:lnTo>
                  <a:lnTo>
                    <a:pt x="82" y="202"/>
                  </a:lnTo>
                  <a:lnTo>
                    <a:pt x="84" y="200"/>
                  </a:lnTo>
                  <a:lnTo>
                    <a:pt x="86" y="197"/>
                  </a:lnTo>
                  <a:lnTo>
                    <a:pt x="88" y="195"/>
                  </a:lnTo>
                  <a:lnTo>
                    <a:pt x="91" y="193"/>
                  </a:lnTo>
                  <a:lnTo>
                    <a:pt x="92" y="189"/>
                  </a:lnTo>
                  <a:lnTo>
                    <a:pt x="94" y="186"/>
                  </a:lnTo>
                  <a:lnTo>
                    <a:pt x="96" y="182"/>
                  </a:lnTo>
                  <a:lnTo>
                    <a:pt x="97" y="179"/>
                  </a:lnTo>
                  <a:lnTo>
                    <a:pt x="99" y="174"/>
                  </a:lnTo>
                  <a:lnTo>
                    <a:pt x="101" y="171"/>
                  </a:lnTo>
                  <a:lnTo>
                    <a:pt x="102" y="166"/>
                  </a:lnTo>
                  <a:lnTo>
                    <a:pt x="103" y="162"/>
                  </a:lnTo>
                  <a:lnTo>
                    <a:pt x="104" y="156"/>
                  </a:lnTo>
                  <a:lnTo>
                    <a:pt x="102" y="158"/>
                  </a:lnTo>
                  <a:lnTo>
                    <a:pt x="100" y="159"/>
                  </a:lnTo>
                  <a:lnTo>
                    <a:pt x="97" y="160"/>
                  </a:lnTo>
                  <a:lnTo>
                    <a:pt x="95" y="162"/>
                  </a:lnTo>
                  <a:lnTo>
                    <a:pt x="92" y="163"/>
                  </a:lnTo>
                  <a:lnTo>
                    <a:pt x="89" y="164"/>
                  </a:lnTo>
                  <a:lnTo>
                    <a:pt x="87" y="164"/>
                  </a:lnTo>
                  <a:lnTo>
                    <a:pt x="85" y="165"/>
                  </a:lnTo>
                  <a:lnTo>
                    <a:pt x="81" y="165"/>
                  </a:lnTo>
                  <a:lnTo>
                    <a:pt x="79" y="165"/>
                  </a:lnTo>
                  <a:lnTo>
                    <a:pt x="77" y="165"/>
                  </a:lnTo>
                  <a:lnTo>
                    <a:pt x="73" y="165"/>
                  </a:lnTo>
                  <a:lnTo>
                    <a:pt x="70" y="165"/>
                  </a:lnTo>
                  <a:lnTo>
                    <a:pt x="65" y="165"/>
                  </a:lnTo>
                  <a:lnTo>
                    <a:pt x="61" y="164"/>
                  </a:lnTo>
                  <a:lnTo>
                    <a:pt x="56" y="164"/>
                  </a:lnTo>
                  <a:lnTo>
                    <a:pt x="53" y="163"/>
                  </a:lnTo>
                  <a:lnTo>
                    <a:pt x="49" y="160"/>
                  </a:lnTo>
                  <a:lnTo>
                    <a:pt x="46" y="159"/>
                  </a:lnTo>
                  <a:lnTo>
                    <a:pt x="41" y="157"/>
                  </a:lnTo>
                  <a:lnTo>
                    <a:pt x="39" y="155"/>
                  </a:lnTo>
                  <a:lnTo>
                    <a:pt x="35" y="152"/>
                  </a:lnTo>
                  <a:lnTo>
                    <a:pt x="32" y="150"/>
                  </a:lnTo>
                  <a:lnTo>
                    <a:pt x="28" y="147"/>
                  </a:lnTo>
                  <a:lnTo>
                    <a:pt x="26" y="144"/>
                  </a:lnTo>
                  <a:lnTo>
                    <a:pt x="24" y="141"/>
                  </a:lnTo>
                  <a:lnTo>
                    <a:pt x="21" y="137"/>
                  </a:lnTo>
                  <a:lnTo>
                    <a:pt x="19" y="133"/>
                  </a:lnTo>
                  <a:lnTo>
                    <a:pt x="18" y="129"/>
                  </a:lnTo>
                  <a:lnTo>
                    <a:pt x="16" y="125"/>
                  </a:lnTo>
                  <a:lnTo>
                    <a:pt x="14" y="120"/>
                  </a:lnTo>
                  <a:lnTo>
                    <a:pt x="13" y="115"/>
                  </a:lnTo>
                  <a:lnTo>
                    <a:pt x="12" y="111"/>
                  </a:lnTo>
                  <a:lnTo>
                    <a:pt x="12" y="106"/>
                  </a:lnTo>
                  <a:lnTo>
                    <a:pt x="12" y="100"/>
                  </a:lnTo>
                  <a:lnTo>
                    <a:pt x="11" y="95"/>
                  </a:lnTo>
                  <a:lnTo>
                    <a:pt x="12" y="89"/>
                  </a:lnTo>
                  <a:lnTo>
                    <a:pt x="12" y="83"/>
                  </a:lnTo>
                  <a:lnTo>
                    <a:pt x="13" y="77"/>
                  </a:lnTo>
                  <a:lnTo>
                    <a:pt x="14" y="72"/>
                  </a:lnTo>
                  <a:lnTo>
                    <a:pt x="16" y="66"/>
                  </a:lnTo>
                  <a:lnTo>
                    <a:pt x="17" y="60"/>
                  </a:lnTo>
                  <a:lnTo>
                    <a:pt x="19" y="56"/>
                  </a:lnTo>
                  <a:lnTo>
                    <a:pt x="21" y="50"/>
                  </a:lnTo>
                  <a:lnTo>
                    <a:pt x="24" y="44"/>
                  </a:lnTo>
                  <a:lnTo>
                    <a:pt x="27" y="39"/>
                  </a:lnTo>
                  <a:lnTo>
                    <a:pt x="29" y="35"/>
                  </a:lnTo>
                  <a:lnTo>
                    <a:pt x="33" y="29"/>
                  </a:lnTo>
                  <a:lnTo>
                    <a:pt x="38" y="26"/>
                  </a:lnTo>
                  <a:lnTo>
                    <a:pt x="42" y="21"/>
                  </a:lnTo>
                  <a:lnTo>
                    <a:pt x="46" y="18"/>
                  </a:lnTo>
                  <a:lnTo>
                    <a:pt x="50" y="14"/>
                  </a:lnTo>
                  <a:lnTo>
                    <a:pt x="55" y="11"/>
                  </a:lnTo>
                  <a:lnTo>
                    <a:pt x="61" y="8"/>
                  </a:lnTo>
                  <a:lnTo>
                    <a:pt x="65" y="6"/>
                  </a:lnTo>
                  <a:lnTo>
                    <a:pt x="71" y="4"/>
                  </a:lnTo>
                  <a:lnTo>
                    <a:pt x="76" y="3"/>
                  </a:lnTo>
                  <a:lnTo>
                    <a:pt x="81" y="1"/>
                  </a:lnTo>
                  <a:lnTo>
                    <a:pt x="87" y="1"/>
                  </a:lnTo>
                  <a:lnTo>
                    <a:pt x="93" y="0"/>
                  </a:lnTo>
                  <a:lnTo>
                    <a:pt x="99" y="1"/>
                  </a:lnTo>
                  <a:lnTo>
                    <a:pt x="103" y="1"/>
                  </a:lnTo>
                  <a:lnTo>
                    <a:pt x="109" y="3"/>
                  </a:lnTo>
                  <a:lnTo>
                    <a:pt x="114" y="4"/>
                  </a:lnTo>
                  <a:lnTo>
                    <a:pt x="118" y="5"/>
                  </a:lnTo>
                  <a:lnTo>
                    <a:pt x="122" y="7"/>
                  </a:lnTo>
                  <a:lnTo>
                    <a:pt x="126" y="9"/>
                  </a:lnTo>
                  <a:lnTo>
                    <a:pt x="130" y="12"/>
                  </a:lnTo>
                  <a:lnTo>
                    <a:pt x="133" y="15"/>
                  </a:lnTo>
                  <a:lnTo>
                    <a:pt x="137" y="19"/>
                  </a:lnTo>
                  <a:lnTo>
                    <a:pt x="140" y="22"/>
                  </a:lnTo>
                  <a:lnTo>
                    <a:pt x="142" y="26"/>
                  </a:lnTo>
                  <a:lnTo>
                    <a:pt x="146" y="30"/>
                  </a:lnTo>
                  <a:lnTo>
                    <a:pt x="148" y="35"/>
                  </a:lnTo>
                  <a:lnTo>
                    <a:pt x="152" y="39"/>
                  </a:lnTo>
                  <a:lnTo>
                    <a:pt x="153" y="44"/>
                  </a:lnTo>
                  <a:lnTo>
                    <a:pt x="155" y="50"/>
                  </a:lnTo>
                  <a:lnTo>
                    <a:pt x="157" y="56"/>
                  </a:lnTo>
                  <a:lnTo>
                    <a:pt x="159" y="60"/>
                  </a:lnTo>
                  <a:lnTo>
                    <a:pt x="160" y="67"/>
                  </a:lnTo>
                  <a:lnTo>
                    <a:pt x="161" y="73"/>
                  </a:lnTo>
                  <a:lnTo>
                    <a:pt x="161" y="80"/>
                  </a:lnTo>
                  <a:lnTo>
                    <a:pt x="161" y="86"/>
                  </a:lnTo>
                  <a:lnTo>
                    <a:pt x="161" y="92"/>
                  </a:lnTo>
                  <a:lnTo>
                    <a:pt x="161" y="104"/>
                  </a:lnTo>
                  <a:lnTo>
                    <a:pt x="161" y="114"/>
                  </a:lnTo>
                  <a:lnTo>
                    <a:pt x="160" y="124"/>
                  </a:lnTo>
                  <a:lnTo>
                    <a:pt x="159" y="134"/>
                  </a:lnTo>
                  <a:lnTo>
                    <a:pt x="156" y="143"/>
                  </a:lnTo>
                  <a:lnTo>
                    <a:pt x="154" y="152"/>
                  </a:lnTo>
                  <a:lnTo>
                    <a:pt x="152" y="162"/>
                  </a:lnTo>
                  <a:lnTo>
                    <a:pt x="148" y="171"/>
                  </a:lnTo>
                  <a:lnTo>
                    <a:pt x="145" y="179"/>
                  </a:lnTo>
                  <a:lnTo>
                    <a:pt x="141" y="187"/>
                  </a:lnTo>
                  <a:lnTo>
                    <a:pt x="137" y="195"/>
                  </a:lnTo>
                  <a:lnTo>
                    <a:pt x="132" y="202"/>
                  </a:lnTo>
                  <a:lnTo>
                    <a:pt x="127" y="210"/>
                  </a:lnTo>
                  <a:lnTo>
                    <a:pt x="123" y="216"/>
                  </a:lnTo>
                  <a:lnTo>
                    <a:pt x="118" y="223"/>
                  </a:lnTo>
                  <a:lnTo>
                    <a:pt x="112" y="227"/>
                  </a:lnTo>
                  <a:lnTo>
                    <a:pt x="107" y="232"/>
                  </a:lnTo>
                  <a:lnTo>
                    <a:pt x="101" y="236"/>
                  </a:lnTo>
                  <a:lnTo>
                    <a:pt x="94" y="240"/>
                  </a:lnTo>
                  <a:lnTo>
                    <a:pt x="88" y="242"/>
                  </a:lnTo>
                  <a:lnTo>
                    <a:pt x="81" y="245"/>
                  </a:lnTo>
                  <a:lnTo>
                    <a:pt x="74" y="246"/>
                  </a:lnTo>
                  <a:lnTo>
                    <a:pt x="67" y="247"/>
                  </a:lnTo>
                  <a:lnTo>
                    <a:pt x="59" y="247"/>
                  </a:lnTo>
                  <a:lnTo>
                    <a:pt x="56" y="247"/>
                  </a:lnTo>
                  <a:lnTo>
                    <a:pt x="51" y="247"/>
                  </a:lnTo>
                  <a:lnTo>
                    <a:pt x="48" y="247"/>
                  </a:lnTo>
                  <a:lnTo>
                    <a:pt x="43" y="246"/>
                  </a:lnTo>
                  <a:lnTo>
                    <a:pt x="40" y="245"/>
                  </a:lnTo>
                  <a:lnTo>
                    <a:pt x="36" y="243"/>
                  </a:lnTo>
                  <a:lnTo>
                    <a:pt x="33" y="242"/>
                  </a:lnTo>
                  <a:lnTo>
                    <a:pt x="29" y="240"/>
                  </a:lnTo>
                  <a:lnTo>
                    <a:pt x="26" y="239"/>
                  </a:lnTo>
                  <a:lnTo>
                    <a:pt x="23" y="236"/>
                  </a:lnTo>
                  <a:lnTo>
                    <a:pt x="20" y="234"/>
                  </a:lnTo>
                  <a:lnTo>
                    <a:pt x="17" y="231"/>
                  </a:lnTo>
                  <a:lnTo>
                    <a:pt x="14" y="228"/>
                  </a:lnTo>
                  <a:lnTo>
                    <a:pt x="12" y="226"/>
                  </a:lnTo>
                  <a:lnTo>
                    <a:pt x="10" y="223"/>
                  </a:lnTo>
                  <a:lnTo>
                    <a:pt x="9" y="219"/>
                  </a:lnTo>
                  <a:lnTo>
                    <a:pt x="6" y="217"/>
                  </a:lnTo>
                  <a:lnTo>
                    <a:pt x="5" y="212"/>
                  </a:lnTo>
                  <a:lnTo>
                    <a:pt x="4" y="209"/>
                  </a:lnTo>
                  <a:lnTo>
                    <a:pt x="3" y="205"/>
                  </a:lnTo>
                  <a:lnTo>
                    <a:pt x="2" y="201"/>
                  </a:lnTo>
                  <a:lnTo>
                    <a:pt x="1" y="196"/>
                  </a:lnTo>
                  <a:lnTo>
                    <a:pt x="1" y="193"/>
                  </a:lnTo>
                  <a:lnTo>
                    <a:pt x="0" y="187"/>
                  </a:lnTo>
                  <a:close/>
                  <a:moveTo>
                    <a:pt x="117" y="75"/>
                  </a:moveTo>
                  <a:lnTo>
                    <a:pt x="117" y="73"/>
                  </a:lnTo>
                  <a:lnTo>
                    <a:pt x="117" y="69"/>
                  </a:lnTo>
                  <a:lnTo>
                    <a:pt x="117" y="67"/>
                  </a:lnTo>
                  <a:lnTo>
                    <a:pt x="117" y="65"/>
                  </a:lnTo>
                  <a:lnTo>
                    <a:pt x="116" y="62"/>
                  </a:lnTo>
                  <a:lnTo>
                    <a:pt x="116" y="59"/>
                  </a:lnTo>
                  <a:lnTo>
                    <a:pt x="115" y="58"/>
                  </a:lnTo>
                  <a:lnTo>
                    <a:pt x="114" y="56"/>
                  </a:lnTo>
                  <a:lnTo>
                    <a:pt x="114" y="53"/>
                  </a:lnTo>
                  <a:lnTo>
                    <a:pt x="112" y="51"/>
                  </a:lnTo>
                  <a:lnTo>
                    <a:pt x="111" y="50"/>
                  </a:lnTo>
                  <a:lnTo>
                    <a:pt x="109" y="47"/>
                  </a:lnTo>
                  <a:lnTo>
                    <a:pt x="108" y="46"/>
                  </a:lnTo>
                  <a:lnTo>
                    <a:pt x="107" y="45"/>
                  </a:lnTo>
                  <a:lnTo>
                    <a:pt x="106" y="44"/>
                  </a:lnTo>
                  <a:lnTo>
                    <a:pt x="104" y="43"/>
                  </a:lnTo>
                  <a:lnTo>
                    <a:pt x="103" y="42"/>
                  </a:lnTo>
                  <a:lnTo>
                    <a:pt x="102" y="41"/>
                  </a:lnTo>
                  <a:lnTo>
                    <a:pt x="100" y="41"/>
                  </a:lnTo>
                  <a:lnTo>
                    <a:pt x="99" y="39"/>
                  </a:lnTo>
                  <a:lnTo>
                    <a:pt x="97" y="39"/>
                  </a:lnTo>
                  <a:lnTo>
                    <a:pt x="95" y="39"/>
                  </a:lnTo>
                  <a:lnTo>
                    <a:pt x="94" y="39"/>
                  </a:lnTo>
                  <a:lnTo>
                    <a:pt x="92" y="38"/>
                  </a:lnTo>
                  <a:lnTo>
                    <a:pt x="91" y="39"/>
                  </a:lnTo>
                  <a:lnTo>
                    <a:pt x="88" y="39"/>
                  </a:lnTo>
                  <a:lnTo>
                    <a:pt x="86" y="39"/>
                  </a:lnTo>
                  <a:lnTo>
                    <a:pt x="84" y="41"/>
                  </a:lnTo>
                  <a:lnTo>
                    <a:pt x="81" y="41"/>
                  </a:lnTo>
                  <a:lnTo>
                    <a:pt x="79" y="42"/>
                  </a:lnTo>
                  <a:lnTo>
                    <a:pt x="78" y="43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50"/>
                  </a:lnTo>
                  <a:lnTo>
                    <a:pt x="69" y="51"/>
                  </a:lnTo>
                  <a:lnTo>
                    <a:pt x="67" y="54"/>
                  </a:lnTo>
                  <a:lnTo>
                    <a:pt x="65" y="58"/>
                  </a:lnTo>
                  <a:lnTo>
                    <a:pt x="64" y="61"/>
                  </a:lnTo>
                  <a:lnTo>
                    <a:pt x="62" y="65"/>
                  </a:lnTo>
                  <a:lnTo>
                    <a:pt x="61" y="68"/>
                  </a:lnTo>
                  <a:lnTo>
                    <a:pt x="59" y="72"/>
                  </a:lnTo>
                  <a:lnTo>
                    <a:pt x="58" y="76"/>
                  </a:lnTo>
                  <a:lnTo>
                    <a:pt x="58" y="80"/>
                  </a:lnTo>
                  <a:lnTo>
                    <a:pt x="57" y="84"/>
                  </a:lnTo>
                  <a:lnTo>
                    <a:pt x="57" y="89"/>
                  </a:lnTo>
                  <a:lnTo>
                    <a:pt x="57" y="94"/>
                  </a:lnTo>
                  <a:lnTo>
                    <a:pt x="56" y="98"/>
                  </a:lnTo>
                  <a:lnTo>
                    <a:pt x="57" y="102"/>
                  </a:lnTo>
                  <a:lnTo>
                    <a:pt x="57" y="105"/>
                  </a:lnTo>
                  <a:lnTo>
                    <a:pt x="57" y="107"/>
                  </a:lnTo>
                  <a:lnTo>
                    <a:pt x="57" y="110"/>
                  </a:lnTo>
                  <a:lnTo>
                    <a:pt x="58" y="112"/>
                  </a:lnTo>
                  <a:lnTo>
                    <a:pt x="58" y="115"/>
                  </a:lnTo>
                  <a:lnTo>
                    <a:pt x="59" y="117"/>
                  </a:lnTo>
                  <a:lnTo>
                    <a:pt x="59" y="119"/>
                  </a:lnTo>
                  <a:lnTo>
                    <a:pt x="61" y="121"/>
                  </a:lnTo>
                  <a:lnTo>
                    <a:pt x="62" y="124"/>
                  </a:lnTo>
                  <a:lnTo>
                    <a:pt x="63" y="125"/>
                  </a:lnTo>
                  <a:lnTo>
                    <a:pt x="63" y="126"/>
                  </a:lnTo>
                  <a:lnTo>
                    <a:pt x="65" y="128"/>
                  </a:lnTo>
                  <a:lnTo>
                    <a:pt x="66" y="129"/>
                  </a:lnTo>
                  <a:lnTo>
                    <a:pt x="67" y="130"/>
                  </a:lnTo>
                  <a:lnTo>
                    <a:pt x="69" y="132"/>
                  </a:lnTo>
                  <a:lnTo>
                    <a:pt x="70" y="133"/>
                  </a:lnTo>
                  <a:lnTo>
                    <a:pt x="71" y="134"/>
                  </a:lnTo>
                  <a:lnTo>
                    <a:pt x="73" y="134"/>
                  </a:lnTo>
                  <a:lnTo>
                    <a:pt x="74" y="135"/>
                  </a:lnTo>
                  <a:lnTo>
                    <a:pt x="76" y="135"/>
                  </a:lnTo>
                  <a:lnTo>
                    <a:pt x="78" y="135"/>
                  </a:lnTo>
                  <a:lnTo>
                    <a:pt x="79" y="135"/>
                  </a:lnTo>
                  <a:lnTo>
                    <a:pt x="80" y="135"/>
                  </a:lnTo>
                  <a:lnTo>
                    <a:pt x="82" y="135"/>
                  </a:lnTo>
                  <a:lnTo>
                    <a:pt x="84" y="135"/>
                  </a:lnTo>
                  <a:lnTo>
                    <a:pt x="85" y="135"/>
                  </a:lnTo>
                  <a:lnTo>
                    <a:pt x="87" y="135"/>
                  </a:lnTo>
                  <a:lnTo>
                    <a:pt x="88" y="134"/>
                  </a:lnTo>
                  <a:lnTo>
                    <a:pt x="89" y="134"/>
                  </a:lnTo>
                  <a:lnTo>
                    <a:pt x="91" y="133"/>
                  </a:lnTo>
                  <a:lnTo>
                    <a:pt x="93" y="133"/>
                  </a:lnTo>
                  <a:lnTo>
                    <a:pt x="94" y="132"/>
                  </a:lnTo>
                  <a:lnTo>
                    <a:pt x="95" y="130"/>
                  </a:lnTo>
                  <a:lnTo>
                    <a:pt x="96" y="129"/>
                  </a:lnTo>
                  <a:lnTo>
                    <a:pt x="97" y="128"/>
                  </a:lnTo>
                  <a:lnTo>
                    <a:pt x="100" y="127"/>
                  </a:lnTo>
                  <a:lnTo>
                    <a:pt x="101" y="126"/>
                  </a:lnTo>
                  <a:lnTo>
                    <a:pt x="102" y="125"/>
                  </a:lnTo>
                  <a:lnTo>
                    <a:pt x="103" y="124"/>
                  </a:lnTo>
                  <a:lnTo>
                    <a:pt x="104" y="121"/>
                  </a:lnTo>
                  <a:lnTo>
                    <a:pt x="107" y="120"/>
                  </a:lnTo>
                  <a:lnTo>
                    <a:pt x="107" y="118"/>
                  </a:lnTo>
                  <a:lnTo>
                    <a:pt x="108" y="115"/>
                  </a:lnTo>
                  <a:lnTo>
                    <a:pt x="109" y="114"/>
                  </a:lnTo>
                  <a:lnTo>
                    <a:pt x="110" y="112"/>
                  </a:lnTo>
                  <a:lnTo>
                    <a:pt x="111" y="110"/>
                  </a:lnTo>
                  <a:lnTo>
                    <a:pt x="111" y="106"/>
                  </a:lnTo>
                  <a:lnTo>
                    <a:pt x="112" y="104"/>
                  </a:lnTo>
                  <a:lnTo>
                    <a:pt x="114" y="102"/>
                  </a:lnTo>
                  <a:lnTo>
                    <a:pt x="115" y="99"/>
                  </a:lnTo>
                  <a:lnTo>
                    <a:pt x="115" y="97"/>
                  </a:lnTo>
                  <a:lnTo>
                    <a:pt x="116" y="94"/>
                  </a:lnTo>
                  <a:lnTo>
                    <a:pt x="116" y="91"/>
                  </a:lnTo>
                  <a:lnTo>
                    <a:pt x="117" y="89"/>
                  </a:lnTo>
                  <a:lnTo>
                    <a:pt x="117" y="87"/>
                  </a:lnTo>
                  <a:lnTo>
                    <a:pt x="117" y="83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7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4" name="Freeform 101"/>
            <p:cNvSpPr>
              <a:spLocks/>
            </p:cNvSpPr>
            <p:nvPr/>
          </p:nvSpPr>
          <p:spPr bwMode="auto">
            <a:xfrm>
              <a:off x="472" y="1131"/>
              <a:ext cx="81" cy="119"/>
            </a:xfrm>
            <a:custGeom>
              <a:avLst/>
              <a:gdLst>
                <a:gd name="T0" fmla="*/ 0 w 163"/>
                <a:gd name="T1" fmla="*/ 0 h 238"/>
                <a:gd name="T2" fmla="*/ 1 w 163"/>
                <a:gd name="T3" fmla="*/ 1 h 238"/>
                <a:gd name="T4" fmla="*/ 1 w 163"/>
                <a:gd name="T5" fmla="*/ 1 h 238"/>
                <a:gd name="T6" fmla="*/ 1 w 163"/>
                <a:gd name="T7" fmla="*/ 1 h 238"/>
                <a:gd name="T8" fmla="*/ 1 w 163"/>
                <a:gd name="T9" fmla="*/ 1 h 238"/>
                <a:gd name="T10" fmla="*/ 1 w 163"/>
                <a:gd name="T11" fmla="*/ 1 h 238"/>
                <a:gd name="T12" fmla="*/ 1 w 163"/>
                <a:gd name="T13" fmla="*/ 1 h 238"/>
                <a:gd name="T14" fmla="*/ 0 w 163"/>
                <a:gd name="T15" fmla="*/ 1 h 238"/>
                <a:gd name="T16" fmla="*/ 0 w 163"/>
                <a:gd name="T17" fmla="*/ 1 h 238"/>
                <a:gd name="T18" fmla="*/ 0 w 163"/>
                <a:gd name="T19" fmla="*/ 1 h 238"/>
                <a:gd name="T20" fmla="*/ 0 w 163"/>
                <a:gd name="T21" fmla="*/ 1 h 238"/>
                <a:gd name="T22" fmla="*/ 0 w 163"/>
                <a:gd name="T23" fmla="*/ 1 h 238"/>
                <a:gd name="T24" fmla="*/ 0 w 163"/>
                <a:gd name="T25" fmla="*/ 1 h 238"/>
                <a:gd name="T26" fmla="*/ 0 w 163"/>
                <a:gd name="T27" fmla="*/ 1 h 238"/>
                <a:gd name="T28" fmla="*/ 0 w 163"/>
                <a:gd name="T29" fmla="*/ 2 h 238"/>
                <a:gd name="T30" fmla="*/ 0 w 163"/>
                <a:gd name="T31" fmla="*/ 2 h 238"/>
                <a:gd name="T32" fmla="*/ 0 w 163"/>
                <a:gd name="T33" fmla="*/ 2 h 238"/>
                <a:gd name="T34" fmla="*/ 0 w 163"/>
                <a:gd name="T35" fmla="*/ 2 h 238"/>
                <a:gd name="T36" fmla="*/ 0 w 163"/>
                <a:gd name="T37" fmla="*/ 2 h 238"/>
                <a:gd name="T38" fmla="*/ 0 w 163"/>
                <a:gd name="T39" fmla="*/ 2 h 238"/>
                <a:gd name="T40" fmla="*/ 0 w 163"/>
                <a:gd name="T41" fmla="*/ 2 h 238"/>
                <a:gd name="T42" fmla="*/ 0 w 163"/>
                <a:gd name="T43" fmla="*/ 2 h 238"/>
                <a:gd name="T44" fmla="*/ 0 w 163"/>
                <a:gd name="T45" fmla="*/ 2 h 238"/>
                <a:gd name="T46" fmla="*/ 0 w 163"/>
                <a:gd name="T47" fmla="*/ 2 h 238"/>
                <a:gd name="T48" fmla="*/ 0 w 163"/>
                <a:gd name="T49" fmla="*/ 2 h 238"/>
                <a:gd name="T50" fmla="*/ 0 w 163"/>
                <a:gd name="T51" fmla="*/ 2 h 238"/>
                <a:gd name="T52" fmla="*/ 0 w 163"/>
                <a:gd name="T53" fmla="*/ 2 h 238"/>
                <a:gd name="T54" fmla="*/ 0 w 163"/>
                <a:gd name="T55" fmla="*/ 2 h 238"/>
                <a:gd name="T56" fmla="*/ 0 w 163"/>
                <a:gd name="T57" fmla="*/ 2 h 238"/>
                <a:gd name="T58" fmla="*/ 0 w 163"/>
                <a:gd name="T59" fmla="*/ 2 h 238"/>
                <a:gd name="T60" fmla="*/ 0 w 163"/>
                <a:gd name="T61" fmla="*/ 2 h 238"/>
                <a:gd name="T62" fmla="*/ 0 w 163"/>
                <a:gd name="T63" fmla="*/ 2 h 238"/>
                <a:gd name="T64" fmla="*/ 0 w 163"/>
                <a:gd name="T65" fmla="*/ 2 h 238"/>
                <a:gd name="T66" fmla="*/ 0 w 163"/>
                <a:gd name="T67" fmla="*/ 2 h 238"/>
                <a:gd name="T68" fmla="*/ 0 w 163"/>
                <a:gd name="T69" fmla="*/ 2 h 238"/>
                <a:gd name="T70" fmla="*/ 0 w 163"/>
                <a:gd name="T71" fmla="*/ 2 h 238"/>
                <a:gd name="T72" fmla="*/ 0 w 163"/>
                <a:gd name="T73" fmla="*/ 2 h 238"/>
                <a:gd name="T74" fmla="*/ 0 w 163"/>
                <a:gd name="T75" fmla="*/ 1 h 238"/>
                <a:gd name="T76" fmla="*/ 0 w 163"/>
                <a:gd name="T77" fmla="*/ 1 h 238"/>
                <a:gd name="T78" fmla="*/ 0 w 163"/>
                <a:gd name="T79" fmla="*/ 1 h 238"/>
                <a:gd name="T80" fmla="*/ 0 w 163"/>
                <a:gd name="T81" fmla="*/ 1 h 238"/>
                <a:gd name="T82" fmla="*/ 0 w 163"/>
                <a:gd name="T83" fmla="*/ 1 h 238"/>
                <a:gd name="T84" fmla="*/ 0 w 163"/>
                <a:gd name="T85" fmla="*/ 1 h 238"/>
                <a:gd name="T86" fmla="*/ 0 w 163"/>
                <a:gd name="T87" fmla="*/ 1 h 238"/>
                <a:gd name="T88" fmla="*/ 0 w 163"/>
                <a:gd name="T89" fmla="*/ 1 h 2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3"/>
                <a:gd name="T136" fmla="*/ 0 h 238"/>
                <a:gd name="T137" fmla="*/ 163 w 163"/>
                <a:gd name="T138" fmla="*/ 238 h 2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3" h="238">
                  <a:moveTo>
                    <a:pt x="0" y="43"/>
                  </a:moveTo>
                  <a:lnTo>
                    <a:pt x="10" y="0"/>
                  </a:lnTo>
                  <a:lnTo>
                    <a:pt x="163" y="0"/>
                  </a:lnTo>
                  <a:lnTo>
                    <a:pt x="156" y="34"/>
                  </a:lnTo>
                  <a:lnTo>
                    <a:pt x="154" y="36"/>
                  </a:lnTo>
                  <a:lnTo>
                    <a:pt x="151" y="38"/>
                  </a:lnTo>
                  <a:lnTo>
                    <a:pt x="149" y="42"/>
                  </a:lnTo>
                  <a:lnTo>
                    <a:pt x="147" y="44"/>
                  </a:lnTo>
                  <a:lnTo>
                    <a:pt x="143" y="46"/>
                  </a:lnTo>
                  <a:lnTo>
                    <a:pt x="141" y="50"/>
                  </a:lnTo>
                  <a:lnTo>
                    <a:pt x="139" y="53"/>
                  </a:lnTo>
                  <a:lnTo>
                    <a:pt x="135" y="57"/>
                  </a:lnTo>
                  <a:lnTo>
                    <a:pt x="133" y="60"/>
                  </a:lnTo>
                  <a:lnTo>
                    <a:pt x="129" y="64"/>
                  </a:lnTo>
                  <a:lnTo>
                    <a:pt x="127" y="67"/>
                  </a:lnTo>
                  <a:lnTo>
                    <a:pt x="124" y="71"/>
                  </a:lnTo>
                  <a:lnTo>
                    <a:pt x="121" y="75"/>
                  </a:lnTo>
                  <a:lnTo>
                    <a:pt x="119" y="80"/>
                  </a:lnTo>
                  <a:lnTo>
                    <a:pt x="116" y="83"/>
                  </a:lnTo>
                  <a:lnTo>
                    <a:pt x="113" y="88"/>
                  </a:lnTo>
                  <a:lnTo>
                    <a:pt x="110" y="92"/>
                  </a:lnTo>
                  <a:lnTo>
                    <a:pt x="107" y="97"/>
                  </a:lnTo>
                  <a:lnTo>
                    <a:pt x="105" y="102"/>
                  </a:lnTo>
                  <a:lnTo>
                    <a:pt x="102" y="106"/>
                  </a:lnTo>
                  <a:lnTo>
                    <a:pt x="99" y="111"/>
                  </a:lnTo>
                  <a:lnTo>
                    <a:pt x="97" y="116"/>
                  </a:lnTo>
                  <a:lnTo>
                    <a:pt x="95" y="120"/>
                  </a:lnTo>
                  <a:lnTo>
                    <a:pt x="91" y="125"/>
                  </a:lnTo>
                  <a:lnTo>
                    <a:pt x="89" y="130"/>
                  </a:lnTo>
                  <a:lnTo>
                    <a:pt x="87" y="135"/>
                  </a:lnTo>
                  <a:lnTo>
                    <a:pt x="84" y="140"/>
                  </a:lnTo>
                  <a:lnTo>
                    <a:pt x="82" y="145"/>
                  </a:lnTo>
                  <a:lnTo>
                    <a:pt x="80" y="150"/>
                  </a:lnTo>
                  <a:lnTo>
                    <a:pt x="77" y="155"/>
                  </a:lnTo>
                  <a:lnTo>
                    <a:pt x="76" y="159"/>
                  </a:lnTo>
                  <a:lnTo>
                    <a:pt x="74" y="164"/>
                  </a:lnTo>
                  <a:lnTo>
                    <a:pt x="72" y="168"/>
                  </a:lnTo>
                  <a:lnTo>
                    <a:pt x="71" y="173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5" y="189"/>
                  </a:lnTo>
                  <a:lnTo>
                    <a:pt x="63" y="195"/>
                  </a:lnTo>
                  <a:lnTo>
                    <a:pt x="60" y="201"/>
                  </a:lnTo>
                  <a:lnTo>
                    <a:pt x="59" y="205"/>
                  </a:lnTo>
                  <a:lnTo>
                    <a:pt x="58" y="210"/>
                  </a:lnTo>
                  <a:lnTo>
                    <a:pt x="56" y="216"/>
                  </a:lnTo>
                  <a:lnTo>
                    <a:pt x="54" y="219"/>
                  </a:lnTo>
                  <a:lnTo>
                    <a:pt x="53" y="224"/>
                  </a:lnTo>
                  <a:lnTo>
                    <a:pt x="52" y="228"/>
                  </a:lnTo>
                  <a:lnTo>
                    <a:pt x="52" y="232"/>
                  </a:lnTo>
                  <a:lnTo>
                    <a:pt x="51" y="235"/>
                  </a:lnTo>
                  <a:lnTo>
                    <a:pt x="50" y="238"/>
                  </a:lnTo>
                  <a:lnTo>
                    <a:pt x="7" y="238"/>
                  </a:lnTo>
                  <a:lnTo>
                    <a:pt x="8" y="235"/>
                  </a:lnTo>
                  <a:lnTo>
                    <a:pt x="8" y="232"/>
                  </a:lnTo>
                  <a:lnTo>
                    <a:pt x="10" y="228"/>
                  </a:lnTo>
                  <a:lnTo>
                    <a:pt x="11" y="225"/>
                  </a:lnTo>
                  <a:lnTo>
                    <a:pt x="11" y="220"/>
                  </a:lnTo>
                  <a:lnTo>
                    <a:pt x="12" y="217"/>
                  </a:lnTo>
                  <a:lnTo>
                    <a:pt x="13" y="212"/>
                  </a:lnTo>
                  <a:lnTo>
                    <a:pt x="14" y="208"/>
                  </a:lnTo>
                  <a:lnTo>
                    <a:pt x="15" y="203"/>
                  </a:lnTo>
                  <a:lnTo>
                    <a:pt x="18" y="198"/>
                  </a:lnTo>
                  <a:lnTo>
                    <a:pt x="19" y="194"/>
                  </a:lnTo>
                  <a:lnTo>
                    <a:pt x="20" y="188"/>
                  </a:lnTo>
                  <a:lnTo>
                    <a:pt x="23" y="182"/>
                  </a:lnTo>
                  <a:lnTo>
                    <a:pt x="26" y="175"/>
                  </a:lnTo>
                  <a:lnTo>
                    <a:pt x="28" y="170"/>
                  </a:lnTo>
                  <a:lnTo>
                    <a:pt x="30" y="163"/>
                  </a:lnTo>
                  <a:lnTo>
                    <a:pt x="33" y="157"/>
                  </a:lnTo>
                  <a:lnTo>
                    <a:pt x="36" y="150"/>
                  </a:lnTo>
                  <a:lnTo>
                    <a:pt x="38" y="144"/>
                  </a:lnTo>
                  <a:lnTo>
                    <a:pt x="42" y="137"/>
                  </a:lnTo>
                  <a:lnTo>
                    <a:pt x="44" y="132"/>
                  </a:lnTo>
                  <a:lnTo>
                    <a:pt x="48" y="126"/>
                  </a:lnTo>
                  <a:lnTo>
                    <a:pt x="51" y="120"/>
                  </a:lnTo>
                  <a:lnTo>
                    <a:pt x="53" y="113"/>
                  </a:lnTo>
                  <a:lnTo>
                    <a:pt x="57" y="107"/>
                  </a:lnTo>
                  <a:lnTo>
                    <a:pt x="60" y="102"/>
                  </a:lnTo>
                  <a:lnTo>
                    <a:pt x="64" y="96"/>
                  </a:lnTo>
                  <a:lnTo>
                    <a:pt x="68" y="90"/>
                  </a:lnTo>
                  <a:lnTo>
                    <a:pt x="72" y="84"/>
                  </a:lnTo>
                  <a:lnTo>
                    <a:pt x="75" y="79"/>
                  </a:lnTo>
                  <a:lnTo>
                    <a:pt x="80" y="73"/>
                  </a:lnTo>
                  <a:lnTo>
                    <a:pt x="83" y="67"/>
                  </a:lnTo>
                  <a:lnTo>
                    <a:pt x="88" y="61"/>
                  </a:lnTo>
                  <a:lnTo>
                    <a:pt x="92" y="56"/>
                  </a:lnTo>
                  <a:lnTo>
                    <a:pt x="97" y="50"/>
                  </a:lnTo>
                  <a:lnTo>
                    <a:pt x="101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" name="Freeform 102"/>
            <p:cNvSpPr>
              <a:spLocks/>
            </p:cNvSpPr>
            <p:nvPr/>
          </p:nvSpPr>
          <p:spPr bwMode="auto">
            <a:xfrm>
              <a:off x="556" y="1129"/>
              <a:ext cx="83" cy="121"/>
            </a:xfrm>
            <a:custGeom>
              <a:avLst/>
              <a:gdLst>
                <a:gd name="T0" fmla="*/ 1 w 166"/>
                <a:gd name="T1" fmla="*/ 1 h 242"/>
                <a:gd name="T2" fmla="*/ 1 w 166"/>
                <a:gd name="T3" fmla="*/ 1 h 242"/>
                <a:gd name="T4" fmla="*/ 1 w 166"/>
                <a:gd name="T5" fmla="*/ 1 h 242"/>
                <a:gd name="T6" fmla="*/ 1 w 166"/>
                <a:gd name="T7" fmla="*/ 1 h 242"/>
                <a:gd name="T8" fmla="*/ 1 w 166"/>
                <a:gd name="T9" fmla="*/ 1 h 242"/>
                <a:gd name="T10" fmla="*/ 1 w 166"/>
                <a:gd name="T11" fmla="*/ 1 h 242"/>
                <a:gd name="T12" fmla="*/ 1 w 166"/>
                <a:gd name="T13" fmla="*/ 1 h 242"/>
                <a:gd name="T14" fmla="*/ 1 w 166"/>
                <a:gd name="T15" fmla="*/ 1 h 242"/>
                <a:gd name="T16" fmla="*/ 1 w 166"/>
                <a:gd name="T17" fmla="*/ 1 h 242"/>
                <a:gd name="T18" fmla="*/ 1 w 166"/>
                <a:gd name="T19" fmla="*/ 1 h 242"/>
                <a:gd name="T20" fmla="*/ 1 w 166"/>
                <a:gd name="T21" fmla="*/ 1 h 242"/>
                <a:gd name="T22" fmla="*/ 1 w 166"/>
                <a:gd name="T23" fmla="*/ 1 h 242"/>
                <a:gd name="T24" fmla="*/ 1 w 166"/>
                <a:gd name="T25" fmla="*/ 1 h 242"/>
                <a:gd name="T26" fmla="*/ 1 w 166"/>
                <a:gd name="T27" fmla="*/ 1 h 242"/>
                <a:gd name="T28" fmla="*/ 1 w 166"/>
                <a:gd name="T29" fmla="*/ 1 h 242"/>
                <a:gd name="T30" fmla="*/ 1 w 166"/>
                <a:gd name="T31" fmla="*/ 1 h 242"/>
                <a:gd name="T32" fmla="*/ 1 w 166"/>
                <a:gd name="T33" fmla="*/ 1 h 242"/>
                <a:gd name="T34" fmla="*/ 1 w 166"/>
                <a:gd name="T35" fmla="*/ 1 h 242"/>
                <a:gd name="T36" fmla="*/ 1 w 166"/>
                <a:gd name="T37" fmla="*/ 1 h 242"/>
                <a:gd name="T38" fmla="*/ 1 w 166"/>
                <a:gd name="T39" fmla="*/ 2 h 242"/>
                <a:gd name="T40" fmla="*/ 1 w 166"/>
                <a:gd name="T41" fmla="*/ 2 h 242"/>
                <a:gd name="T42" fmla="*/ 1 w 166"/>
                <a:gd name="T43" fmla="*/ 2 h 242"/>
                <a:gd name="T44" fmla="*/ 1 w 166"/>
                <a:gd name="T45" fmla="*/ 2 h 242"/>
                <a:gd name="T46" fmla="*/ 1 w 166"/>
                <a:gd name="T47" fmla="*/ 2 h 242"/>
                <a:gd name="T48" fmla="*/ 1 w 166"/>
                <a:gd name="T49" fmla="*/ 2 h 242"/>
                <a:gd name="T50" fmla="*/ 1 w 166"/>
                <a:gd name="T51" fmla="*/ 2 h 242"/>
                <a:gd name="T52" fmla="*/ 1 w 166"/>
                <a:gd name="T53" fmla="*/ 2 h 242"/>
                <a:gd name="T54" fmla="*/ 1 w 166"/>
                <a:gd name="T55" fmla="*/ 2 h 242"/>
                <a:gd name="T56" fmla="*/ 1 w 166"/>
                <a:gd name="T57" fmla="*/ 2 h 242"/>
                <a:gd name="T58" fmla="*/ 1 w 166"/>
                <a:gd name="T59" fmla="*/ 2 h 242"/>
                <a:gd name="T60" fmla="*/ 1 w 166"/>
                <a:gd name="T61" fmla="*/ 2 h 242"/>
                <a:gd name="T62" fmla="*/ 1 w 166"/>
                <a:gd name="T63" fmla="*/ 2 h 242"/>
                <a:gd name="T64" fmla="*/ 1 w 166"/>
                <a:gd name="T65" fmla="*/ 2 h 242"/>
                <a:gd name="T66" fmla="*/ 1 w 166"/>
                <a:gd name="T67" fmla="*/ 2 h 242"/>
                <a:gd name="T68" fmla="*/ 1 w 166"/>
                <a:gd name="T69" fmla="*/ 2 h 242"/>
                <a:gd name="T70" fmla="*/ 1 w 166"/>
                <a:gd name="T71" fmla="*/ 2 h 242"/>
                <a:gd name="T72" fmla="*/ 1 w 166"/>
                <a:gd name="T73" fmla="*/ 2 h 242"/>
                <a:gd name="T74" fmla="*/ 1 w 166"/>
                <a:gd name="T75" fmla="*/ 1 h 242"/>
                <a:gd name="T76" fmla="*/ 1 w 166"/>
                <a:gd name="T77" fmla="*/ 1 h 242"/>
                <a:gd name="T78" fmla="*/ 1 w 166"/>
                <a:gd name="T79" fmla="*/ 1 h 242"/>
                <a:gd name="T80" fmla="*/ 1 w 166"/>
                <a:gd name="T81" fmla="*/ 1 h 242"/>
                <a:gd name="T82" fmla="*/ 1 w 166"/>
                <a:gd name="T83" fmla="*/ 1 h 242"/>
                <a:gd name="T84" fmla="*/ 1 w 166"/>
                <a:gd name="T85" fmla="*/ 1 h 242"/>
                <a:gd name="T86" fmla="*/ 1 w 166"/>
                <a:gd name="T87" fmla="*/ 1 h 242"/>
                <a:gd name="T88" fmla="*/ 1 w 166"/>
                <a:gd name="T89" fmla="*/ 1 h 242"/>
                <a:gd name="T90" fmla="*/ 1 w 166"/>
                <a:gd name="T91" fmla="*/ 1 h 242"/>
                <a:gd name="T92" fmla="*/ 1 w 166"/>
                <a:gd name="T93" fmla="*/ 1 h 242"/>
                <a:gd name="T94" fmla="*/ 1 w 166"/>
                <a:gd name="T95" fmla="*/ 1 h 242"/>
                <a:gd name="T96" fmla="*/ 1 w 166"/>
                <a:gd name="T97" fmla="*/ 1 h 242"/>
                <a:gd name="T98" fmla="*/ 1 w 166"/>
                <a:gd name="T99" fmla="*/ 1 h 242"/>
                <a:gd name="T100" fmla="*/ 1 w 166"/>
                <a:gd name="T101" fmla="*/ 1 h 242"/>
                <a:gd name="T102" fmla="*/ 1 w 166"/>
                <a:gd name="T103" fmla="*/ 1 h 242"/>
                <a:gd name="T104" fmla="*/ 1 w 166"/>
                <a:gd name="T105" fmla="*/ 1 h 242"/>
                <a:gd name="T106" fmla="*/ 1 w 166"/>
                <a:gd name="T107" fmla="*/ 1 h 242"/>
                <a:gd name="T108" fmla="*/ 1 w 166"/>
                <a:gd name="T109" fmla="*/ 1 h 242"/>
                <a:gd name="T110" fmla="*/ 1 w 166"/>
                <a:gd name="T111" fmla="*/ 1 h 242"/>
                <a:gd name="T112" fmla="*/ 1 w 166"/>
                <a:gd name="T113" fmla="*/ 1 h 242"/>
                <a:gd name="T114" fmla="*/ 1 w 166"/>
                <a:gd name="T115" fmla="*/ 1 h 2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6"/>
                <a:gd name="T175" fmla="*/ 0 h 242"/>
                <a:gd name="T176" fmla="*/ 166 w 166"/>
                <a:gd name="T177" fmla="*/ 242 h 2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6" h="242">
                  <a:moveTo>
                    <a:pt x="67" y="76"/>
                  </a:moveTo>
                  <a:lnTo>
                    <a:pt x="22" y="69"/>
                  </a:lnTo>
                  <a:lnTo>
                    <a:pt x="23" y="64"/>
                  </a:lnTo>
                  <a:lnTo>
                    <a:pt x="26" y="58"/>
                  </a:lnTo>
                  <a:lnTo>
                    <a:pt x="27" y="54"/>
                  </a:lnTo>
                  <a:lnTo>
                    <a:pt x="28" y="49"/>
                  </a:lnTo>
                  <a:lnTo>
                    <a:pt x="30" y="45"/>
                  </a:lnTo>
                  <a:lnTo>
                    <a:pt x="33" y="40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40" y="27"/>
                  </a:lnTo>
                  <a:lnTo>
                    <a:pt x="42" y="24"/>
                  </a:lnTo>
                  <a:lnTo>
                    <a:pt x="45" y="20"/>
                  </a:lnTo>
                  <a:lnTo>
                    <a:pt x="48" y="17"/>
                  </a:lnTo>
                  <a:lnTo>
                    <a:pt x="51" y="15"/>
                  </a:lnTo>
                  <a:lnTo>
                    <a:pt x="55" y="12"/>
                  </a:lnTo>
                  <a:lnTo>
                    <a:pt x="59" y="10"/>
                  </a:lnTo>
                  <a:lnTo>
                    <a:pt x="63" y="8"/>
                  </a:lnTo>
                  <a:lnTo>
                    <a:pt x="66" y="7"/>
                  </a:lnTo>
                  <a:lnTo>
                    <a:pt x="71" y="4"/>
                  </a:lnTo>
                  <a:lnTo>
                    <a:pt x="74" y="3"/>
                  </a:lnTo>
                  <a:lnTo>
                    <a:pt x="79" y="2"/>
                  </a:lnTo>
                  <a:lnTo>
                    <a:pt x="83" y="1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3" y="1"/>
                  </a:lnTo>
                  <a:lnTo>
                    <a:pt x="109" y="1"/>
                  </a:lnTo>
                  <a:lnTo>
                    <a:pt x="113" y="2"/>
                  </a:lnTo>
                  <a:lnTo>
                    <a:pt x="118" y="2"/>
                  </a:lnTo>
                  <a:lnTo>
                    <a:pt x="122" y="3"/>
                  </a:lnTo>
                  <a:lnTo>
                    <a:pt x="127" y="5"/>
                  </a:lnTo>
                  <a:lnTo>
                    <a:pt x="131" y="7"/>
                  </a:lnTo>
                  <a:lnTo>
                    <a:pt x="135" y="9"/>
                  </a:lnTo>
                  <a:lnTo>
                    <a:pt x="139" y="11"/>
                  </a:lnTo>
                  <a:lnTo>
                    <a:pt x="142" y="14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51" y="22"/>
                  </a:lnTo>
                  <a:lnTo>
                    <a:pt x="154" y="25"/>
                  </a:lnTo>
                  <a:lnTo>
                    <a:pt x="157" y="28"/>
                  </a:lnTo>
                  <a:lnTo>
                    <a:pt x="158" y="32"/>
                  </a:lnTo>
                  <a:lnTo>
                    <a:pt x="161" y="35"/>
                  </a:lnTo>
                  <a:lnTo>
                    <a:pt x="163" y="40"/>
                  </a:lnTo>
                  <a:lnTo>
                    <a:pt x="164" y="43"/>
                  </a:lnTo>
                  <a:lnTo>
                    <a:pt x="165" y="47"/>
                  </a:lnTo>
                  <a:lnTo>
                    <a:pt x="166" y="52"/>
                  </a:lnTo>
                  <a:lnTo>
                    <a:pt x="166" y="56"/>
                  </a:lnTo>
                  <a:lnTo>
                    <a:pt x="166" y="61"/>
                  </a:lnTo>
                  <a:lnTo>
                    <a:pt x="166" y="64"/>
                  </a:lnTo>
                  <a:lnTo>
                    <a:pt x="166" y="68"/>
                  </a:lnTo>
                  <a:lnTo>
                    <a:pt x="166" y="70"/>
                  </a:lnTo>
                  <a:lnTo>
                    <a:pt x="166" y="72"/>
                  </a:lnTo>
                  <a:lnTo>
                    <a:pt x="166" y="75"/>
                  </a:lnTo>
                  <a:lnTo>
                    <a:pt x="166" y="77"/>
                  </a:lnTo>
                  <a:lnTo>
                    <a:pt x="165" y="79"/>
                  </a:lnTo>
                  <a:lnTo>
                    <a:pt x="165" y="81"/>
                  </a:lnTo>
                  <a:lnTo>
                    <a:pt x="164" y="84"/>
                  </a:lnTo>
                  <a:lnTo>
                    <a:pt x="164" y="86"/>
                  </a:lnTo>
                  <a:lnTo>
                    <a:pt x="163" y="88"/>
                  </a:lnTo>
                  <a:lnTo>
                    <a:pt x="162" y="91"/>
                  </a:lnTo>
                  <a:lnTo>
                    <a:pt x="161" y="93"/>
                  </a:lnTo>
                  <a:lnTo>
                    <a:pt x="161" y="96"/>
                  </a:lnTo>
                  <a:lnTo>
                    <a:pt x="159" y="99"/>
                  </a:lnTo>
                  <a:lnTo>
                    <a:pt x="158" y="101"/>
                  </a:lnTo>
                  <a:lnTo>
                    <a:pt x="156" y="103"/>
                  </a:lnTo>
                  <a:lnTo>
                    <a:pt x="155" y="106"/>
                  </a:lnTo>
                  <a:lnTo>
                    <a:pt x="154" y="108"/>
                  </a:lnTo>
                  <a:lnTo>
                    <a:pt x="152" y="110"/>
                  </a:lnTo>
                  <a:lnTo>
                    <a:pt x="150" y="113"/>
                  </a:lnTo>
                  <a:lnTo>
                    <a:pt x="149" y="116"/>
                  </a:lnTo>
                  <a:lnTo>
                    <a:pt x="147" y="118"/>
                  </a:lnTo>
                  <a:lnTo>
                    <a:pt x="144" y="121"/>
                  </a:lnTo>
                  <a:lnTo>
                    <a:pt x="142" y="123"/>
                  </a:lnTo>
                  <a:lnTo>
                    <a:pt x="141" y="125"/>
                  </a:lnTo>
                  <a:lnTo>
                    <a:pt x="140" y="128"/>
                  </a:lnTo>
                  <a:lnTo>
                    <a:pt x="137" y="130"/>
                  </a:lnTo>
                  <a:lnTo>
                    <a:pt x="135" y="132"/>
                  </a:lnTo>
                  <a:lnTo>
                    <a:pt x="133" y="134"/>
                  </a:lnTo>
                  <a:lnTo>
                    <a:pt x="131" y="138"/>
                  </a:lnTo>
                  <a:lnTo>
                    <a:pt x="127" y="140"/>
                  </a:lnTo>
                  <a:lnTo>
                    <a:pt x="125" y="143"/>
                  </a:lnTo>
                  <a:lnTo>
                    <a:pt x="121" y="146"/>
                  </a:lnTo>
                  <a:lnTo>
                    <a:pt x="119" y="149"/>
                  </a:lnTo>
                  <a:lnTo>
                    <a:pt x="116" y="153"/>
                  </a:lnTo>
                  <a:lnTo>
                    <a:pt x="111" y="155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2" y="164"/>
                  </a:lnTo>
                  <a:lnTo>
                    <a:pt x="99" y="168"/>
                  </a:lnTo>
                  <a:lnTo>
                    <a:pt x="97" y="170"/>
                  </a:lnTo>
                  <a:lnTo>
                    <a:pt x="94" y="172"/>
                  </a:lnTo>
                  <a:lnTo>
                    <a:pt x="93" y="175"/>
                  </a:lnTo>
                  <a:lnTo>
                    <a:pt x="90" y="177"/>
                  </a:lnTo>
                  <a:lnTo>
                    <a:pt x="88" y="178"/>
                  </a:lnTo>
                  <a:lnTo>
                    <a:pt x="87" y="181"/>
                  </a:lnTo>
                  <a:lnTo>
                    <a:pt x="86" y="182"/>
                  </a:lnTo>
                  <a:lnTo>
                    <a:pt x="83" y="183"/>
                  </a:lnTo>
                  <a:lnTo>
                    <a:pt x="82" y="185"/>
                  </a:lnTo>
                  <a:lnTo>
                    <a:pt x="81" y="186"/>
                  </a:lnTo>
                  <a:lnTo>
                    <a:pt x="80" y="187"/>
                  </a:lnTo>
                  <a:lnTo>
                    <a:pt x="79" y="189"/>
                  </a:lnTo>
                  <a:lnTo>
                    <a:pt x="78" y="190"/>
                  </a:lnTo>
                  <a:lnTo>
                    <a:pt x="76" y="191"/>
                  </a:lnTo>
                  <a:lnTo>
                    <a:pt x="75" y="192"/>
                  </a:lnTo>
                  <a:lnTo>
                    <a:pt x="74" y="193"/>
                  </a:lnTo>
                  <a:lnTo>
                    <a:pt x="73" y="194"/>
                  </a:lnTo>
                  <a:lnTo>
                    <a:pt x="72" y="196"/>
                  </a:lnTo>
                  <a:lnTo>
                    <a:pt x="71" y="197"/>
                  </a:lnTo>
                  <a:lnTo>
                    <a:pt x="69" y="198"/>
                  </a:lnTo>
                  <a:lnTo>
                    <a:pt x="150" y="198"/>
                  </a:lnTo>
                  <a:lnTo>
                    <a:pt x="142" y="242"/>
                  </a:lnTo>
                  <a:lnTo>
                    <a:pt x="0" y="242"/>
                  </a:lnTo>
                  <a:lnTo>
                    <a:pt x="2" y="239"/>
                  </a:lnTo>
                  <a:lnTo>
                    <a:pt x="2" y="236"/>
                  </a:lnTo>
                  <a:lnTo>
                    <a:pt x="3" y="234"/>
                  </a:lnTo>
                  <a:lnTo>
                    <a:pt x="3" y="230"/>
                  </a:lnTo>
                  <a:lnTo>
                    <a:pt x="4" y="228"/>
                  </a:lnTo>
                  <a:lnTo>
                    <a:pt x="5" y="224"/>
                  </a:lnTo>
                  <a:lnTo>
                    <a:pt x="6" y="222"/>
                  </a:lnTo>
                  <a:lnTo>
                    <a:pt x="6" y="219"/>
                  </a:lnTo>
                  <a:lnTo>
                    <a:pt x="7" y="216"/>
                  </a:lnTo>
                  <a:lnTo>
                    <a:pt x="8" y="214"/>
                  </a:lnTo>
                  <a:lnTo>
                    <a:pt x="10" y="212"/>
                  </a:lnTo>
                  <a:lnTo>
                    <a:pt x="11" y="208"/>
                  </a:lnTo>
                  <a:lnTo>
                    <a:pt x="13" y="206"/>
                  </a:lnTo>
                  <a:lnTo>
                    <a:pt x="14" y="204"/>
                  </a:lnTo>
                  <a:lnTo>
                    <a:pt x="15" y="201"/>
                  </a:lnTo>
                  <a:lnTo>
                    <a:pt x="18" y="198"/>
                  </a:lnTo>
                  <a:lnTo>
                    <a:pt x="19" y="196"/>
                  </a:lnTo>
                  <a:lnTo>
                    <a:pt x="20" y="193"/>
                  </a:lnTo>
                  <a:lnTo>
                    <a:pt x="22" y="191"/>
                  </a:lnTo>
                  <a:lnTo>
                    <a:pt x="23" y="189"/>
                  </a:lnTo>
                  <a:lnTo>
                    <a:pt x="26" y="186"/>
                  </a:lnTo>
                  <a:lnTo>
                    <a:pt x="27" y="184"/>
                  </a:lnTo>
                  <a:lnTo>
                    <a:pt x="29" y="182"/>
                  </a:lnTo>
                  <a:lnTo>
                    <a:pt x="30" y="178"/>
                  </a:lnTo>
                  <a:lnTo>
                    <a:pt x="33" y="176"/>
                  </a:lnTo>
                  <a:lnTo>
                    <a:pt x="35" y="174"/>
                  </a:lnTo>
                  <a:lnTo>
                    <a:pt x="38" y="171"/>
                  </a:lnTo>
                  <a:lnTo>
                    <a:pt x="41" y="168"/>
                  </a:lnTo>
                  <a:lnTo>
                    <a:pt x="44" y="164"/>
                  </a:lnTo>
                  <a:lnTo>
                    <a:pt x="48" y="161"/>
                  </a:lnTo>
                  <a:lnTo>
                    <a:pt x="51" y="156"/>
                  </a:lnTo>
                  <a:lnTo>
                    <a:pt x="55" y="153"/>
                  </a:lnTo>
                  <a:lnTo>
                    <a:pt x="59" y="148"/>
                  </a:lnTo>
                  <a:lnTo>
                    <a:pt x="64" y="144"/>
                  </a:lnTo>
                  <a:lnTo>
                    <a:pt x="68" y="139"/>
                  </a:lnTo>
                  <a:lnTo>
                    <a:pt x="73" y="133"/>
                  </a:lnTo>
                  <a:lnTo>
                    <a:pt x="78" y="130"/>
                  </a:lnTo>
                  <a:lnTo>
                    <a:pt x="81" y="126"/>
                  </a:lnTo>
                  <a:lnTo>
                    <a:pt x="84" y="123"/>
                  </a:lnTo>
                  <a:lnTo>
                    <a:pt x="87" y="121"/>
                  </a:lnTo>
                  <a:lnTo>
                    <a:pt x="90" y="117"/>
                  </a:lnTo>
                  <a:lnTo>
                    <a:pt x="93" y="115"/>
                  </a:lnTo>
                  <a:lnTo>
                    <a:pt x="95" y="113"/>
                  </a:lnTo>
                  <a:lnTo>
                    <a:pt x="97" y="110"/>
                  </a:lnTo>
                  <a:lnTo>
                    <a:pt x="99" y="108"/>
                  </a:lnTo>
                  <a:lnTo>
                    <a:pt x="101" y="107"/>
                  </a:lnTo>
                  <a:lnTo>
                    <a:pt x="102" y="106"/>
                  </a:lnTo>
                  <a:lnTo>
                    <a:pt x="103" y="103"/>
                  </a:lnTo>
                  <a:lnTo>
                    <a:pt x="105" y="102"/>
                  </a:lnTo>
                  <a:lnTo>
                    <a:pt x="106" y="100"/>
                  </a:lnTo>
                  <a:lnTo>
                    <a:pt x="109" y="98"/>
                  </a:lnTo>
                  <a:lnTo>
                    <a:pt x="110" y="95"/>
                  </a:lnTo>
                  <a:lnTo>
                    <a:pt x="111" y="94"/>
                  </a:lnTo>
                  <a:lnTo>
                    <a:pt x="112" y="92"/>
                  </a:lnTo>
                  <a:lnTo>
                    <a:pt x="113" y="91"/>
                  </a:lnTo>
                  <a:lnTo>
                    <a:pt x="114" y="88"/>
                  </a:lnTo>
                  <a:lnTo>
                    <a:pt x="116" y="87"/>
                  </a:lnTo>
                  <a:lnTo>
                    <a:pt x="117" y="85"/>
                  </a:lnTo>
                  <a:lnTo>
                    <a:pt x="118" y="84"/>
                  </a:lnTo>
                  <a:lnTo>
                    <a:pt x="118" y="81"/>
                  </a:lnTo>
                  <a:lnTo>
                    <a:pt x="119" y="80"/>
                  </a:lnTo>
                  <a:lnTo>
                    <a:pt x="120" y="79"/>
                  </a:lnTo>
                  <a:lnTo>
                    <a:pt x="120" y="77"/>
                  </a:lnTo>
                  <a:lnTo>
                    <a:pt x="121" y="76"/>
                  </a:lnTo>
                  <a:lnTo>
                    <a:pt x="121" y="75"/>
                  </a:lnTo>
                  <a:lnTo>
                    <a:pt x="122" y="72"/>
                  </a:lnTo>
                  <a:lnTo>
                    <a:pt x="122" y="71"/>
                  </a:lnTo>
                  <a:lnTo>
                    <a:pt x="122" y="70"/>
                  </a:lnTo>
                  <a:lnTo>
                    <a:pt x="122" y="69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22" y="64"/>
                  </a:lnTo>
                  <a:lnTo>
                    <a:pt x="122" y="63"/>
                  </a:lnTo>
                  <a:lnTo>
                    <a:pt x="122" y="61"/>
                  </a:lnTo>
                  <a:lnTo>
                    <a:pt x="122" y="58"/>
                  </a:lnTo>
                  <a:lnTo>
                    <a:pt x="122" y="57"/>
                  </a:lnTo>
                  <a:lnTo>
                    <a:pt x="121" y="55"/>
                  </a:lnTo>
                  <a:lnTo>
                    <a:pt x="121" y="54"/>
                  </a:lnTo>
                  <a:lnTo>
                    <a:pt x="120" y="52"/>
                  </a:lnTo>
                  <a:lnTo>
                    <a:pt x="119" y="50"/>
                  </a:lnTo>
                  <a:lnTo>
                    <a:pt x="119" y="49"/>
                  </a:lnTo>
                  <a:lnTo>
                    <a:pt x="118" y="48"/>
                  </a:lnTo>
                  <a:lnTo>
                    <a:pt x="117" y="47"/>
                  </a:lnTo>
                  <a:lnTo>
                    <a:pt x="114" y="45"/>
                  </a:lnTo>
                  <a:lnTo>
                    <a:pt x="113" y="43"/>
                  </a:lnTo>
                  <a:lnTo>
                    <a:pt x="112" y="42"/>
                  </a:lnTo>
                  <a:lnTo>
                    <a:pt x="111" y="41"/>
                  </a:lnTo>
                  <a:lnTo>
                    <a:pt x="110" y="41"/>
                  </a:lnTo>
                  <a:lnTo>
                    <a:pt x="109" y="40"/>
                  </a:lnTo>
                  <a:lnTo>
                    <a:pt x="108" y="39"/>
                  </a:lnTo>
                  <a:lnTo>
                    <a:pt x="105" y="39"/>
                  </a:lnTo>
                  <a:lnTo>
                    <a:pt x="104" y="38"/>
                  </a:lnTo>
                  <a:lnTo>
                    <a:pt x="103" y="38"/>
                  </a:lnTo>
                  <a:lnTo>
                    <a:pt x="101" y="38"/>
                  </a:lnTo>
                  <a:lnTo>
                    <a:pt x="99" y="38"/>
                  </a:lnTo>
                  <a:lnTo>
                    <a:pt x="97" y="37"/>
                  </a:lnTo>
                  <a:lnTo>
                    <a:pt x="96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9" y="39"/>
                  </a:lnTo>
                  <a:lnTo>
                    <a:pt x="88" y="40"/>
                  </a:lnTo>
                  <a:lnTo>
                    <a:pt x="87" y="40"/>
                  </a:lnTo>
                  <a:lnTo>
                    <a:pt x="84" y="41"/>
                  </a:lnTo>
                  <a:lnTo>
                    <a:pt x="83" y="42"/>
                  </a:lnTo>
                  <a:lnTo>
                    <a:pt x="82" y="43"/>
                  </a:lnTo>
                  <a:lnTo>
                    <a:pt x="81" y="45"/>
                  </a:lnTo>
                  <a:lnTo>
                    <a:pt x="79" y="46"/>
                  </a:lnTo>
                  <a:lnTo>
                    <a:pt x="78" y="48"/>
                  </a:lnTo>
                  <a:lnTo>
                    <a:pt x="76" y="49"/>
                  </a:lnTo>
                  <a:lnTo>
                    <a:pt x="75" y="52"/>
                  </a:lnTo>
                  <a:lnTo>
                    <a:pt x="74" y="54"/>
                  </a:lnTo>
                  <a:lnTo>
                    <a:pt x="73" y="55"/>
                  </a:lnTo>
                  <a:lnTo>
                    <a:pt x="72" y="58"/>
                  </a:lnTo>
                  <a:lnTo>
                    <a:pt x="72" y="61"/>
                  </a:lnTo>
                  <a:lnTo>
                    <a:pt x="71" y="63"/>
                  </a:lnTo>
                  <a:lnTo>
                    <a:pt x="69" y="67"/>
                  </a:lnTo>
                  <a:lnTo>
                    <a:pt x="69" y="70"/>
                  </a:lnTo>
                  <a:lnTo>
                    <a:pt x="68" y="72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6" name="Freeform 103"/>
            <p:cNvSpPr>
              <a:spLocks/>
            </p:cNvSpPr>
            <p:nvPr/>
          </p:nvSpPr>
          <p:spPr bwMode="auto">
            <a:xfrm>
              <a:off x="796" y="1155"/>
              <a:ext cx="81" cy="118"/>
            </a:xfrm>
            <a:custGeom>
              <a:avLst/>
              <a:gdLst>
                <a:gd name="T0" fmla="*/ 1 w 161"/>
                <a:gd name="T1" fmla="*/ 0 h 237"/>
                <a:gd name="T2" fmla="*/ 2 w 161"/>
                <a:gd name="T3" fmla="*/ 0 h 237"/>
                <a:gd name="T4" fmla="*/ 2 w 161"/>
                <a:gd name="T5" fmla="*/ 0 h 237"/>
                <a:gd name="T6" fmla="*/ 2 w 161"/>
                <a:gd name="T7" fmla="*/ 0 h 237"/>
                <a:gd name="T8" fmla="*/ 2 w 161"/>
                <a:gd name="T9" fmla="*/ 0 h 237"/>
                <a:gd name="T10" fmla="*/ 2 w 161"/>
                <a:gd name="T11" fmla="*/ 0 h 237"/>
                <a:gd name="T12" fmla="*/ 2 w 161"/>
                <a:gd name="T13" fmla="*/ 0 h 237"/>
                <a:gd name="T14" fmla="*/ 1 w 161"/>
                <a:gd name="T15" fmla="*/ 0 h 237"/>
                <a:gd name="T16" fmla="*/ 1 w 161"/>
                <a:gd name="T17" fmla="*/ 0 h 237"/>
                <a:gd name="T18" fmla="*/ 1 w 161"/>
                <a:gd name="T19" fmla="*/ 0 h 237"/>
                <a:gd name="T20" fmla="*/ 1 w 161"/>
                <a:gd name="T21" fmla="*/ 0 h 237"/>
                <a:gd name="T22" fmla="*/ 1 w 161"/>
                <a:gd name="T23" fmla="*/ 0 h 237"/>
                <a:gd name="T24" fmla="*/ 1 w 161"/>
                <a:gd name="T25" fmla="*/ 0 h 237"/>
                <a:gd name="T26" fmla="*/ 1 w 161"/>
                <a:gd name="T27" fmla="*/ 0 h 237"/>
                <a:gd name="T28" fmla="*/ 1 w 161"/>
                <a:gd name="T29" fmla="*/ 1 h 237"/>
                <a:gd name="T30" fmla="*/ 1 w 161"/>
                <a:gd name="T31" fmla="*/ 1 h 237"/>
                <a:gd name="T32" fmla="*/ 1 w 161"/>
                <a:gd name="T33" fmla="*/ 1 h 237"/>
                <a:gd name="T34" fmla="*/ 1 w 161"/>
                <a:gd name="T35" fmla="*/ 1 h 237"/>
                <a:gd name="T36" fmla="*/ 1 w 161"/>
                <a:gd name="T37" fmla="*/ 1 h 237"/>
                <a:gd name="T38" fmla="*/ 1 w 161"/>
                <a:gd name="T39" fmla="*/ 1 h 237"/>
                <a:gd name="T40" fmla="*/ 1 w 161"/>
                <a:gd name="T41" fmla="*/ 1 h 237"/>
                <a:gd name="T42" fmla="*/ 1 w 161"/>
                <a:gd name="T43" fmla="*/ 1 h 237"/>
                <a:gd name="T44" fmla="*/ 1 w 161"/>
                <a:gd name="T45" fmla="*/ 1 h 237"/>
                <a:gd name="T46" fmla="*/ 1 w 161"/>
                <a:gd name="T47" fmla="*/ 1 h 237"/>
                <a:gd name="T48" fmla="*/ 1 w 161"/>
                <a:gd name="T49" fmla="*/ 1 h 237"/>
                <a:gd name="T50" fmla="*/ 1 w 161"/>
                <a:gd name="T51" fmla="*/ 1 h 237"/>
                <a:gd name="T52" fmla="*/ 1 w 161"/>
                <a:gd name="T53" fmla="*/ 1 h 237"/>
                <a:gd name="T54" fmla="*/ 1 w 161"/>
                <a:gd name="T55" fmla="*/ 1 h 237"/>
                <a:gd name="T56" fmla="*/ 1 w 161"/>
                <a:gd name="T57" fmla="*/ 1 h 237"/>
                <a:gd name="T58" fmla="*/ 1 w 161"/>
                <a:gd name="T59" fmla="*/ 1 h 237"/>
                <a:gd name="T60" fmla="*/ 1 w 161"/>
                <a:gd name="T61" fmla="*/ 1 h 237"/>
                <a:gd name="T62" fmla="*/ 1 w 161"/>
                <a:gd name="T63" fmla="*/ 1 h 237"/>
                <a:gd name="T64" fmla="*/ 1 w 161"/>
                <a:gd name="T65" fmla="*/ 1 h 237"/>
                <a:gd name="T66" fmla="*/ 1 w 161"/>
                <a:gd name="T67" fmla="*/ 1 h 237"/>
                <a:gd name="T68" fmla="*/ 1 w 161"/>
                <a:gd name="T69" fmla="*/ 1 h 237"/>
                <a:gd name="T70" fmla="*/ 1 w 161"/>
                <a:gd name="T71" fmla="*/ 1 h 237"/>
                <a:gd name="T72" fmla="*/ 1 w 161"/>
                <a:gd name="T73" fmla="*/ 1 h 237"/>
                <a:gd name="T74" fmla="*/ 1 w 161"/>
                <a:gd name="T75" fmla="*/ 0 h 237"/>
                <a:gd name="T76" fmla="*/ 1 w 161"/>
                <a:gd name="T77" fmla="*/ 0 h 237"/>
                <a:gd name="T78" fmla="*/ 1 w 161"/>
                <a:gd name="T79" fmla="*/ 0 h 237"/>
                <a:gd name="T80" fmla="*/ 1 w 161"/>
                <a:gd name="T81" fmla="*/ 0 h 237"/>
                <a:gd name="T82" fmla="*/ 1 w 161"/>
                <a:gd name="T83" fmla="*/ 0 h 237"/>
                <a:gd name="T84" fmla="*/ 1 w 161"/>
                <a:gd name="T85" fmla="*/ 0 h 237"/>
                <a:gd name="T86" fmla="*/ 1 w 161"/>
                <a:gd name="T87" fmla="*/ 0 h 237"/>
                <a:gd name="T88" fmla="*/ 0 w 161"/>
                <a:gd name="T89" fmla="*/ 0 h 23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1"/>
                <a:gd name="T136" fmla="*/ 0 h 237"/>
                <a:gd name="T137" fmla="*/ 161 w 161"/>
                <a:gd name="T138" fmla="*/ 237 h 23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1" h="237">
                  <a:moveTo>
                    <a:pt x="0" y="43"/>
                  </a:moveTo>
                  <a:lnTo>
                    <a:pt x="8" y="0"/>
                  </a:lnTo>
                  <a:lnTo>
                    <a:pt x="161" y="0"/>
                  </a:lnTo>
                  <a:lnTo>
                    <a:pt x="154" y="33"/>
                  </a:lnTo>
                  <a:lnTo>
                    <a:pt x="152" y="35"/>
                  </a:lnTo>
                  <a:lnTo>
                    <a:pt x="150" y="38"/>
                  </a:lnTo>
                  <a:lnTo>
                    <a:pt x="147" y="41"/>
                  </a:lnTo>
                  <a:lnTo>
                    <a:pt x="145" y="43"/>
                  </a:lnTo>
                  <a:lnTo>
                    <a:pt x="143" y="46"/>
                  </a:lnTo>
                  <a:lnTo>
                    <a:pt x="139" y="49"/>
                  </a:lnTo>
                  <a:lnTo>
                    <a:pt x="137" y="53"/>
                  </a:lnTo>
                  <a:lnTo>
                    <a:pt x="135" y="56"/>
                  </a:lnTo>
                  <a:lnTo>
                    <a:pt x="131" y="59"/>
                  </a:lnTo>
                  <a:lnTo>
                    <a:pt x="129" y="63"/>
                  </a:lnTo>
                  <a:lnTo>
                    <a:pt x="126" y="66"/>
                  </a:lnTo>
                  <a:lnTo>
                    <a:pt x="122" y="70"/>
                  </a:lnTo>
                  <a:lnTo>
                    <a:pt x="120" y="74"/>
                  </a:lnTo>
                  <a:lnTo>
                    <a:pt x="117" y="79"/>
                  </a:lnTo>
                  <a:lnTo>
                    <a:pt x="114" y="82"/>
                  </a:lnTo>
                  <a:lnTo>
                    <a:pt x="112" y="87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4" y="101"/>
                  </a:lnTo>
                  <a:lnTo>
                    <a:pt x="100" y="106"/>
                  </a:lnTo>
                  <a:lnTo>
                    <a:pt x="98" y="110"/>
                  </a:lnTo>
                  <a:lnTo>
                    <a:pt x="96" y="116"/>
                  </a:lnTo>
                  <a:lnTo>
                    <a:pt x="93" y="120"/>
                  </a:lnTo>
                  <a:lnTo>
                    <a:pt x="90" y="125"/>
                  </a:lnTo>
                  <a:lnTo>
                    <a:pt x="88" y="131"/>
                  </a:lnTo>
                  <a:lnTo>
                    <a:pt x="85" y="135"/>
                  </a:lnTo>
                  <a:lnTo>
                    <a:pt x="83" y="140"/>
                  </a:lnTo>
                  <a:lnTo>
                    <a:pt x="81" y="146"/>
                  </a:lnTo>
                  <a:lnTo>
                    <a:pt x="79" y="150"/>
                  </a:lnTo>
                  <a:lnTo>
                    <a:pt x="77" y="155"/>
                  </a:lnTo>
                  <a:lnTo>
                    <a:pt x="75" y="160"/>
                  </a:lnTo>
                  <a:lnTo>
                    <a:pt x="73" y="164"/>
                  </a:lnTo>
                  <a:lnTo>
                    <a:pt x="71" y="169"/>
                  </a:lnTo>
                  <a:lnTo>
                    <a:pt x="69" y="173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8"/>
                  </a:lnTo>
                  <a:lnTo>
                    <a:pt x="62" y="194"/>
                  </a:lnTo>
                  <a:lnTo>
                    <a:pt x="60" y="200"/>
                  </a:lnTo>
                  <a:lnTo>
                    <a:pt x="59" y="205"/>
                  </a:lnTo>
                  <a:lnTo>
                    <a:pt x="56" y="209"/>
                  </a:lnTo>
                  <a:lnTo>
                    <a:pt x="55" y="215"/>
                  </a:lnTo>
                  <a:lnTo>
                    <a:pt x="54" y="218"/>
                  </a:lnTo>
                  <a:lnTo>
                    <a:pt x="53" y="223"/>
                  </a:lnTo>
                  <a:lnTo>
                    <a:pt x="52" y="228"/>
                  </a:lnTo>
                  <a:lnTo>
                    <a:pt x="51" y="231"/>
                  </a:lnTo>
                  <a:lnTo>
                    <a:pt x="51" y="235"/>
                  </a:lnTo>
                  <a:lnTo>
                    <a:pt x="50" y="237"/>
                  </a:lnTo>
                  <a:lnTo>
                    <a:pt x="6" y="237"/>
                  </a:lnTo>
                  <a:lnTo>
                    <a:pt x="7" y="235"/>
                  </a:lnTo>
                  <a:lnTo>
                    <a:pt x="7" y="231"/>
                  </a:lnTo>
                  <a:lnTo>
                    <a:pt x="8" y="228"/>
                  </a:lnTo>
                  <a:lnTo>
                    <a:pt x="9" y="224"/>
                  </a:lnTo>
                  <a:lnTo>
                    <a:pt x="10" y="221"/>
                  </a:lnTo>
                  <a:lnTo>
                    <a:pt x="11" y="216"/>
                  </a:lnTo>
                  <a:lnTo>
                    <a:pt x="13" y="213"/>
                  </a:lnTo>
                  <a:lnTo>
                    <a:pt x="14" y="208"/>
                  </a:lnTo>
                  <a:lnTo>
                    <a:pt x="15" y="203"/>
                  </a:lnTo>
                  <a:lnTo>
                    <a:pt x="16" y="198"/>
                  </a:lnTo>
                  <a:lnTo>
                    <a:pt x="18" y="193"/>
                  </a:lnTo>
                  <a:lnTo>
                    <a:pt x="20" y="187"/>
                  </a:lnTo>
                  <a:lnTo>
                    <a:pt x="22" y="182"/>
                  </a:lnTo>
                  <a:lnTo>
                    <a:pt x="24" y="176"/>
                  </a:lnTo>
                  <a:lnTo>
                    <a:pt x="26" y="169"/>
                  </a:lnTo>
                  <a:lnTo>
                    <a:pt x="30" y="163"/>
                  </a:lnTo>
                  <a:lnTo>
                    <a:pt x="32" y="156"/>
                  </a:lnTo>
                  <a:lnTo>
                    <a:pt x="35" y="150"/>
                  </a:lnTo>
                  <a:lnTo>
                    <a:pt x="37" y="144"/>
                  </a:lnTo>
                  <a:lnTo>
                    <a:pt x="40" y="138"/>
                  </a:lnTo>
                  <a:lnTo>
                    <a:pt x="43" y="132"/>
                  </a:lnTo>
                  <a:lnTo>
                    <a:pt x="46" y="125"/>
                  </a:lnTo>
                  <a:lnTo>
                    <a:pt x="50" y="119"/>
                  </a:lnTo>
                  <a:lnTo>
                    <a:pt x="52" y="112"/>
                  </a:lnTo>
                  <a:lnTo>
                    <a:pt x="55" y="107"/>
                  </a:lnTo>
                  <a:lnTo>
                    <a:pt x="59" y="101"/>
                  </a:lnTo>
                  <a:lnTo>
                    <a:pt x="62" y="95"/>
                  </a:lnTo>
                  <a:lnTo>
                    <a:pt x="67" y="89"/>
                  </a:lnTo>
                  <a:lnTo>
                    <a:pt x="70" y="84"/>
                  </a:lnTo>
                  <a:lnTo>
                    <a:pt x="74" y="78"/>
                  </a:lnTo>
                  <a:lnTo>
                    <a:pt x="78" y="72"/>
                  </a:lnTo>
                  <a:lnTo>
                    <a:pt x="82" y="66"/>
                  </a:lnTo>
                  <a:lnTo>
                    <a:pt x="86" y="61"/>
                  </a:lnTo>
                  <a:lnTo>
                    <a:pt x="91" y="55"/>
                  </a:lnTo>
                  <a:lnTo>
                    <a:pt x="96" y="49"/>
                  </a:lnTo>
                  <a:lnTo>
                    <a:pt x="9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7" name="Freeform 104"/>
            <p:cNvSpPr>
              <a:spLocks noEditPoints="1"/>
            </p:cNvSpPr>
            <p:nvPr/>
          </p:nvSpPr>
          <p:spPr bwMode="auto">
            <a:xfrm>
              <a:off x="874" y="1153"/>
              <a:ext cx="87" cy="120"/>
            </a:xfrm>
            <a:custGeom>
              <a:avLst/>
              <a:gdLst>
                <a:gd name="T0" fmla="*/ 1 w 172"/>
                <a:gd name="T1" fmla="*/ 1 h 241"/>
                <a:gd name="T2" fmla="*/ 0 w 172"/>
                <a:gd name="T3" fmla="*/ 1 h 241"/>
                <a:gd name="T4" fmla="*/ 1 w 172"/>
                <a:gd name="T5" fmla="*/ 1 h 241"/>
                <a:gd name="T6" fmla="*/ 2 w 172"/>
                <a:gd name="T7" fmla="*/ 0 h 241"/>
                <a:gd name="T8" fmla="*/ 2 w 172"/>
                <a:gd name="T9" fmla="*/ 0 h 241"/>
                <a:gd name="T10" fmla="*/ 2 w 172"/>
                <a:gd name="T11" fmla="*/ 1 h 241"/>
                <a:gd name="T12" fmla="*/ 2 w 172"/>
                <a:gd name="T13" fmla="*/ 1 h 241"/>
                <a:gd name="T14" fmla="*/ 2 w 172"/>
                <a:gd name="T15" fmla="*/ 1 h 241"/>
                <a:gd name="T16" fmla="*/ 2 w 172"/>
                <a:gd name="T17" fmla="*/ 1 h 241"/>
                <a:gd name="T18" fmla="*/ 1 w 172"/>
                <a:gd name="T19" fmla="*/ 1 h 241"/>
                <a:gd name="T20" fmla="*/ 1 w 172"/>
                <a:gd name="T21" fmla="*/ 1 h 241"/>
                <a:gd name="T22" fmla="*/ 1 w 172"/>
                <a:gd name="T23" fmla="*/ 1 h 241"/>
                <a:gd name="T24" fmla="*/ 1 w 172"/>
                <a:gd name="T25" fmla="*/ 1 h 241"/>
                <a:gd name="T26" fmla="*/ 1 w 172"/>
                <a:gd name="T27" fmla="*/ 1 h 241"/>
                <a:gd name="T28" fmla="*/ 1 w 172"/>
                <a:gd name="T29" fmla="*/ 0 h 241"/>
                <a:gd name="T30" fmla="*/ 1 w 172"/>
                <a:gd name="T31" fmla="*/ 1 h 241"/>
                <a:gd name="T32" fmla="*/ 1 w 172"/>
                <a:gd name="T33" fmla="*/ 1 h 241"/>
                <a:gd name="T34" fmla="*/ 1 w 172"/>
                <a:gd name="T35" fmla="*/ 1 h 2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2"/>
                <a:gd name="T55" fmla="*/ 0 h 241"/>
                <a:gd name="T56" fmla="*/ 172 w 172"/>
                <a:gd name="T57" fmla="*/ 241 h 2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2" h="241">
                  <a:moveTo>
                    <a:pt x="91" y="191"/>
                  </a:moveTo>
                  <a:lnTo>
                    <a:pt x="0" y="191"/>
                  </a:lnTo>
                  <a:lnTo>
                    <a:pt x="8" y="153"/>
                  </a:lnTo>
                  <a:lnTo>
                    <a:pt x="133" y="0"/>
                  </a:lnTo>
                  <a:lnTo>
                    <a:pt x="172" y="0"/>
                  </a:lnTo>
                  <a:lnTo>
                    <a:pt x="142" y="152"/>
                  </a:lnTo>
                  <a:lnTo>
                    <a:pt x="171" y="152"/>
                  </a:lnTo>
                  <a:lnTo>
                    <a:pt x="162" y="191"/>
                  </a:lnTo>
                  <a:lnTo>
                    <a:pt x="134" y="191"/>
                  </a:lnTo>
                  <a:lnTo>
                    <a:pt x="124" y="241"/>
                  </a:lnTo>
                  <a:lnTo>
                    <a:pt x="81" y="241"/>
                  </a:lnTo>
                  <a:lnTo>
                    <a:pt x="91" y="191"/>
                  </a:lnTo>
                  <a:close/>
                  <a:moveTo>
                    <a:pt x="99" y="152"/>
                  </a:moveTo>
                  <a:lnTo>
                    <a:pt x="115" y="77"/>
                  </a:lnTo>
                  <a:lnTo>
                    <a:pt x="53" y="152"/>
                  </a:lnTo>
                  <a:lnTo>
                    <a:pt x="99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8" name="Freeform 105"/>
            <p:cNvSpPr>
              <a:spLocks/>
            </p:cNvSpPr>
            <p:nvPr/>
          </p:nvSpPr>
          <p:spPr bwMode="auto">
            <a:xfrm>
              <a:off x="1083" y="1155"/>
              <a:ext cx="82" cy="118"/>
            </a:xfrm>
            <a:custGeom>
              <a:avLst/>
              <a:gdLst>
                <a:gd name="T0" fmla="*/ 1 w 162"/>
                <a:gd name="T1" fmla="*/ 0 h 237"/>
                <a:gd name="T2" fmla="*/ 2 w 162"/>
                <a:gd name="T3" fmla="*/ 0 h 237"/>
                <a:gd name="T4" fmla="*/ 2 w 162"/>
                <a:gd name="T5" fmla="*/ 0 h 237"/>
                <a:gd name="T6" fmla="*/ 2 w 162"/>
                <a:gd name="T7" fmla="*/ 0 h 237"/>
                <a:gd name="T8" fmla="*/ 2 w 162"/>
                <a:gd name="T9" fmla="*/ 0 h 237"/>
                <a:gd name="T10" fmla="*/ 2 w 162"/>
                <a:gd name="T11" fmla="*/ 0 h 237"/>
                <a:gd name="T12" fmla="*/ 2 w 162"/>
                <a:gd name="T13" fmla="*/ 0 h 237"/>
                <a:gd name="T14" fmla="*/ 1 w 162"/>
                <a:gd name="T15" fmla="*/ 0 h 237"/>
                <a:gd name="T16" fmla="*/ 1 w 162"/>
                <a:gd name="T17" fmla="*/ 0 h 237"/>
                <a:gd name="T18" fmla="*/ 1 w 162"/>
                <a:gd name="T19" fmla="*/ 0 h 237"/>
                <a:gd name="T20" fmla="*/ 1 w 162"/>
                <a:gd name="T21" fmla="*/ 0 h 237"/>
                <a:gd name="T22" fmla="*/ 1 w 162"/>
                <a:gd name="T23" fmla="*/ 0 h 237"/>
                <a:gd name="T24" fmla="*/ 1 w 162"/>
                <a:gd name="T25" fmla="*/ 0 h 237"/>
                <a:gd name="T26" fmla="*/ 1 w 162"/>
                <a:gd name="T27" fmla="*/ 0 h 237"/>
                <a:gd name="T28" fmla="*/ 1 w 162"/>
                <a:gd name="T29" fmla="*/ 1 h 237"/>
                <a:gd name="T30" fmla="*/ 1 w 162"/>
                <a:gd name="T31" fmla="*/ 1 h 237"/>
                <a:gd name="T32" fmla="*/ 1 w 162"/>
                <a:gd name="T33" fmla="*/ 1 h 237"/>
                <a:gd name="T34" fmla="*/ 1 w 162"/>
                <a:gd name="T35" fmla="*/ 1 h 237"/>
                <a:gd name="T36" fmla="*/ 1 w 162"/>
                <a:gd name="T37" fmla="*/ 1 h 237"/>
                <a:gd name="T38" fmla="*/ 1 w 162"/>
                <a:gd name="T39" fmla="*/ 1 h 237"/>
                <a:gd name="T40" fmla="*/ 1 w 162"/>
                <a:gd name="T41" fmla="*/ 1 h 237"/>
                <a:gd name="T42" fmla="*/ 1 w 162"/>
                <a:gd name="T43" fmla="*/ 1 h 237"/>
                <a:gd name="T44" fmla="*/ 1 w 162"/>
                <a:gd name="T45" fmla="*/ 1 h 237"/>
                <a:gd name="T46" fmla="*/ 1 w 162"/>
                <a:gd name="T47" fmla="*/ 1 h 237"/>
                <a:gd name="T48" fmla="*/ 1 w 162"/>
                <a:gd name="T49" fmla="*/ 1 h 237"/>
                <a:gd name="T50" fmla="*/ 1 w 162"/>
                <a:gd name="T51" fmla="*/ 1 h 237"/>
                <a:gd name="T52" fmla="*/ 1 w 162"/>
                <a:gd name="T53" fmla="*/ 1 h 237"/>
                <a:gd name="T54" fmla="*/ 1 w 162"/>
                <a:gd name="T55" fmla="*/ 1 h 237"/>
                <a:gd name="T56" fmla="*/ 1 w 162"/>
                <a:gd name="T57" fmla="*/ 1 h 237"/>
                <a:gd name="T58" fmla="*/ 1 w 162"/>
                <a:gd name="T59" fmla="*/ 1 h 237"/>
                <a:gd name="T60" fmla="*/ 1 w 162"/>
                <a:gd name="T61" fmla="*/ 1 h 237"/>
                <a:gd name="T62" fmla="*/ 1 w 162"/>
                <a:gd name="T63" fmla="*/ 1 h 237"/>
                <a:gd name="T64" fmla="*/ 1 w 162"/>
                <a:gd name="T65" fmla="*/ 1 h 237"/>
                <a:gd name="T66" fmla="*/ 1 w 162"/>
                <a:gd name="T67" fmla="*/ 1 h 237"/>
                <a:gd name="T68" fmla="*/ 1 w 162"/>
                <a:gd name="T69" fmla="*/ 1 h 237"/>
                <a:gd name="T70" fmla="*/ 1 w 162"/>
                <a:gd name="T71" fmla="*/ 1 h 237"/>
                <a:gd name="T72" fmla="*/ 1 w 162"/>
                <a:gd name="T73" fmla="*/ 1 h 237"/>
                <a:gd name="T74" fmla="*/ 1 w 162"/>
                <a:gd name="T75" fmla="*/ 0 h 237"/>
                <a:gd name="T76" fmla="*/ 1 w 162"/>
                <a:gd name="T77" fmla="*/ 0 h 237"/>
                <a:gd name="T78" fmla="*/ 1 w 162"/>
                <a:gd name="T79" fmla="*/ 0 h 237"/>
                <a:gd name="T80" fmla="*/ 1 w 162"/>
                <a:gd name="T81" fmla="*/ 0 h 237"/>
                <a:gd name="T82" fmla="*/ 1 w 162"/>
                <a:gd name="T83" fmla="*/ 0 h 237"/>
                <a:gd name="T84" fmla="*/ 1 w 162"/>
                <a:gd name="T85" fmla="*/ 0 h 237"/>
                <a:gd name="T86" fmla="*/ 1 w 162"/>
                <a:gd name="T87" fmla="*/ 0 h 237"/>
                <a:gd name="T88" fmla="*/ 0 w 162"/>
                <a:gd name="T89" fmla="*/ 0 h 23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2"/>
                <a:gd name="T136" fmla="*/ 0 h 237"/>
                <a:gd name="T137" fmla="*/ 162 w 162"/>
                <a:gd name="T138" fmla="*/ 237 h 23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2" h="237">
                  <a:moveTo>
                    <a:pt x="0" y="43"/>
                  </a:moveTo>
                  <a:lnTo>
                    <a:pt x="8" y="0"/>
                  </a:lnTo>
                  <a:lnTo>
                    <a:pt x="162" y="0"/>
                  </a:lnTo>
                  <a:lnTo>
                    <a:pt x="155" y="33"/>
                  </a:lnTo>
                  <a:lnTo>
                    <a:pt x="153" y="35"/>
                  </a:lnTo>
                  <a:lnTo>
                    <a:pt x="151" y="38"/>
                  </a:lnTo>
                  <a:lnTo>
                    <a:pt x="148" y="41"/>
                  </a:lnTo>
                  <a:lnTo>
                    <a:pt x="146" y="43"/>
                  </a:lnTo>
                  <a:lnTo>
                    <a:pt x="143" y="46"/>
                  </a:lnTo>
                  <a:lnTo>
                    <a:pt x="140" y="49"/>
                  </a:lnTo>
                  <a:lnTo>
                    <a:pt x="138" y="53"/>
                  </a:lnTo>
                  <a:lnTo>
                    <a:pt x="135" y="56"/>
                  </a:lnTo>
                  <a:lnTo>
                    <a:pt x="132" y="59"/>
                  </a:lnTo>
                  <a:lnTo>
                    <a:pt x="129" y="63"/>
                  </a:lnTo>
                  <a:lnTo>
                    <a:pt x="127" y="66"/>
                  </a:lnTo>
                  <a:lnTo>
                    <a:pt x="123" y="70"/>
                  </a:lnTo>
                  <a:lnTo>
                    <a:pt x="121" y="74"/>
                  </a:lnTo>
                  <a:lnTo>
                    <a:pt x="117" y="79"/>
                  </a:lnTo>
                  <a:lnTo>
                    <a:pt x="115" y="82"/>
                  </a:lnTo>
                  <a:lnTo>
                    <a:pt x="112" y="87"/>
                  </a:lnTo>
                  <a:lnTo>
                    <a:pt x="109" y="92"/>
                  </a:lnTo>
                  <a:lnTo>
                    <a:pt x="106" y="96"/>
                  </a:lnTo>
                  <a:lnTo>
                    <a:pt x="103" y="101"/>
                  </a:lnTo>
                  <a:lnTo>
                    <a:pt x="100" y="106"/>
                  </a:lnTo>
                  <a:lnTo>
                    <a:pt x="98" y="110"/>
                  </a:lnTo>
                  <a:lnTo>
                    <a:pt x="95" y="116"/>
                  </a:lnTo>
                  <a:lnTo>
                    <a:pt x="93" y="120"/>
                  </a:lnTo>
                  <a:lnTo>
                    <a:pt x="90" y="125"/>
                  </a:lnTo>
                  <a:lnTo>
                    <a:pt x="87" y="131"/>
                  </a:lnTo>
                  <a:lnTo>
                    <a:pt x="85" y="135"/>
                  </a:lnTo>
                  <a:lnTo>
                    <a:pt x="83" y="140"/>
                  </a:lnTo>
                  <a:lnTo>
                    <a:pt x="80" y="146"/>
                  </a:lnTo>
                  <a:lnTo>
                    <a:pt x="79" y="150"/>
                  </a:lnTo>
                  <a:lnTo>
                    <a:pt x="77" y="155"/>
                  </a:lnTo>
                  <a:lnTo>
                    <a:pt x="75" y="160"/>
                  </a:lnTo>
                  <a:lnTo>
                    <a:pt x="72" y="164"/>
                  </a:lnTo>
                  <a:lnTo>
                    <a:pt x="71" y="169"/>
                  </a:lnTo>
                  <a:lnTo>
                    <a:pt x="69" y="173"/>
                  </a:lnTo>
                  <a:lnTo>
                    <a:pt x="68" y="178"/>
                  </a:lnTo>
                  <a:lnTo>
                    <a:pt x="65" y="182"/>
                  </a:lnTo>
                  <a:lnTo>
                    <a:pt x="64" y="188"/>
                  </a:lnTo>
                  <a:lnTo>
                    <a:pt x="62" y="194"/>
                  </a:lnTo>
                  <a:lnTo>
                    <a:pt x="60" y="200"/>
                  </a:lnTo>
                  <a:lnTo>
                    <a:pt x="59" y="205"/>
                  </a:lnTo>
                  <a:lnTo>
                    <a:pt x="57" y="209"/>
                  </a:lnTo>
                  <a:lnTo>
                    <a:pt x="55" y="215"/>
                  </a:lnTo>
                  <a:lnTo>
                    <a:pt x="54" y="218"/>
                  </a:lnTo>
                  <a:lnTo>
                    <a:pt x="53" y="223"/>
                  </a:lnTo>
                  <a:lnTo>
                    <a:pt x="52" y="228"/>
                  </a:lnTo>
                  <a:lnTo>
                    <a:pt x="52" y="231"/>
                  </a:lnTo>
                  <a:lnTo>
                    <a:pt x="50" y="235"/>
                  </a:lnTo>
                  <a:lnTo>
                    <a:pt x="49" y="237"/>
                  </a:lnTo>
                  <a:lnTo>
                    <a:pt x="7" y="237"/>
                  </a:lnTo>
                  <a:lnTo>
                    <a:pt x="8" y="235"/>
                  </a:lnTo>
                  <a:lnTo>
                    <a:pt x="8" y="231"/>
                  </a:lnTo>
                  <a:lnTo>
                    <a:pt x="9" y="228"/>
                  </a:lnTo>
                  <a:lnTo>
                    <a:pt x="10" y="224"/>
                  </a:lnTo>
                  <a:lnTo>
                    <a:pt x="10" y="221"/>
                  </a:lnTo>
                  <a:lnTo>
                    <a:pt x="11" y="216"/>
                  </a:lnTo>
                  <a:lnTo>
                    <a:pt x="12" y="213"/>
                  </a:lnTo>
                  <a:lnTo>
                    <a:pt x="14" y="208"/>
                  </a:lnTo>
                  <a:lnTo>
                    <a:pt x="15" y="203"/>
                  </a:lnTo>
                  <a:lnTo>
                    <a:pt x="17" y="198"/>
                  </a:lnTo>
                  <a:lnTo>
                    <a:pt x="18" y="193"/>
                  </a:lnTo>
                  <a:lnTo>
                    <a:pt x="19" y="187"/>
                  </a:lnTo>
                  <a:lnTo>
                    <a:pt x="23" y="182"/>
                  </a:lnTo>
                  <a:lnTo>
                    <a:pt x="25" y="176"/>
                  </a:lnTo>
                  <a:lnTo>
                    <a:pt x="27" y="169"/>
                  </a:lnTo>
                  <a:lnTo>
                    <a:pt x="30" y="163"/>
                  </a:lnTo>
                  <a:lnTo>
                    <a:pt x="32" y="156"/>
                  </a:lnTo>
                  <a:lnTo>
                    <a:pt x="35" y="150"/>
                  </a:lnTo>
                  <a:lnTo>
                    <a:pt x="38" y="144"/>
                  </a:lnTo>
                  <a:lnTo>
                    <a:pt x="40" y="138"/>
                  </a:lnTo>
                  <a:lnTo>
                    <a:pt x="44" y="132"/>
                  </a:lnTo>
                  <a:lnTo>
                    <a:pt x="46" y="125"/>
                  </a:lnTo>
                  <a:lnTo>
                    <a:pt x="49" y="119"/>
                  </a:lnTo>
                  <a:lnTo>
                    <a:pt x="52" y="112"/>
                  </a:lnTo>
                  <a:lnTo>
                    <a:pt x="55" y="107"/>
                  </a:lnTo>
                  <a:lnTo>
                    <a:pt x="59" y="101"/>
                  </a:lnTo>
                  <a:lnTo>
                    <a:pt x="62" y="95"/>
                  </a:lnTo>
                  <a:lnTo>
                    <a:pt x="67" y="89"/>
                  </a:lnTo>
                  <a:lnTo>
                    <a:pt x="70" y="84"/>
                  </a:lnTo>
                  <a:lnTo>
                    <a:pt x="74" y="78"/>
                  </a:lnTo>
                  <a:lnTo>
                    <a:pt x="78" y="72"/>
                  </a:lnTo>
                  <a:lnTo>
                    <a:pt x="82" y="66"/>
                  </a:lnTo>
                  <a:lnTo>
                    <a:pt x="86" y="61"/>
                  </a:lnTo>
                  <a:lnTo>
                    <a:pt x="91" y="55"/>
                  </a:lnTo>
                  <a:lnTo>
                    <a:pt x="95" y="49"/>
                  </a:lnTo>
                  <a:lnTo>
                    <a:pt x="9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9" name="Freeform 106"/>
            <p:cNvSpPr>
              <a:spLocks noEditPoints="1"/>
            </p:cNvSpPr>
            <p:nvPr/>
          </p:nvSpPr>
          <p:spPr bwMode="auto">
            <a:xfrm>
              <a:off x="1170" y="1152"/>
              <a:ext cx="80" cy="124"/>
            </a:xfrm>
            <a:custGeom>
              <a:avLst/>
              <a:gdLst>
                <a:gd name="T0" fmla="*/ 1 w 160"/>
                <a:gd name="T1" fmla="*/ 1 h 246"/>
                <a:gd name="T2" fmla="*/ 1 w 160"/>
                <a:gd name="T3" fmla="*/ 1 h 246"/>
                <a:gd name="T4" fmla="*/ 1 w 160"/>
                <a:gd name="T5" fmla="*/ 1 h 246"/>
                <a:gd name="T6" fmla="*/ 1 w 160"/>
                <a:gd name="T7" fmla="*/ 1 h 246"/>
                <a:gd name="T8" fmla="*/ 1 w 160"/>
                <a:gd name="T9" fmla="*/ 1 h 246"/>
                <a:gd name="T10" fmla="*/ 1 w 160"/>
                <a:gd name="T11" fmla="*/ 1 h 246"/>
                <a:gd name="T12" fmla="*/ 1 w 160"/>
                <a:gd name="T13" fmla="*/ 1 h 246"/>
                <a:gd name="T14" fmla="*/ 1 w 160"/>
                <a:gd name="T15" fmla="*/ 1 h 246"/>
                <a:gd name="T16" fmla="*/ 1 w 160"/>
                <a:gd name="T17" fmla="*/ 1 h 246"/>
                <a:gd name="T18" fmla="*/ 1 w 160"/>
                <a:gd name="T19" fmla="*/ 1 h 246"/>
                <a:gd name="T20" fmla="*/ 1 w 160"/>
                <a:gd name="T21" fmla="*/ 1 h 246"/>
                <a:gd name="T22" fmla="*/ 1 w 160"/>
                <a:gd name="T23" fmla="*/ 1 h 246"/>
                <a:gd name="T24" fmla="*/ 1 w 160"/>
                <a:gd name="T25" fmla="*/ 1 h 246"/>
                <a:gd name="T26" fmla="*/ 1 w 160"/>
                <a:gd name="T27" fmla="*/ 1 h 246"/>
                <a:gd name="T28" fmla="*/ 1 w 160"/>
                <a:gd name="T29" fmla="*/ 1 h 246"/>
                <a:gd name="T30" fmla="*/ 1 w 160"/>
                <a:gd name="T31" fmla="*/ 1 h 246"/>
                <a:gd name="T32" fmla="*/ 1 w 160"/>
                <a:gd name="T33" fmla="*/ 2 h 246"/>
                <a:gd name="T34" fmla="*/ 1 w 160"/>
                <a:gd name="T35" fmla="*/ 2 h 246"/>
                <a:gd name="T36" fmla="*/ 1 w 160"/>
                <a:gd name="T37" fmla="*/ 2 h 246"/>
                <a:gd name="T38" fmla="*/ 1 w 160"/>
                <a:gd name="T39" fmla="*/ 2 h 246"/>
                <a:gd name="T40" fmla="*/ 1 w 160"/>
                <a:gd name="T41" fmla="*/ 2 h 246"/>
                <a:gd name="T42" fmla="*/ 1 w 160"/>
                <a:gd name="T43" fmla="*/ 2 h 246"/>
                <a:gd name="T44" fmla="*/ 1 w 160"/>
                <a:gd name="T45" fmla="*/ 2 h 246"/>
                <a:gd name="T46" fmla="*/ 1 w 160"/>
                <a:gd name="T47" fmla="*/ 2 h 246"/>
                <a:gd name="T48" fmla="*/ 1 w 160"/>
                <a:gd name="T49" fmla="*/ 2 h 246"/>
                <a:gd name="T50" fmla="*/ 1 w 160"/>
                <a:gd name="T51" fmla="*/ 2 h 246"/>
                <a:gd name="T52" fmla="*/ 1 w 160"/>
                <a:gd name="T53" fmla="*/ 2 h 246"/>
                <a:gd name="T54" fmla="*/ 1 w 160"/>
                <a:gd name="T55" fmla="*/ 2 h 246"/>
                <a:gd name="T56" fmla="*/ 1 w 160"/>
                <a:gd name="T57" fmla="*/ 2 h 246"/>
                <a:gd name="T58" fmla="*/ 1 w 160"/>
                <a:gd name="T59" fmla="*/ 2 h 246"/>
                <a:gd name="T60" fmla="*/ 1 w 160"/>
                <a:gd name="T61" fmla="*/ 2 h 246"/>
                <a:gd name="T62" fmla="*/ 1 w 160"/>
                <a:gd name="T63" fmla="*/ 2 h 246"/>
                <a:gd name="T64" fmla="*/ 1 w 160"/>
                <a:gd name="T65" fmla="*/ 1 h 246"/>
                <a:gd name="T66" fmla="*/ 1 w 160"/>
                <a:gd name="T67" fmla="*/ 1 h 246"/>
                <a:gd name="T68" fmla="*/ 1 w 160"/>
                <a:gd name="T69" fmla="*/ 1 h 246"/>
                <a:gd name="T70" fmla="*/ 1 w 160"/>
                <a:gd name="T71" fmla="*/ 1 h 246"/>
                <a:gd name="T72" fmla="*/ 1 w 160"/>
                <a:gd name="T73" fmla="*/ 1 h 246"/>
                <a:gd name="T74" fmla="*/ 1 w 160"/>
                <a:gd name="T75" fmla="*/ 1 h 246"/>
                <a:gd name="T76" fmla="*/ 1 w 160"/>
                <a:gd name="T77" fmla="*/ 1 h 246"/>
                <a:gd name="T78" fmla="*/ 1 w 160"/>
                <a:gd name="T79" fmla="*/ 1 h 246"/>
                <a:gd name="T80" fmla="*/ 1 w 160"/>
                <a:gd name="T81" fmla="*/ 1 h 246"/>
                <a:gd name="T82" fmla="*/ 1 w 160"/>
                <a:gd name="T83" fmla="*/ 2 h 246"/>
                <a:gd name="T84" fmla="*/ 1 w 160"/>
                <a:gd name="T85" fmla="*/ 2 h 246"/>
                <a:gd name="T86" fmla="*/ 1 w 160"/>
                <a:gd name="T87" fmla="*/ 2 h 246"/>
                <a:gd name="T88" fmla="*/ 1 w 160"/>
                <a:gd name="T89" fmla="*/ 2 h 246"/>
                <a:gd name="T90" fmla="*/ 1 w 160"/>
                <a:gd name="T91" fmla="*/ 2 h 246"/>
                <a:gd name="T92" fmla="*/ 1 w 160"/>
                <a:gd name="T93" fmla="*/ 2 h 246"/>
                <a:gd name="T94" fmla="*/ 1 w 160"/>
                <a:gd name="T95" fmla="*/ 2 h 246"/>
                <a:gd name="T96" fmla="*/ 1 w 160"/>
                <a:gd name="T97" fmla="*/ 2 h 246"/>
                <a:gd name="T98" fmla="*/ 1 w 160"/>
                <a:gd name="T99" fmla="*/ 2 h 246"/>
                <a:gd name="T100" fmla="*/ 1 w 160"/>
                <a:gd name="T101" fmla="*/ 2 h 246"/>
                <a:gd name="T102" fmla="*/ 1 w 160"/>
                <a:gd name="T103" fmla="*/ 2 h 246"/>
                <a:gd name="T104" fmla="*/ 1 w 160"/>
                <a:gd name="T105" fmla="*/ 2 h 246"/>
                <a:gd name="T106" fmla="*/ 1 w 160"/>
                <a:gd name="T107" fmla="*/ 1 h 246"/>
                <a:gd name="T108" fmla="*/ 1 w 160"/>
                <a:gd name="T109" fmla="*/ 1 h 246"/>
                <a:gd name="T110" fmla="*/ 1 w 160"/>
                <a:gd name="T111" fmla="*/ 1 h 246"/>
                <a:gd name="T112" fmla="*/ 1 w 160"/>
                <a:gd name="T113" fmla="*/ 1 h 246"/>
                <a:gd name="T114" fmla="*/ 1 w 160"/>
                <a:gd name="T115" fmla="*/ 1 h 246"/>
                <a:gd name="T116" fmla="*/ 1 w 160"/>
                <a:gd name="T117" fmla="*/ 1 h 246"/>
                <a:gd name="T118" fmla="*/ 1 w 160"/>
                <a:gd name="T119" fmla="*/ 2 h 246"/>
                <a:gd name="T120" fmla="*/ 1 w 160"/>
                <a:gd name="T121" fmla="*/ 2 h 246"/>
                <a:gd name="T122" fmla="*/ 1 w 160"/>
                <a:gd name="T123" fmla="*/ 2 h 246"/>
                <a:gd name="T124" fmla="*/ 1 w 160"/>
                <a:gd name="T125" fmla="*/ 2 h 2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0"/>
                <a:gd name="T190" fmla="*/ 0 h 246"/>
                <a:gd name="T191" fmla="*/ 160 w 160"/>
                <a:gd name="T192" fmla="*/ 246 h 2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0" h="246">
                  <a:moveTo>
                    <a:pt x="160" y="61"/>
                  </a:moveTo>
                  <a:lnTo>
                    <a:pt x="117" y="63"/>
                  </a:lnTo>
                  <a:lnTo>
                    <a:pt x="117" y="62"/>
                  </a:lnTo>
                  <a:lnTo>
                    <a:pt x="117" y="60"/>
                  </a:lnTo>
                  <a:lnTo>
                    <a:pt x="117" y="58"/>
                  </a:lnTo>
                  <a:lnTo>
                    <a:pt x="116" y="55"/>
                  </a:lnTo>
                  <a:lnTo>
                    <a:pt x="116" y="54"/>
                  </a:lnTo>
                  <a:lnTo>
                    <a:pt x="115" y="52"/>
                  </a:lnTo>
                  <a:lnTo>
                    <a:pt x="115" y="51"/>
                  </a:lnTo>
                  <a:lnTo>
                    <a:pt x="114" y="49"/>
                  </a:lnTo>
                  <a:lnTo>
                    <a:pt x="114" y="47"/>
                  </a:lnTo>
                  <a:lnTo>
                    <a:pt x="113" y="46"/>
                  </a:lnTo>
                  <a:lnTo>
                    <a:pt x="112" y="45"/>
                  </a:lnTo>
                  <a:lnTo>
                    <a:pt x="110" y="44"/>
                  </a:lnTo>
                  <a:lnTo>
                    <a:pt x="109" y="43"/>
                  </a:lnTo>
                  <a:lnTo>
                    <a:pt x="108" y="41"/>
                  </a:lnTo>
                  <a:lnTo>
                    <a:pt x="107" y="41"/>
                  </a:lnTo>
                  <a:lnTo>
                    <a:pt x="106" y="40"/>
                  </a:lnTo>
                  <a:lnTo>
                    <a:pt x="105" y="40"/>
                  </a:lnTo>
                  <a:lnTo>
                    <a:pt x="103" y="39"/>
                  </a:lnTo>
                  <a:lnTo>
                    <a:pt x="102" y="39"/>
                  </a:lnTo>
                  <a:lnTo>
                    <a:pt x="101" y="39"/>
                  </a:lnTo>
                  <a:lnTo>
                    <a:pt x="100" y="39"/>
                  </a:lnTo>
                  <a:lnTo>
                    <a:pt x="99" y="39"/>
                  </a:lnTo>
                  <a:lnTo>
                    <a:pt x="97" y="38"/>
                  </a:lnTo>
                  <a:lnTo>
                    <a:pt x="95" y="39"/>
                  </a:lnTo>
                  <a:lnTo>
                    <a:pt x="93" y="39"/>
                  </a:lnTo>
                  <a:lnTo>
                    <a:pt x="92" y="39"/>
                  </a:lnTo>
                  <a:lnTo>
                    <a:pt x="90" y="39"/>
                  </a:lnTo>
                  <a:lnTo>
                    <a:pt x="88" y="40"/>
                  </a:lnTo>
                  <a:lnTo>
                    <a:pt x="86" y="41"/>
                  </a:lnTo>
                  <a:lnTo>
                    <a:pt x="85" y="41"/>
                  </a:lnTo>
                  <a:lnTo>
                    <a:pt x="83" y="43"/>
                  </a:lnTo>
                  <a:lnTo>
                    <a:pt x="82" y="44"/>
                  </a:lnTo>
                  <a:lnTo>
                    <a:pt x="79" y="45"/>
                  </a:lnTo>
                  <a:lnTo>
                    <a:pt x="78" y="46"/>
                  </a:lnTo>
                  <a:lnTo>
                    <a:pt x="76" y="47"/>
                  </a:lnTo>
                  <a:lnTo>
                    <a:pt x="75" y="51"/>
                  </a:lnTo>
                  <a:lnTo>
                    <a:pt x="72" y="53"/>
                  </a:lnTo>
                  <a:lnTo>
                    <a:pt x="70" y="55"/>
                  </a:lnTo>
                  <a:lnTo>
                    <a:pt x="69" y="59"/>
                  </a:lnTo>
                  <a:lnTo>
                    <a:pt x="67" y="62"/>
                  </a:lnTo>
                  <a:lnTo>
                    <a:pt x="64" y="66"/>
                  </a:lnTo>
                  <a:lnTo>
                    <a:pt x="63" y="69"/>
                  </a:lnTo>
                  <a:lnTo>
                    <a:pt x="62" y="74"/>
                  </a:lnTo>
                  <a:lnTo>
                    <a:pt x="60" y="77"/>
                  </a:lnTo>
                  <a:lnTo>
                    <a:pt x="59" y="82"/>
                  </a:lnTo>
                  <a:lnTo>
                    <a:pt x="57" y="86"/>
                  </a:lnTo>
                  <a:lnTo>
                    <a:pt x="55" y="91"/>
                  </a:lnTo>
                  <a:lnTo>
                    <a:pt x="59" y="90"/>
                  </a:lnTo>
                  <a:lnTo>
                    <a:pt x="61" y="89"/>
                  </a:lnTo>
                  <a:lnTo>
                    <a:pt x="63" y="87"/>
                  </a:lnTo>
                  <a:lnTo>
                    <a:pt x="65" y="86"/>
                  </a:lnTo>
                  <a:lnTo>
                    <a:pt x="69" y="85"/>
                  </a:lnTo>
                  <a:lnTo>
                    <a:pt x="71" y="84"/>
                  </a:lnTo>
                  <a:lnTo>
                    <a:pt x="73" y="84"/>
                  </a:lnTo>
                  <a:lnTo>
                    <a:pt x="76" y="83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4" y="83"/>
                  </a:lnTo>
                  <a:lnTo>
                    <a:pt x="86" y="82"/>
                  </a:lnTo>
                  <a:lnTo>
                    <a:pt x="91" y="83"/>
                  </a:lnTo>
                  <a:lnTo>
                    <a:pt x="95" y="83"/>
                  </a:lnTo>
                  <a:lnTo>
                    <a:pt x="100" y="84"/>
                  </a:lnTo>
                  <a:lnTo>
                    <a:pt x="105" y="84"/>
                  </a:lnTo>
                  <a:lnTo>
                    <a:pt x="108" y="85"/>
                  </a:lnTo>
                  <a:lnTo>
                    <a:pt x="112" y="87"/>
                  </a:lnTo>
                  <a:lnTo>
                    <a:pt x="115" y="89"/>
                  </a:lnTo>
                  <a:lnTo>
                    <a:pt x="120" y="91"/>
                  </a:lnTo>
                  <a:lnTo>
                    <a:pt x="122" y="93"/>
                  </a:lnTo>
                  <a:lnTo>
                    <a:pt x="125" y="96"/>
                  </a:lnTo>
                  <a:lnTo>
                    <a:pt x="129" y="98"/>
                  </a:lnTo>
                  <a:lnTo>
                    <a:pt x="131" y="100"/>
                  </a:lnTo>
                  <a:lnTo>
                    <a:pt x="135" y="104"/>
                  </a:lnTo>
                  <a:lnTo>
                    <a:pt x="137" y="107"/>
                  </a:lnTo>
                  <a:lnTo>
                    <a:pt x="139" y="112"/>
                  </a:lnTo>
                  <a:lnTo>
                    <a:pt x="141" y="115"/>
                  </a:lnTo>
                  <a:lnTo>
                    <a:pt x="143" y="120"/>
                  </a:lnTo>
                  <a:lnTo>
                    <a:pt x="145" y="123"/>
                  </a:lnTo>
                  <a:lnTo>
                    <a:pt x="146" y="128"/>
                  </a:lnTo>
                  <a:lnTo>
                    <a:pt x="147" y="132"/>
                  </a:lnTo>
                  <a:lnTo>
                    <a:pt x="148" y="137"/>
                  </a:lnTo>
                  <a:lnTo>
                    <a:pt x="148" y="142"/>
                  </a:lnTo>
                  <a:lnTo>
                    <a:pt x="148" y="147"/>
                  </a:lnTo>
                  <a:lnTo>
                    <a:pt x="148" y="152"/>
                  </a:lnTo>
                  <a:lnTo>
                    <a:pt x="148" y="157"/>
                  </a:lnTo>
                  <a:lnTo>
                    <a:pt x="148" y="161"/>
                  </a:lnTo>
                  <a:lnTo>
                    <a:pt x="148" y="166"/>
                  </a:lnTo>
                  <a:lnTo>
                    <a:pt x="147" y="170"/>
                  </a:lnTo>
                  <a:lnTo>
                    <a:pt x="147" y="174"/>
                  </a:lnTo>
                  <a:lnTo>
                    <a:pt x="146" y="178"/>
                  </a:lnTo>
                  <a:lnTo>
                    <a:pt x="145" y="182"/>
                  </a:lnTo>
                  <a:lnTo>
                    <a:pt x="144" y="187"/>
                  </a:lnTo>
                  <a:lnTo>
                    <a:pt x="141" y="190"/>
                  </a:lnTo>
                  <a:lnTo>
                    <a:pt x="140" y="195"/>
                  </a:lnTo>
                  <a:lnTo>
                    <a:pt x="138" y="198"/>
                  </a:lnTo>
                  <a:lnTo>
                    <a:pt x="136" y="202"/>
                  </a:lnTo>
                  <a:lnTo>
                    <a:pt x="135" y="206"/>
                  </a:lnTo>
                  <a:lnTo>
                    <a:pt x="132" y="210"/>
                  </a:lnTo>
                  <a:lnTo>
                    <a:pt x="130" y="213"/>
                  </a:lnTo>
                  <a:lnTo>
                    <a:pt x="128" y="217"/>
                  </a:lnTo>
                  <a:lnTo>
                    <a:pt x="125" y="219"/>
                  </a:lnTo>
                  <a:lnTo>
                    <a:pt x="123" y="222"/>
                  </a:lnTo>
                  <a:lnTo>
                    <a:pt x="121" y="225"/>
                  </a:lnTo>
                  <a:lnTo>
                    <a:pt x="117" y="228"/>
                  </a:lnTo>
                  <a:lnTo>
                    <a:pt x="115" y="230"/>
                  </a:lnTo>
                  <a:lnTo>
                    <a:pt x="113" y="233"/>
                  </a:lnTo>
                  <a:lnTo>
                    <a:pt x="109" y="235"/>
                  </a:lnTo>
                  <a:lnTo>
                    <a:pt x="106" y="236"/>
                  </a:lnTo>
                  <a:lnTo>
                    <a:pt x="103" y="238"/>
                  </a:lnTo>
                  <a:lnTo>
                    <a:pt x="100" y="240"/>
                  </a:lnTo>
                  <a:lnTo>
                    <a:pt x="97" y="241"/>
                  </a:lnTo>
                  <a:lnTo>
                    <a:pt x="94" y="243"/>
                  </a:lnTo>
                  <a:lnTo>
                    <a:pt x="91" y="243"/>
                  </a:lnTo>
                  <a:lnTo>
                    <a:pt x="87" y="244"/>
                  </a:lnTo>
                  <a:lnTo>
                    <a:pt x="84" y="245"/>
                  </a:lnTo>
                  <a:lnTo>
                    <a:pt x="82" y="246"/>
                  </a:lnTo>
                  <a:lnTo>
                    <a:pt x="78" y="246"/>
                  </a:lnTo>
                  <a:lnTo>
                    <a:pt x="75" y="246"/>
                  </a:lnTo>
                  <a:lnTo>
                    <a:pt x="71" y="246"/>
                  </a:lnTo>
                  <a:lnTo>
                    <a:pt x="68" y="246"/>
                  </a:lnTo>
                  <a:lnTo>
                    <a:pt x="65" y="246"/>
                  </a:lnTo>
                  <a:lnTo>
                    <a:pt x="62" y="246"/>
                  </a:lnTo>
                  <a:lnTo>
                    <a:pt x="59" y="246"/>
                  </a:lnTo>
                  <a:lnTo>
                    <a:pt x="55" y="245"/>
                  </a:lnTo>
                  <a:lnTo>
                    <a:pt x="53" y="245"/>
                  </a:lnTo>
                  <a:lnTo>
                    <a:pt x="49" y="244"/>
                  </a:lnTo>
                  <a:lnTo>
                    <a:pt x="47" y="243"/>
                  </a:lnTo>
                  <a:lnTo>
                    <a:pt x="44" y="242"/>
                  </a:lnTo>
                  <a:lnTo>
                    <a:pt x="41" y="241"/>
                  </a:lnTo>
                  <a:lnTo>
                    <a:pt x="38" y="240"/>
                  </a:lnTo>
                  <a:lnTo>
                    <a:pt x="35" y="238"/>
                  </a:lnTo>
                  <a:lnTo>
                    <a:pt x="32" y="236"/>
                  </a:lnTo>
                  <a:lnTo>
                    <a:pt x="30" y="235"/>
                  </a:lnTo>
                  <a:lnTo>
                    <a:pt x="27" y="233"/>
                  </a:lnTo>
                  <a:lnTo>
                    <a:pt x="25" y="231"/>
                  </a:lnTo>
                  <a:lnTo>
                    <a:pt x="23" y="229"/>
                  </a:lnTo>
                  <a:lnTo>
                    <a:pt x="22" y="227"/>
                  </a:lnTo>
                  <a:lnTo>
                    <a:pt x="19" y="225"/>
                  </a:lnTo>
                  <a:lnTo>
                    <a:pt x="17" y="222"/>
                  </a:lnTo>
                  <a:lnTo>
                    <a:pt x="15" y="219"/>
                  </a:lnTo>
                  <a:lnTo>
                    <a:pt x="14" y="217"/>
                  </a:lnTo>
                  <a:lnTo>
                    <a:pt x="11" y="214"/>
                  </a:lnTo>
                  <a:lnTo>
                    <a:pt x="10" y="211"/>
                  </a:lnTo>
                  <a:lnTo>
                    <a:pt x="8" y="207"/>
                  </a:lnTo>
                  <a:lnTo>
                    <a:pt x="7" y="205"/>
                  </a:lnTo>
                  <a:lnTo>
                    <a:pt x="6" y="200"/>
                  </a:lnTo>
                  <a:lnTo>
                    <a:pt x="4" y="197"/>
                  </a:lnTo>
                  <a:lnTo>
                    <a:pt x="4" y="193"/>
                  </a:lnTo>
                  <a:lnTo>
                    <a:pt x="3" y="189"/>
                  </a:lnTo>
                  <a:lnTo>
                    <a:pt x="2" y="184"/>
                  </a:lnTo>
                  <a:lnTo>
                    <a:pt x="2" y="181"/>
                  </a:lnTo>
                  <a:lnTo>
                    <a:pt x="1" y="175"/>
                  </a:lnTo>
                  <a:lnTo>
                    <a:pt x="1" y="170"/>
                  </a:lnTo>
                  <a:lnTo>
                    <a:pt x="1" y="166"/>
                  </a:lnTo>
                  <a:lnTo>
                    <a:pt x="1" y="160"/>
                  </a:lnTo>
                  <a:lnTo>
                    <a:pt x="0" y="154"/>
                  </a:lnTo>
                  <a:lnTo>
                    <a:pt x="1" y="144"/>
                  </a:lnTo>
                  <a:lnTo>
                    <a:pt x="1" y="134"/>
                  </a:lnTo>
                  <a:lnTo>
                    <a:pt x="2" y="124"/>
                  </a:lnTo>
                  <a:lnTo>
                    <a:pt x="3" y="114"/>
                  </a:lnTo>
                  <a:lnTo>
                    <a:pt x="6" y="105"/>
                  </a:lnTo>
                  <a:lnTo>
                    <a:pt x="8" y="96"/>
                  </a:lnTo>
                  <a:lnTo>
                    <a:pt x="10" y="86"/>
                  </a:lnTo>
                  <a:lnTo>
                    <a:pt x="12" y="77"/>
                  </a:lnTo>
                  <a:lnTo>
                    <a:pt x="16" y="69"/>
                  </a:lnTo>
                  <a:lnTo>
                    <a:pt x="19" y="61"/>
                  </a:lnTo>
                  <a:lnTo>
                    <a:pt x="24" y="53"/>
                  </a:lnTo>
                  <a:lnTo>
                    <a:pt x="27" y="45"/>
                  </a:lnTo>
                  <a:lnTo>
                    <a:pt x="33" y="38"/>
                  </a:lnTo>
                  <a:lnTo>
                    <a:pt x="38" y="32"/>
                  </a:lnTo>
                  <a:lnTo>
                    <a:pt x="42" y="25"/>
                  </a:lnTo>
                  <a:lnTo>
                    <a:pt x="48" y="21"/>
                  </a:lnTo>
                  <a:lnTo>
                    <a:pt x="54" y="16"/>
                  </a:lnTo>
                  <a:lnTo>
                    <a:pt x="60" y="11"/>
                  </a:lnTo>
                  <a:lnTo>
                    <a:pt x="67" y="8"/>
                  </a:lnTo>
                  <a:lnTo>
                    <a:pt x="72" y="6"/>
                  </a:lnTo>
                  <a:lnTo>
                    <a:pt x="79" y="3"/>
                  </a:lnTo>
                  <a:lnTo>
                    <a:pt x="86" y="2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09" y="1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20" y="3"/>
                  </a:lnTo>
                  <a:lnTo>
                    <a:pt x="124" y="5"/>
                  </a:lnTo>
                  <a:lnTo>
                    <a:pt x="126" y="6"/>
                  </a:lnTo>
                  <a:lnTo>
                    <a:pt x="130" y="7"/>
                  </a:lnTo>
                  <a:lnTo>
                    <a:pt x="133" y="9"/>
                  </a:lnTo>
                  <a:lnTo>
                    <a:pt x="137" y="11"/>
                  </a:lnTo>
                  <a:lnTo>
                    <a:pt x="139" y="13"/>
                  </a:lnTo>
                  <a:lnTo>
                    <a:pt x="141" y="15"/>
                  </a:lnTo>
                  <a:lnTo>
                    <a:pt x="145" y="18"/>
                  </a:lnTo>
                  <a:lnTo>
                    <a:pt x="147" y="21"/>
                  </a:lnTo>
                  <a:lnTo>
                    <a:pt x="148" y="24"/>
                  </a:lnTo>
                  <a:lnTo>
                    <a:pt x="151" y="28"/>
                  </a:lnTo>
                  <a:lnTo>
                    <a:pt x="153" y="31"/>
                  </a:lnTo>
                  <a:lnTo>
                    <a:pt x="154" y="34"/>
                  </a:lnTo>
                  <a:lnTo>
                    <a:pt x="155" y="38"/>
                  </a:lnTo>
                  <a:lnTo>
                    <a:pt x="156" y="43"/>
                  </a:lnTo>
                  <a:lnTo>
                    <a:pt x="158" y="47"/>
                  </a:lnTo>
                  <a:lnTo>
                    <a:pt x="159" y="52"/>
                  </a:lnTo>
                  <a:lnTo>
                    <a:pt x="160" y="56"/>
                  </a:lnTo>
                  <a:lnTo>
                    <a:pt x="160" y="61"/>
                  </a:lnTo>
                  <a:close/>
                  <a:moveTo>
                    <a:pt x="44" y="172"/>
                  </a:moveTo>
                  <a:lnTo>
                    <a:pt x="45" y="175"/>
                  </a:lnTo>
                  <a:lnTo>
                    <a:pt x="45" y="178"/>
                  </a:lnTo>
                  <a:lnTo>
                    <a:pt x="45" y="181"/>
                  </a:lnTo>
                  <a:lnTo>
                    <a:pt x="45" y="183"/>
                  </a:lnTo>
                  <a:lnTo>
                    <a:pt x="46" y="185"/>
                  </a:lnTo>
                  <a:lnTo>
                    <a:pt x="46" y="189"/>
                  </a:lnTo>
                  <a:lnTo>
                    <a:pt x="47" y="190"/>
                  </a:lnTo>
                  <a:lnTo>
                    <a:pt x="47" y="192"/>
                  </a:lnTo>
                  <a:lnTo>
                    <a:pt x="48" y="195"/>
                  </a:lnTo>
                  <a:lnTo>
                    <a:pt x="49" y="197"/>
                  </a:lnTo>
                  <a:lnTo>
                    <a:pt x="50" y="198"/>
                  </a:lnTo>
                  <a:lnTo>
                    <a:pt x="50" y="199"/>
                  </a:lnTo>
                  <a:lnTo>
                    <a:pt x="53" y="202"/>
                  </a:lnTo>
                  <a:lnTo>
                    <a:pt x="54" y="203"/>
                  </a:lnTo>
                  <a:lnTo>
                    <a:pt x="55" y="204"/>
                  </a:lnTo>
                  <a:lnTo>
                    <a:pt x="56" y="205"/>
                  </a:lnTo>
                  <a:lnTo>
                    <a:pt x="57" y="206"/>
                  </a:lnTo>
                  <a:lnTo>
                    <a:pt x="60" y="207"/>
                  </a:lnTo>
                  <a:lnTo>
                    <a:pt x="61" y="207"/>
                  </a:lnTo>
                  <a:lnTo>
                    <a:pt x="62" y="208"/>
                  </a:lnTo>
                  <a:lnTo>
                    <a:pt x="64" y="208"/>
                  </a:lnTo>
                  <a:lnTo>
                    <a:pt x="65" y="208"/>
                  </a:lnTo>
                  <a:lnTo>
                    <a:pt x="68" y="208"/>
                  </a:lnTo>
                  <a:lnTo>
                    <a:pt x="69" y="208"/>
                  </a:lnTo>
                  <a:lnTo>
                    <a:pt x="71" y="208"/>
                  </a:lnTo>
                  <a:lnTo>
                    <a:pt x="73" y="208"/>
                  </a:lnTo>
                  <a:lnTo>
                    <a:pt x="76" y="208"/>
                  </a:lnTo>
                  <a:lnTo>
                    <a:pt x="78" y="207"/>
                  </a:lnTo>
                  <a:lnTo>
                    <a:pt x="79" y="207"/>
                  </a:lnTo>
                  <a:lnTo>
                    <a:pt x="82" y="206"/>
                  </a:lnTo>
                  <a:lnTo>
                    <a:pt x="83" y="205"/>
                  </a:lnTo>
                  <a:lnTo>
                    <a:pt x="85" y="204"/>
                  </a:lnTo>
                  <a:lnTo>
                    <a:pt x="86" y="202"/>
                  </a:lnTo>
                  <a:lnTo>
                    <a:pt x="88" y="200"/>
                  </a:lnTo>
                  <a:lnTo>
                    <a:pt x="90" y="198"/>
                  </a:lnTo>
                  <a:lnTo>
                    <a:pt x="91" y="196"/>
                  </a:lnTo>
                  <a:lnTo>
                    <a:pt x="93" y="193"/>
                  </a:lnTo>
                  <a:lnTo>
                    <a:pt x="95" y="190"/>
                  </a:lnTo>
                  <a:lnTo>
                    <a:pt x="97" y="187"/>
                  </a:lnTo>
                  <a:lnTo>
                    <a:pt x="99" y="183"/>
                  </a:lnTo>
                  <a:lnTo>
                    <a:pt x="100" y="180"/>
                  </a:lnTo>
                  <a:lnTo>
                    <a:pt x="101" y="176"/>
                  </a:lnTo>
                  <a:lnTo>
                    <a:pt x="102" y="173"/>
                  </a:lnTo>
                  <a:lnTo>
                    <a:pt x="102" y="168"/>
                  </a:lnTo>
                  <a:lnTo>
                    <a:pt x="103" y="164"/>
                  </a:lnTo>
                  <a:lnTo>
                    <a:pt x="103" y="160"/>
                  </a:lnTo>
                  <a:lnTo>
                    <a:pt x="103" y="155"/>
                  </a:lnTo>
                  <a:lnTo>
                    <a:pt x="103" y="150"/>
                  </a:lnTo>
                  <a:lnTo>
                    <a:pt x="103" y="147"/>
                  </a:lnTo>
                  <a:lnTo>
                    <a:pt x="103" y="144"/>
                  </a:lnTo>
                  <a:lnTo>
                    <a:pt x="103" y="142"/>
                  </a:lnTo>
                  <a:lnTo>
                    <a:pt x="103" y="138"/>
                  </a:lnTo>
                  <a:lnTo>
                    <a:pt x="102" y="136"/>
                  </a:lnTo>
                  <a:lnTo>
                    <a:pt x="102" y="134"/>
                  </a:lnTo>
                  <a:lnTo>
                    <a:pt x="101" y="131"/>
                  </a:lnTo>
                  <a:lnTo>
                    <a:pt x="101" y="129"/>
                  </a:lnTo>
                  <a:lnTo>
                    <a:pt x="100" y="127"/>
                  </a:lnTo>
                  <a:lnTo>
                    <a:pt x="99" y="124"/>
                  </a:lnTo>
                  <a:lnTo>
                    <a:pt x="98" y="123"/>
                  </a:lnTo>
                  <a:lnTo>
                    <a:pt x="97" y="121"/>
                  </a:lnTo>
                  <a:lnTo>
                    <a:pt x="95" y="120"/>
                  </a:lnTo>
                  <a:lnTo>
                    <a:pt x="94" y="119"/>
                  </a:lnTo>
                  <a:lnTo>
                    <a:pt x="93" y="117"/>
                  </a:lnTo>
                  <a:lnTo>
                    <a:pt x="92" y="116"/>
                  </a:lnTo>
                  <a:lnTo>
                    <a:pt x="91" y="115"/>
                  </a:lnTo>
                  <a:lnTo>
                    <a:pt x="90" y="114"/>
                  </a:lnTo>
                  <a:lnTo>
                    <a:pt x="87" y="114"/>
                  </a:lnTo>
                  <a:lnTo>
                    <a:pt x="86" y="113"/>
                  </a:lnTo>
                  <a:lnTo>
                    <a:pt x="85" y="113"/>
                  </a:lnTo>
                  <a:lnTo>
                    <a:pt x="83" y="113"/>
                  </a:lnTo>
                  <a:lnTo>
                    <a:pt x="82" y="113"/>
                  </a:lnTo>
                  <a:lnTo>
                    <a:pt x="79" y="112"/>
                  </a:lnTo>
                  <a:lnTo>
                    <a:pt x="78" y="113"/>
                  </a:lnTo>
                  <a:lnTo>
                    <a:pt x="77" y="113"/>
                  </a:lnTo>
                  <a:lnTo>
                    <a:pt x="76" y="113"/>
                  </a:lnTo>
                  <a:lnTo>
                    <a:pt x="75" y="113"/>
                  </a:lnTo>
                  <a:lnTo>
                    <a:pt x="72" y="114"/>
                  </a:lnTo>
                  <a:lnTo>
                    <a:pt x="71" y="114"/>
                  </a:lnTo>
                  <a:lnTo>
                    <a:pt x="70" y="115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5" y="117"/>
                  </a:lnTo>
                  <a:lnTo>
                    <a:pt x="64" y="119"/>
                  </a:lnTo>
                  <a:lnTo>
                    <a:pt x="62" y="120"/>
                  </a:lnTo>
                  <a:lnTo>
                    <a:pt x="61" y="121"/>
                  </a:lnTo>
                  <a:lnTo>
                    <a:pt x="60" y="122"/>
                  </a:lnTo>
                  <a:lnTo>
                    <a:pt x="59" y="124"/>
                  </a:lnTo>
                  <a:lnTo>
                    <a:pt x="57" y="125"/>
                  </a:lnTo>
                  <a:lnTo>
                    <a:pt x="56" y="127"/>
                  </a:lnTo>
                  <a:lnTo>
                    <a:pt x="54" y="129"/>
                  </a:lnTo>
                  <a:lnTo>
                    <a:pt x="54" y="130"/>
                  </a:lnTo>
                  <a:lnTo>
                    <a:pt x="53" y="132"/>
                  </a:lnTo>
                  <a:lnTo>
                    <a:pt x="52" y="135"/>
                  </a:lnTo>
                  <a:lnTo>
                    <a:pt x="50" y="137"/>
                  </a:lnTo>
                  <a:lnTo>
                    <a:pt x="49" y="139"/>
                  </a:lnTo>
                  <a:lnTo>
                    <a:pt x="48" y="142"/>
                  </a:lnTo>
                  <a:lnTo>
                    <a:pt x="48" y="145"/>
                  </a:lnTo>
                  <a:lnTo>
                    <a:pt x="47" y="147"/>
                  </a:lnTo>
                  <a:lnTo>
                    <a:pt x="47" y="150"/>
                  </a:lnTo>
                  <a:lnTo>
                    <a:pt x="46" y="152"/>
                  </a:lnTo>
                  <a:lnTo>
                    <a:pt x="46" y="154"/>
                  </a:lnTo>
                  <a:lnTo>
                    <a:pt x="45" y="157"/>
                  </a:lnTo>
                  <a:lnTo>
                    <a:pt x="45" y="159"/>
                  </a:lnTo>
                  <a:lnTo>
                    <a:pt x="45" y="161"/>
                  </a:lnTo>
                  <a:lnTo>
                    <a:pt x="45" y="165"/>
                  </a:lnTo>
                  <a:lnTo>
                    <a:pt x="45" y="167"/>
                  </a:lnTo>
                  <a:lnTo>
                    <a:pt x="45" y="169"/>
                  </a:lnTo>
                  <a:lnTo>
                    <a:pt x="44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0" name="Freeform 107"/>
            <p:cNvSpPr>
              <a:spLocks/>
            </p:cNvSpPr>
            <p:nvPr/>
          </p:nvSpPr>
          <p:spPr bwMode="auto">
            <a:xfrm>
              <a:off x="1443" y="1155"/>
              <a:ext cx="81" cy="118"/>
            </a:xfrm>
            <a:custGeom>
              <a:avLst/>
              <a:gdLst>
                <a:gd name="T0" fmla="*/ 1 w 162"/>
                <a:gd name="T1" fmla="*/ 0 h 237"/>
                <a:gd name="T2" fmla="*/ 1 w 162"/>
                <a:gd name="T3" fmla="*/ 0 h 237"/>
                <a:gd name="T4" fmla="*/ 1 w 162"/>
                <a:gd name="T5" fmla="*/ 0 h 237"/>
                <a:gd name="T6" fmla="*/ 1 w 162"/>
                <a:gd name="T7" fmla="*/ 0 h 237"/>
                <a:gd name="T8" fmla="*/ 1 w 162"/>
                <a:gd name="T9" fmla="*/ 0 h 237"/>
                <a:gd name="T10" fmla="*/ 1 w 162"/>
                <a:gd name="T11" fmla="*/ 0 h 237"/>
                <a:gd name="T12" fmla="*/ 1 w 162"/>
                <a:gd name="T13" fmla="*/ 0 h 237"/>
                <a:gd name="T14" fmla="*/ 1 w 162"/>
                <a:gd name="T15" fmla="*/ 0 h 237"/>
                <a:gd name="T16" fmla="*/ 1 w 162"/>
                <a:gd name="T17" fmla="*/ 0 h 237"/>
                <a:gd name="T18" fmla="*/ 1 w 162"/>
                <a:gd name="T19" fmla="*/ 0 h 237"/>
                <a:gd name="T20" fmla="*/ 1 w 162"/>
                <a:gd name="T21" fmla="*/ 0 h 237"/>
                <a:gd name="T22" fmla="*/ 1 w 162"/>
                <a:gd name="T23" fmla="*/ 0 h 237"/>
                <a:gd name="T24" fmla="*/ 1 w 162"/>
                <a:gd name="T25" fmla="*/ 0 h 237"/>
                <a:gd name="T26" fmla="*/ 1 w 162"/>
                <a:gd name="T27" fmla="*/ 0 h 237"/>
                <a:gd name="T28" fmla="*/ 1 w 162"/>
                <a:gd name="T29" fmla="*/ 1 h 237"/>
                <a:gd name="T30" fmla="*/ 1 w 162"/>
                <a:gd name="T31" fmla="*/ 1 h 237"/>
                <a:gd name="T32" fmla="*/ 1 w 162"/>
                <a:gd name="T33" fmla="*/ 1 h 237"/>
                <a:gd name="T34" fmla="*/ 1 w 162"/>
                <a:gd name="T35" fmla="*/ 1 h 237"/>
                <a:gd name="T36" fmla="*/ 1 w 162"/>
                <a:gd name="T37" fmla="*/ 1 h 237"/>
                <a:gd name="T38" fmla="*/ 1 w 162"/>
                <a:gd name="T39" fmla="*/ 1 h 237"/>
                <a:gd name="T40" fmla="*/ 1 w 162"/>
                <a:gd name="T41" fmla="*/ 1 h 237"/>
                <a:gd name="T42" fmla="*/ 1 w 162"/>
                <a:gd name="T43" fmla="*/ 1 h 237"/>
                <a:gd name="T44" fmla="*/ 1 w 162"/>
                <a:gd name="T45" fmla="*/ 1 h 237"/>
                <a:gd name="T46" fmla="*/ 1 w 162"/>
                <a:gd name="T47" fmla="*/ 1 h 237"/>
                <a:gd name="T48" fmla="*/ 1 w 162"/>
                <a:gd name="T49" fmla="*/ 1 h 237"/>
                <a:gd name="T50" fmla="*/ 1 w 162"/>
                <a:gd name="T51" fmla="*/ 1 h 237"/>
                <a:gd name="T52" fmla="*/ 1 w 162"/>
                <a:gd name="T53" fmla="*/ 1 h 237"/>
                <a:gd name="T54" fmla="*/ 1 w 162"/>
                <a:gd name="T55" fmla="*/ 1 h 237"/>
                <a:gd name="T56" fmla="*/ 1 w 162"/>
                <a:gd name="T57" fmla="*/ 1 h 237"/>
                <a:gd name="T58" fmla="*/ 1 w 162"/>
                <a:gd name="T59" fmla="*/ 1 h 237"/>
                <a:gd name="T60" fmla="*/ 1 w 162"/>
                <a:gd name="T61" fmla="*/ 1 h 237"/>
                <a:gd name="T62" fmla="*/ 1 w 162"/>
                <a:gd name="T63" fmla="*/ 1 h 237"/>
                <a:gd name="T64" fmla="*/ 1 w 162"/>
                <a:gd name="T65" fmla="*/ 1 h 237"/>
                <a:gd name="T66" fmla="*/ 1 w 162"/>
                <a:gd name="T67" fmla="*/ 1 h 237"/>
                <a:gd name="T68" fmla="*/ 1 w 162"/>
                <a:gd name="T69" fmla="*/ 1 h 237"/>
                <a:gd name="T70" fmla="*/ 1 w 162"/>
                <a:gd name="T71" fmla="*/ 1 h 237"/>
                <a:gd name="T72" fmla="*/ 1 w 162"/>
                <a:gd name="T73" fmla="*/ 1 h 237"/>
                <a:gd name="T74" fmla="*/ 1 w 162"/>
                <a:gd name="T75" fmla="*/ 0 h 237"/>
                <a:gd name="T76" fmla="*/ 1 w 162"/>
                <a:gd name="T77" fmla="*/ 0 h 237"/>
                <a:gd name="T78" fmla="*/ 1 w 162"/>
                <a:gd name="T79" fmla="*/ 0 h 237"/>
                <a:gd name="T80" fmla="*/ 1 w 162"/>
                <a:gd name="T81" fmla="*/ 0 h 237"/>
                <a:gd name="T82" fmla="*/ 1 w 162"/>
                <a:gd name="T83" fmla="*/ 0 h 237"/>
                <a:gd name="T84" fmla="*/ 1 w 162"/>
                <a:gd name="T85" fmla="*/ 0 h 237"/>
                <a:gd name="T86" fmla="*/ 1 w 162"/>
                <a:gd name="T87" fmla="*/ 0 h 237"/>
                <a:gd name="T88" fmla="*/ 0 w 162"/>
                <a:gd name="T89" fmla="*/ 0 h 23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2"/>
                <a:gd name="T136" fmla="*/ 0 h 237"/>
                <a:gd name="T137" fmla="*/ 162 w 162"/>
                <a:gd name="T138" fmla="*/ 237 h 23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2" h="237">
                  <a:moveTo>
                    <a:pt x="0" y="43"/>
                  </a:moveTo>
                  <a:lnTo>
                    <a:pt x="8" y="0"/>
                  </a:lnTo>
                  <a:lnTo>
                    <a:pt x="162" y="0"/>
                  </a:lnTo>
                  <a:lnTo>
                    <a:pt x="155" y="33"/>
                  </a:lnTo>
                  <a:lnTo>
                    <a:pt x="153" y="35"/>
                  </a:lnTo>
                  <a:lnTo>
                    <a:pt x="151" y="38"/>
                  </a:lnTo>
                  <a:lnTo>
                    <a:pt x="148" y="41"/>
                  </a:lnTo>
                  <a:lnTo>
                    <a:pt x="146" y="43"/>
                  </a:lnTo>
                  <a:lnTo>
                    <a:pt x="143" y="46"/>
                  </a:lnTo>
                  <a:lnTo>
                    <a:pt x="140" y="49"/>
                  </a:lnTo>
                  <a:lnTo>
                    <a:pt x="138" y="53"/>
                  </a:lnTo>
                  <a:lnTo>
                    <a:pt x="135" y="56"/>
                  </a:lnTo>
                  <a:lnTo>
                    <a:pt x="132" y="59"/>
                  </a:lnTo>
                  <a:lnTo>
                    <a:pt x="129" y="63"/>
                  </a:lnTo>
                  <a:lnTo>
                    <a:pt x="126" y="66"/>
                  </a:lnTo>
                  <a:lnTo>
                    <a:pt x="123" y="70"/>
                  </a:lnTo>
                  <a:lnTo>
                    <a:pt x="121" y="74"/>
                  </a:lnTo>
                  <a:lnTo>
                    <a:pt x="117" y="79"/>
                  </a:lnTo>
                  <a:lnTo>
                    <a:pt x="115" y="82"/>
                  </a:lnTo>
                  <a:lnTo>
                    <a:pt x="111" y="87"/>
                  </a:lnTo>
                  <a:lnTo>
                    <a:pt x="109" y="92"/>
                  </a:lnTo>
                  <a:lnTo>
                    <a:pt x="106" y="96"/>
                  </a:lnTo>
                  <a:lnTo>
                    <a:pt x="103" y="101"/>
                  </a:lnTo>
                  <a:lnTo>
                    <a:pt x="100" y="106"/>
                  </a:lnTo>
                  <a:lnTo>
                    <a:pt x="98" y="110"/>
                  </a:lnTo>
                  <a:lnTo>
                    <a:pt x="95" y="116"/>
                  </a:lnTo>
                  <a:lnTo>
                    <a:pt x="93" y="120"/>
                  </a:lnTo>
                  <a:lnTo>
                    <a:pt x="90" y="125"/>
                  </a:lnTo>
                  <a:lnTo>
                    <a:pt x="87" y="131"/>
                  </a:lnTo>
                  <a:lnTo>
                    <a:pt x="85" y="135"/>
                  </a:lnTo>
                  <a:lnTo>
                    <a:pt x="83" y="140"/>
                  </a:lnTo>
                  <a:lnTo>
                    <a:pt x="80" y="146"/>
                  </a:lnTo>
                  <a:lnTo>
                    <a:pt x="79" y="150"/>
                  </a:lnTo>
                  <a:lnTo>
                    <a:pt x="77" y="155"/>
                  </a:lnTo>
                  <a:lnTo>
                    <a:pt x="75" y="160"/>
                  </a:lnTo>
                  <a:lnTo>
                    <a:pt x="72" y="164"/>
                  </a:lnTo>
                  <a:lnTo>
                    <a:pt x="71" y="169"/>
                  </a:lnTo>
                  <a:lnTo>
                    <a:pt x="69" y="173"/>
                  </a:lnTo>
                  <a:lnTo>
                    <a:pt x="68" y="178"/>
                  </a:lnTo>
                  <a:lnTo>
                    <a:pt x="65" y="182"/>
                  </a:lnTo>
                  <a:lnTo>
                    <a:pt x="64" y="188"/>
                  </a:lnTo>
                  <a:lnTo>
                    <a:pt x="62" y="194"/>
                  </a:lnTo>
                  <a:lnTo>
                    <a:pt x="60" y="200"/>
                  </a:lnTo>
                  <a:lnTo>
                    <a:pt x="58" y="205"/>
                  </a:lnTo>
                  <a:lnTo>
                    <a:pt x="57" y="209"/>
                  </a:lnTo>
                  <a:lnTo>
                    <a:pt x="55" y="215"/>
                  </a:lnTo>
                  <a:lnTo>
                    <a:pt x="54" y="218"/>
                  </a:lnTo>
                  <a:lnTo>
                    <a:pt x="53" y="223"/>
                  </a:lnTo>
                  <a:lnTo>
                    <a:pt x="52" y="228"/>
                  </a:lnTo>
                  <a:lnTo>
                    <a:pt x="52" y="231"/>
                  </a:lnTo>
                  <a:lnTo>
                    <a:pt x="50" y="235"/>
                  </a:lnTo>
                  <a:lnTo>
                    <a:pt x="49" y="237"/>
                  </a:lnTo>
                  <a:lnTo>
                    <a:pt x="7" y="237"/>
                  </a:lnTo>
                  <a:lnTo>
                    <a:pt x="8" y="235"/>
                  </a:lnTo>
                  <a:lnTo>
                    <a:pt x="8" y="231"/>
                  </a:lnTo>
                  <a:lnTo>
                    <a:pt x="9" y="228"/>
                  </a:lnTo>
                  <a:lnTo>
                    <a:pt x="10" y="224"/>
                  </a:lnTo>
                  <a:lnTo>
                    <a:pt x="10" y="221"/>
                  </a:lnTo>
                  <a:lnTo>
                    <a:pt x="11" y="216"/>
                  </a:lnTo>
                  <a:lnTo>
                    <a:pt x="12" y="213"/>
                  </a:lnTo>
                  <a:lnTo>
                    <a:pt x="14" y="208"/>
                  </a:lnTo>
                  <a:lnTo>
                    <a:pt x="15" y="203"/>
                  </a:lnTo>
                  <a:lnTo>
                    <a:pt x="17" y="198"/>
                  </a:lnTo>
                  <a:lnTo>
                    <a:pt x="18" y="193"/>
                  </a:lnTo>
                  <a:lnTo>
                    <a:pt x="19" y="187"/>
                  </a:lnTo>
                  <a:lnTo>
                    <a:pt x="22" y="182"/>
                  </a:lnTo>
                  <a:lnTo>
                    <a:pt x="24" y="176"/>
                  </a:lnTo>
                  <a:lnTo>
                    <a:pt x="26" y="169"/>
                  </a:lnTo>
                  <a:lnTo>
                    <a:pt x="30" y="163"/>
                  </a:lnTo>
                  <a:lnTo>
                    <a:pt x="32" y="156"/>
                  </a:lnTo>
                  <a:lnTo>
                    <a:pt x="34" y="150"/>
                  </a:lnTo>
                  <a:lnTo>
                    <a:pt x="37" y="144"/>
                  </a:lnTo>
                  <a:lnTo>
                    <a:pt x="40" y="138"/>
                  </a:lnTo>
                  <a:lnTo>
                    <a:pt x="42" y="132"/>
                  </a:lnTo>
                  <a:lnTo>
                    <a:pt x="46" y="125"/>
                  </a:lnTo>
                  <a:lnTo>
                    <a:pt x="49" y="119"/>
                  </a:lnTo>
                  <a:lnTo>
                    <a:pt x="52" y="112"/>
                  </a:lnTo>
                  <a:lnTo>
                    <a:pt x="55" y="107"/>
                  </a:lnTo>
                  <a:lnTo>
                    <a:pt x="58" y="101"/>
                  </a:lnTo>
                  <a:lnTo>
                    <a:pt x="62" y="95"/>
                  </a:lnTo>
                  <a:lnTo>
                    <a:pt x="67" y="89"/>
                  </a:lnTo>
                  <a:lnTo>
                    <a:pt x="70" y="84"/>
                  </a:lnTo>
                  <a:lnTo>
                    <a:pt x="73" y="78"/>
                  </a:lnTo>
                  <a:lnTo>
                    <a:pt x="78" y="72"/>
                  </a:lnTo>
                  <a:lnTo>
                    <a:pt x="82" y="66"/>
                  </a:lnTo>
                  <a:lnTo>
                    <a:pt x="86" y="61"/>
                  </a:lnTo>
                  <a:lnTo>
                    <a:pt x="91" y="55"/>
                  </a:lnTo>
                  <a:lnTo>
                    <a:pt x="95" y="49"/>
                  </a:lnTo>
                  <a:lnTo>
                    <a:pt x="9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1" name="Freeform 108"/>
            <p:cNvSpPr>
              <a:spLocks noEditPoints="1"/>
            </p:cNvSpPr>
            <p:nvPr/>
          </p:nvSpPr>
          <p:spPr bwMode="auto">
            <a:xfrm>
              <a:off x="1527" y="1152"/>
              <a:ext cx="82" cy="124"/>
            </a:xfrm>
            <a:custGeom>
              <a:avLst/>
              <a:gdLst>
                <a:gd name="T0" fmla="*/ 1 w 164"/>
                <a:gd name="T1" fmla="*/ 1 h 246"/>
                <a:gd name="T2" fmla="*/ 1 w 164"/>
                <a:gd name="T3" fmla="*/ 1 h 246"/>
                <a:gd name="T4" fmla="*/ 1 w 164"/>
                <a:gd name="T5" fmla="*/ 1 h 246"/>
                <a:gd name="T6" fmla="*/ 1 w 164"/>
                <a:gd name="T7" fmla="*/ 1 h 246"/>
                <a:gd name="T8" fmla="*/ 1 w 164"/>
                <a:gd name="T9" fmla="*/ 1 h 246"/>
                <a:gd name="T10" fmla="*/ 1 w 164"/>
                <a:gd name="T11" fmla="*/ 1 h 246"/>
                <a:gd name="T12" fmla="*/ 1 w 164"/>
                <a:gd name="T13" fmla="*/ 1 h 246"/>
                <a:gd name="T14" fmla="*/ 1 w 164"/>
                <a:gd name="T15" fmla="*/ 1 h 246"/>
                <a:gd name="T16" fmla="*/ 1 w 164"/>
                <a:gd name="T17" fmla="*/ 1 h 246"/>
                <a:gd name="T18" fmla="*/ 1 w 164"/>
                <a:gd name="T19" fmla="*/ 1 h 246"/>
                <a:gd name="T20" fmla="*/ 1 w 164"/>
                <a:gd name="T21" fmla="*/ 1 h 246"/>
                <a:gd name="T22" fmla="*/ 1 w 164"/>
                <a:gd name="T23" fmla="*/ 1 h 246"/>
                <a:gd name="T24" fmla="*/ 1 w 164"/>
                <a:gd name="T25" fmla="*/ 1 h 246"/>
                <a:gd name="T26" fmla="*/ 1 w 164"/>
                <a:gd name="T27" fmla="*/ 1 h 246"/>
                <a:gd name="T28" fmla="*/ 1 w 164"/>
                <a:gd name="T29" fmla="*/ 1 h 246"/>
                <a:gd name="T30" fmla="*/ 1 w 164"/>
                <a:gd name="T31" fmla="*/ 1 h 246"/>
                <a:gd name="T32" fmla="*/ 1 w 164"/>
                <a:gd name="T33" fmla="*/ 2 h 246"/>
                <a:gd name="T34" fmla="*/ 1 w 164"/>
                <a:gd name="T35" fmla="*/ 2 h 246"/>
                <a:gd name="T36" fmla="*/ 1 w 164"/>
                <a:gd name="T37" fmla="*/ 2 h 246"/>
                <a:gd name="T38" fmla="*/ 1 w 164"/>
                <a:gd name="T39" fmla="*/ 2 h 246"/>
                <a:gd name="T40" fmla="*/ 1 w 164"/>
                <a:gd name="T41" fmla="*/ 2 h 246"/>
                <a:gd name="T42" fmla="*/ 1 w 164"/>
                <a:gd name="T43" fmla="*/ 2 h 246"/>
                <a:gd name="T44" fmla="*/ 1 w 164"/>
                <a:gd name="T45" fmla="*/ 2 h 246"/>
                <a:gd name="T46" fmla="*/ 1 w 164"/>
                <a:gd name="T47" fmla="*/ 2 h 246"/>
                <a:gd name="T48" fmla="*/ 1 w 164"/>
                <a:gd name="T49" fmla="*/ 2 h 246"/>
                <a:gd name="T50" fmla="*/ 1 w 164"/>
                <a:gd name="T51" fmla="*/ 2 h 246"/>
                <a:gd name="T52" fmla="*/ 1 w 164"/>
                <a:gd name="T53" fmla="*/ 2 h 246"/>
                <a:gd name="T54" fmla="*/ 1 w 164"/>
                <a:gd name="T55" fmla="*/ 2 h 246"/>
                <a:gd name="T56" fmla="*/ 1 w 164"/>
                <a:gd name="T57" fmla="*/ 1 h 246"/>
                <a:gd name="T58" fmla="*/ 1 w 164"/>
                <a:gd name="T59" fmla="*/ 1 h 246"/>
                <a:gd name="T60" fmla="*/ 1 w 164"/>
                <a:gd name="T61" fmla="*/ 1 h 246"/>
                <a:gd name="T62" fmla="*/ 1 w 164"/>
                <a:gd name="T63" fmla="*/ 1 h 246"/>
                <a:gd name="T64" fmla="*/ 1 w 164"/>
                <a:gd name="T65" fmla="*/ 1 h 246"/>
                <a:gd name="T66" fmla="*/ 1 w 164"/>
                <a:gd name="T67" fmla="*/ 1 h 246"/>
                <a:gd name="T68" fmla="*/ 1 w 164"/>
                <a:gd name="T69" fmla="*/ 1 h 246"/>
                <a:gd name="T70" fmla="*/ 1 w 164"/>
                <a:gd name="T71" fmla="*/ 1 h 246"/>
                <a:gd name="T72" fmla="*/ 1 w 164"/>
                <a:gd name="T73" fmla="*/ 1 h 246"/>
                <a:gd name="T74" fmla="*/ 1 w 164"/>
                <a:gd name="T75" fmla="*/ 1 h 246"/>
                <a:gd name="T76" fmla="*/ 1 w 164"/>
                <a:gd name="T77" fmla="*/ 1 h 246"/>
                <a:gd name="T78" fmla="*/ 1 w 164"/>
                <a:gd name="T79" fmla="*/ 1 h 246"/>
                <a:gd name="T80" fmla="*/ 1 w 164"/>
                <a:gd name="T81" fmla="*/ 1 h 246"/>
                <a:gd name="T82" fmla="*/ 1 w 164"/>
                <a:gd name="T83" fmla="*/ 1 h 246"/>
                <a:gd name="T84" fmla="*/ 1 w 164"/>
                <a:gd name="T85" fmla="*/ 1 h 246"/>
                <a:gd name="T86" fmla="*/ 1 w 164"/>
                <a:gd name="T87" fmla="*/ 2 h 246"/>
                <a:gd name="T88" fmla="*/ 1 w 164"/>
                <a:gd name="T89" fmla="*/ 2 h 246"/>
                <a:gd name="T90" fmla="*/ 1 w 164"/>
                <a:gd name="T91" fmla="*/ 2 h 246"/>
                <a:gd name="T92" fmla="*/ 1 w 164"/>
                <a:gd name="T93" fmla="*/ 2 h 246"/>
                <a:gd name="T94" fmla="*/ 1 w 164"/>
                <a:gd name="T95" fmla="*/ 2 h 246"/>
                <a:gd name="T96" fmla="*/ 1 w 164"/>
                <a:gd name="T97" fmla="*/ 2 h 246"/>
                <a:gd name="T98" fmla="*/ 1 w 164"/>
                <a:gd name="T99" fmla="*/ 2 h 246"/>
                <a:gd name="T100" fmla="*/ 1 w 164"/>
                <a:gd name="T101" fmla="*/ 2 h 246"/>
                <a:gd name="T102" fmla="*/ 1 w 164"/>
                <a:gd name="T103" fmla="*/ 2 h 246"/>
                <a:gd name="T104" fmla="*/ 1 w 164"/>
                <a:gd name="T105" fmla="*/ 2 h 246"/>
                <a:gd name="T106" fmla="*/ 1 w 164"/>
                <a:gd name="T107" fmla="*/ 2 h 246"/>
                <a:gd name="T108" fmla="*/ 1 w 164"/>
                <a:gd name="T109" fmla="*/ 2 h 246"/>
                <a:gd name="T110" fmla="*/ 1 w 164"/>
                <a:gd name="T111" fmla="*/ 2 h 246"/>
                <a:gd name="T112" fmla="*/ 1 w 164"/>
                <a:gd name="T113" fmla="*/ 2 h 2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246"/>
                <a:gd name="T173" fmla="*/ 164 w 164"/>
                <a:gd name="T174" fmla="*/ 246 h 2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246">
                  <a:moveTo>
                    <a:pt x="48" y="109"/>
                  </a:moveTo>
                  <a:lnTo>
                    <a:pt x="47" y="108"/>
                  </a:lnTo>
                  <a:lnTo>
                    <a:pt x="45" y="107"/>
                  </a:lnTo>
                  <a:lnTo>
                    <a:pt x="44" y="106"/>
                  </a:lnTo>
                  <a:lnTo>
                    <a:pt x="41" y="104"/>
                  </a:lnTo>
                  <a:lnTo>
                    <a:pt x="40" y="102"/>
                  </a:lnTo>
                  <a:lnTo>
                    <a:pt x="38" y="101"/>
                  </a:lnTo>
                  <a:lnTo>
                    <a:pt x="37" y="99"/>
                  </a:lnTo>
                  <a:lnTo>
                    <a:pt x="36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2" y="92"/>
                  </a:lnTo>
                  <a:lnTo>
                    <a:pt x="30" y="90"/>
                  </a:lnTo>
                  <a:lnTo>
                    <a:pt x="30" y="89"/>
                  </a:lnTo>
                  <a:lnTo>
                    <a:pt x="29" y="86"/>
                  </a:lnTo>
                  <a:lnTo>
                    <a:pt x="28" y="85"/>
                  </a:lnTo>
                  <a:lnTo>
                    <a:pt x="28" y="83"/>
                  </a:lnTo>
                  <a:lnTo>
                    <a:pt x="26" y="81"/>
                  </a:lnTo>
                  <a:lnTo>
                    <a:pt x="26" y="79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0"/>
                  </a:lnTo>
                  <a:lnTo>
                    <a:pt x="25" y="68"/>
                  </a:lnTo>
                  <a:lnTo>
                    <a:pt x="24" y="66"/>
                  </a:lnTo>
                  <a:lnTo>
                    <a:pt x="25" y="63"/>
                  </a:lnTo>
                  <a:lnTo>
                    <a:pt x="25" y="61"/>
                  </a:lnTo>
                  <a:lnTo>
                    <a:pt x="25" y="59"/>
                  </a:lnTo>
                  <a:lnTo>
                    <a:pt x="25" y="56"/>
                  </a:lnTo>
                  <a:lnTo>
                    <a:pt x="26" y="53"/>
                  </a:lnTo>
                  <a:lnTo>
                    <a:pt x="28" y="51"/>
                  </a:lnTo>
                  <a:lnTo>
                    <a:pt x="28" y="48"/>
                  </a:lnTo>
                  <a:lnTo>
                    <a:pt x="29" y="46"/>
                  </a:lnTo>
                  <a:lnTo>
                    <a:pt x="30" y="43"/>
                  </a:lnTo>
                  <a:lnTo>
                    <a:pt x="31" y="40"/>
                  </a:lnTo>
                  <a:lnTo>
                    <a:pt x="32" y="38"/>
                  </a:lnTo>
                  <a:lnTo>
                    <a:pt x="33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9" y="28"/>
                  </a:lnTo>
                  <a:lnTo>
                    <a:pt x="40" y="25"/>
                  </a:lnTo>
                  <a:lnTo>
                    <a:pt x="43" y="23"/>
                  </a:lnTo>
                  <a:lnTo>
                    <a:pt x="45" y="21"/>
                  </a:lnTo>
                  <a:lnTo>
                    <a:pt x="46" y="18"/>
                  </a:lnTo>
                  <a:lnTo>
                    <a:pt x="48" y="16"/>
                  </a:lnTo>
                  <a:lnTo>
                    <a:pt x="52" y="15"/>
                  </a:lnTo>
                  <a:lnTo>
                    <a:pt x="54" y="13"/>
                  </a:lnTo>
                  <a:lnTo>
                    <a:pt x="56" y="11"/>
                  </a:lnTo>
                  <a:lnTo>
                    <a:pt x="59" y="9"/>
                  </a:lnTo>
                  <a:lnTo>
                    <a:pt x="62" y="8"/>
                  </a:lnTo>
                  <a:lnTo>
                    <a:pt x="66" y="7"/>
                  </a:lnTo>
                  <a:lnTo>
                    <a:pt x="68" y="6"/>
                  </a:lnTo>
                  <a:lnTo>
                    <a:pt x="71" y="5"/>
                  </a:lnTo>
                  <a:lnTo>
                    <a:pt x="75" y="3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84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4" y="1"/>
                  </a:lnTo>
                  <a:lnTo>
                    <a:pt x="97" y="0"/>
                  </a:lnTo>
                  <a:lnTo>
                    <a:pt x="102" y="1"/>
                  </a:lnTo>
                  <a:lnTo>
                    <a:pt x="107" y="1"/>
                  </a:lnTo>
                  <a:lnTo>
                    <a:pt x="112" y="1"/>
                  </a:lnTo>
                  <a:lnTo>
                    <a:pt x="116" y="2"/>
                  </a:lnTo>
                  <a:lnTo>
                    <a:pt x="121" y="3"/>
                  </a:lnTo>
                  <a:lnTo>
                    <a:pt x="126" y="5"/>
                  </a:lnTo>
                  <a:lnTo>
                    <a:pt x="129" y="7"/>
                  </a:lnTo>
                  <a:lnTo>
                    <a:pt x="134" y="8"/>
                  </a:lnTo>
                  <a:lnTo>
                    <a:pt x="137" y="10"/>
                  </a:lnTo>
                  <a:lnTo>
                    <a:pt x="141" y="13"/>
                  </a:lnTo>
                  <a:lnTo>
                    <a:pt x="144" y="15"/>
                  </a:lnTo>
                  <a:lnTo>
                    <a:pt x="146" y="17"/>
                  </a:lnTo>
                  <a:lnTo>
                    <a:pt x="150" y="21"/>
                  </a:lnTo>
                  <a:lnTo>
                    <a:pt x="152" y="23"/>
                  </a:lnTo>
                  <a:lnTo>
                    <a:pt x="154" y="26"/>
                  </a:lnTo>
                  <a:lnTo>
                    <a:pt x="157" y="30"/>
                  </a:lnTo>
                  <a:lnTo>
                    <a:pt x="158" y="33"/>
                  </a:lnTo>
                  <a:lnTo>
                    <a:pt x="160" y="37"/>
                  </a:lnTo>
                  <a:lnTo>
                    <a:pt x="161" y="40"/>
                  </a:lnTo>
                  <a:lnTo>
                    <a:pt x="162" y="44"/>
                  </a:lnTo>
                  <a:lnTo>
                    <a:pt x="164" y="48"/>
                  </a:lnTo>
                  <a:lnTo>
                    <a:pt x="164" y="52"/>
                  </a:lnTo>
                  <a:lnTo>
                    <a:pt x="164" y="56"/>
                  </a:lnTo>
                  <a:lnTo>
                    <a:pt x="164" y="60"/>
                  </a:lnTo>
                  <a:lnTo>
                    <a:pt x="164" y="63"/>
                  </a:lnTo>
                  <a:lnTo>
                    <a:pt x="164" y="66"/>
                  </a:lnTo>
                  <a:lnTo>
                    <a:pt x="164" y="69"/>
                  </a:lnTo>
                  <a:lnTo>
                    <a:pt x="162" y="71"/>
                  </a:lnTo>
                  <a:lnTo>
                    <a:pt x="162" y="74"/>
                  </a:lnTo>
                  <a:lnTo>
                    <a:pt x="161" y="77"/>
                  </a:lnTo>
                  <a:lnTo>
                    <a:pt x="160" y="79"/>
                  </a:lnTo>
                  <a:lnTo>
                    <a:pt x="159" y="82"/>
                  </a:lnTo>
                  <a:lnTo>
                    <a:pt x="158" y="84"/>
                  </a:lnTo>
                  <a:lnTo>
                    <a:pt x="157" y="86"/>
                  </a:lnTo>
                  <a:lnTo>
                    <a:pt x="155" y="89"/>
                  </a:lnTo>
                  <a:lnTo>
                    <a:pt x="153" y="91"/>
                  </a:lnTo>
                  <a:lnTo>
                    <a:pt x="152" y="93"/>
                  </a:lnTo>
                  <a:lnTo>
                    <a:pt x="151" y="96"/>
                  </a:lnTo>
                  <a:lnTo>
                    <a:pt x="149" y="98"/>
                  </a:lnTo>
                  <a:lnTo>
                    <a:pt x="146" y="100"/>
                  </a:lnTo>
                  <a:lnTo>
                    <a:pt x="144" y="102"/>
                  </a:lnTo>
                  <a:lnTo>
                    <a:pt x="142" y="104"/>
                  </a:lnTo>
                  <a:lnTo>
                    <a:pt x="139" y="106"/>
                  </a:lnTo>
                  <a:lnTo>
                    <a:pt x="137" y="107"/>
                  </a:lnTo>
                  <a:lnTo>
                    <a:pt x="134" y="109"/>
                  </a:lnTo>
                  <a:lnTo>
                    <a:pt x="131" y="111"/>
                  </a:lnTo>
                  <a:lnTo>
                    <a:pt x="128" y="112"/>
                  </a:lnTo>
                  <a:lnTo>
                    <a:pt x="124" y="113"/>
                  </a:lnTo>
                  <a:lnTo>
                    <a:pt x="127" y="115"/>
                  </a:lnTo>
                  <a:lnTo>
                    <a:pt x="129" y="116"/>
                  </a:lnTo>
                  <a:lnTo>
                    <a:pt x="131" y="119"/>
                  </a:lnTo>
                  <a:lnTo>
                    <a:pt x="134" y="120"/>
                  </a:lnTo>
                  <a:lnTo>
                    <a:pt x="135" y="122"/>
                  </a:lnTo>
                  <a:lnTo>
                    <a:pt x="137" y="124"/>
                  </a:lnTo>
                  <a:lnTo>
                    <a:pt x="138" y="125"/>
                  </a:lnTo>
                  <a:lnTo>
                    <a:pt x="141" y="128"/>
                  </a:lnTo>
                  <a:lnTo>
                    <a:pt x="142" y="130"/>
                  </a:lnTo>
                  <a:lnTo>
                    <a:pt x="143" y="132"/>
                  </a:lnTo>
                  <a:lnTo>
                    <a:pt x="144" y="135"/>
                  </a:lnTo>
                  <a:lnTo>
                    <a:pt x="145" y="136"/>
                  </a:lnTo>
                  <a:lnTo>
                    <a:pt x="146" y="138"/>
                  </a:lnTo>
                  <a:lnTo>
                    <a:pt x="147" y="140"/>
                  </a:lnTo>
                  <a:lnTo>
                    <a:pt x="149" y="143"/>
                  </a:lnTo>
                  <a:lnTo>
                    <a:pt x="150" y="145"/>
                  </a:lnTo>
                  <a:lnTo>
                    <a:pt x="150" y="147"/>
                  </a:lnTo>
                  <a:lnTo>
                    <a:pt x="151" y="150"/>
                  </a:lnTo>
                  <a:lnTo>
                    <a:pt x="151" y="152"/>
                  </a:lnTo>
                  <a:lnTo>
                    <a:pt x="152" y="155"/>
                  </a:lnTo>
                  <a:lnTo>
                    <a:pt x="152" y="158"/>
                  </a:lnTo>
                  <a:lnTo>
                    <a:pt x="152" y="160"/>
                  </a:lnTo>
                  <a:lnTo>
                    <a:pt x="152" y="162"/>
                  </a:lnTo>
                  <a:lnTo>
                    <a:pt x="152" y="165"/>
                  </a:lnTo>
                  <a:lnTo>
                    <a:pt x="152" y="169"/>
                  </a:lnTo>
                  <a:lnTo>
                    <a:pt x="152" y="174"/>
                  </a:lnTo>
                  <a:lnTo>
                    <a:pt x="152" y="178"/>
                  </a:lnTo>
                  <a:lnTo>
                    <a:pt x="151" y="183"/>
                  </a:lnTo>
                  <a:lnTo>
                    <a:pt x="150" y="188"/>
                  </a:lnTo>
                  <a:lnTo>
                    <a:pt x="149" y="191"/>
                  </a:lnTo>
                  <a:lnTo>
                    <a:pt x="147" y="196"/>
                  </a:lnTo>
                  <a:lnTo>
                    <a:pt x="145" y="199"/>
                  </a:lnTo>
                  <a:lnTo>
                    <a:pt x="144" y="204"/>
                  </a:lnTo>
                  <a:lnTo>
                    <a:pt x="142" y="207"/>
                  </a:lnTo>
                  <a:lnTo>
                    <a:pt x="139" y="211"/>
                  </a:lnTo>
                  <a:lnTo>
                    <a:pt x="136" y="214"/>
                  </a:lnTo>
                  <a:lnTo>
                    <a:pt x="132" y="220"/>
                  </a:lnTo>
                  <a:lnTo>
                    <a:pt x="128" y="225"/>
                  </a:lnTo>
                  <a:lnTo>
                    <a:pt x="123" y="229"/>
                  </a:lnTo>
                  <a:lnTo>
                    <a:pt x="117" y="233"/>
                  </a:lnTo>
                  <a:lnTo>
                    <a:pt x="113" y="236"/>
                  </a:lnTo>
                  <a:lnTo>
                    <a:pt x="107" y="240"/>
                  </a:lnTo>
                  <a:lnTo>
                    <a:pt x="101" y="242"/>
                  </a:lnTo>
                  <a:lnTo>
                    <a:pt x="94" y="243"/>
                  </a:lnTo>
                  <a:lnTo>
                    <a:pt x="89" y="245"/>
                  </a:lnTo>
                  <a:lnTo>
                    <a:pt x="82" y="246"/>
                  </a:lnTo>
                  <a:lnTo>
                    <a:pt x="76" y="246"/>
                  </a:lnTo>
                  <a:lnTo>
                    <a:pt x="68" y="246"/>
                  </a:lnTo>
                  <a:lnTo>
                    <a:pt x="63" y="246"/>
                  </a:lnTo>
                  <a:lnTo>
                    <a:pt x="59" y="246"/>
                  </a:lnTo>
                  <a:lnTo>
                    <a:pt x="54" y="245"/>
                  </a:lnTo>
                  <a:lnTo>
                    <a:pt x="49" y="245"/>
                  </a:lnTo>
                  <a:lnTo>
                    <a:pt x="46" y="244"/>
                  </a:lnTo>
                  <a:lnTo>
                    <a:pt x="41" y="242"/>
                  </a:lnTo>
                  <a:lnTo>
                    <a:pt x="38" y="241"/>
                  </a:lnTo>
                  <a:lnTo>
                    <a:pt x="33" y="238"/>
                  </a:lnTo>
                  <a:lnTo>
                    <a:pt x="30" y="236"/>
                  </a:lnTo>
                  <a:lnTo>
                    <a:pt x="26" y="234"/>
                  </a:lnTo>
                  <a:lnTo>
                    <a:pt x="23" y="231"/>
                  </a:lnTo>
                  <a:lnTo>
                    <a:pt x="20" y="228"/>
                  </a:lnTo>
                  <a:lnTo>
                    <a:pt x="17" y="226"/>
                  </a:lnTo>
                  <a:lnTo>
                    <a:pt x="14" y="222"/>
                  </a:lnTo>
                  <a:lnTo>
                    <a:pt x="11" y="218"/>
                  </a:lnTo>
                  <a:lnTo>
                    <a:pt x="9" y="214"/>
                  </a:lnTo>
                  <a:lnTo>
                    <a:pt x="7" y="211"/>
                  </a:lnTo>
                  <a:lnTo>
                    <a:pt x="6" y="206"/>
                  </a:lnTo>
                  <a:lnTo>
                    <a:pt x="3" y="203"/>
                  </a:lnTo>
                  <a:lnTo>
                    <a:pt x="2" y="198"/>
                  </a:lnTo>
                  <a:lnTo>
                    <a:pt x="2" y="193"/>
                  </a:lnTo>
                  <a:lnTo>
                    <a:pt x="1" y="190"/>
                  </a:lnTo>
                  <a:lnTo>
                    <a:pt x="1" y="185"/>
                  </a:lnTo>
                  <a:lnTo>
                    <a:pt x="0" y="180"/>
                  </a:lnTo>
                  <a:lnTo>
                    <a:pt x="1" y="176"/>
                  </a:lnTo>
                  <a:lnTo>
                    <a:pt x="1" y="173"/>
                  </a:lnTo>
                  <a:lnTo>
                    <a:pt x="1" y="168"/>
                  </a:lnTo>
                  <a:lnTo>
                    <a:pt x="2" y="165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6" y="154"/>
                  </a:lnTo>
                  <a:lnTo>
                    <a:pt x="7" y="151"/>
                  </a:lnTo>
                  <a:lnTo>
                    <a:pt x="8" y="147"/>
                  </a:lnTo>
                  <a:lnTo>
                    <a:pt x="10" y="144"/>
                  </a:lnTo>
                  <a:lnTo>
                    <a:pt x="13" y="140"/>
                  </a:lnTo>
                  <a:lnTo>
                    <a:pt x="14" y="137"/>
                  </a:lnTo>
                  <a:lnTo>
                    <a:pt x="16" y="135"/>
                  </a:lnTo>
                  <a:lnTo>
                    <a:pt x="18" y="131"/>
                  </a:lnTo>
                  <a:lnTo>
                    <a:pt x="22" y="129"/>
                  </a:lnTo>
                  <a:lnTo>
                    <a:pt x="24" y="125"/>
                  </a:lnTo>
                  <a:lnTo>
                    <a:pt x="26" y="123"/>
                  </a:lnTo>
                  <a:lnTo>
                    <a:pt x="30" y="121"/>
                  </a:lnTo>
                  <a:lnTo>
                    <a:pt x="32" y="119"/>
                  </a:lnTo>
                  <a:lnTo>
                    <a:pt x="36" y="116"/>
                  </a:lnTo>
                  <a:lnTo>
                    <a:pt x="39" y="115"/>
                  </a:lnTo>
                  <a:lnTo>
                    <a:pt x="41" y="113"/>
                  </a:lnTo>
                  <a:lnTo>
                    <a:pt x="45" y="112"/>
                  </a:lnTo>
                  <a:lnTo>
                    <a:pt x="48" y="109"/>
                  </a:lnTo>
                  <a:close/>
                  <a:moveTo>
                    <a:pt x="66" y="69"/>
                  </a:moveTo>
                  <a:lnTo>
                    <a:pt x="67" y="71"/>
                  </a:lnTo>
                  <a:lnTo>
                    <a:pt x="67" y="74"/>
                  </a:lnTo>
                  <a:lnTo>
                    <a:pt x="67" y="75"/>
                  </a:lnTo>
                  <a:lnTo>
                    <a:pt x="67" y="77"/>
                  </a:lnTo>
                  <a:lnTo>
                    <a:pt x="68" y="78"/>
                  </a:lnTo>
                  <a:lnTo>
                    <a:pt x="68" y="81"/>
                  </a:lnTo>
                  <a:lnTo>
                    <a:pt x="69" y="82"/>
                  </a:lnTo>
                  <a:lnTo>
                    <a:pt x="69" y="83"/>
                  </a:lnTo>
                  <a:lnTo>
                    <a:pt x="70" y="84"/>
                  </a:lnTo>
                  <a:lnTo>
                    <a:pt x="71" y="85"/>
                  </a:lnTo>
                  <a:lnTo>
                    <a:pt x="73" y="86"/>
                  </a:lnTo>
                  <a:lnTo>
                    <a:pt x="73" y="87"/>
                  </a:lnTo>
                  <a:lnTo>
                    <a:pt x="75" y="89"/>
                  </a:lnTo>
                  <a:lnTo>
                    <a:pt x="76" y="90"/>
                  </a:lnTo>
                  <a:lnTo>
                    <a:pt x="77" y="91"/>
                  </a:lnTo>
                  <a:lnTo>
                    <a:pt x="78" y="92"/>
                  </a:lnTo>
                  <a:lnTo>
                    <a:pt x="79" y="92"/>
                  </a:lnTo>
                  <a:lnTo>
                    <a:pt x="81" y="93"/>
                  </a:lnTo>
                  <a:lnTo>
                    <a:pt x="83" y="93"/>
                  </a:lnTo>
                  <a:lnTo>
                    <a:pt x="84" y="94"/>
                  </a:lnTo>
                  <a:lnTo>
                    <a:pt x="85" y="94"/>
                  </a:lnTo>
                  <a:lnTo>
                    <a:pt x="88" y="94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4" y="94"/>
                  </a:lnTo>
                  <a:lnTo>
                    <a:pt x="97" y="94"/>
                  </a:lnTo>
                  <a:lnTo>
                    <a:pt x="99" y="94"/>
                  </a:lnTo>
                  <a:lnTo>
                    <a:pt x="100" y="93"/>
                  </a:lnTo>
                  <a:lnTo>
                    <a:pt x="102" y="92"/>
                  </a:lnTo>
                  <a:lnTo>
                    <a:pt x="104" y="92"/>
                  </a:lnTo>
                  <a:lnTo>
                    <a:pt x="106" y="91"/>
                  </a:lnTo>
                  <a:lnTo>
                    <a:pt x="107" y="90"/>
                  </a:lnTo>
                  <a:lnTo>
                    <a:pt x="109" y="89"/>
                  </a:lnTo>
                  <a:lnTo>
                    <a:pt x="111" y="87"/>
                  </a:lnTo>
                  <a:lnTo>
                    <a:pt x="112" y="85"/>
                  </a:lnTo>
                  <a:lnTo>
                    <a:pt x="114" y="84"/>
                  </a:lnTo>
                  <a:lnTo>
                    <a:pt x="115" y="82"/>
                  </a:lnTo>
                  <a:lnTo>
                    <a:pt x="116" y="81"/>
                  </a:lnTo>
                  <a:lnTo>
                    <a:pt x="117" y="78"/>
                  </a:lnTo>
                  <a:lnTo>
                    <a:pt x="119" y="77"/>
                  </a:lnTo>
                  <a:lnTo>
                    <a:pt x="120" y="75"/>
                  </a:lnTo>
                  <a:lnTo>
                    <a:pt x="120" y="73"/>
                  </a:lnTo>
                  <a:lnTo>
                    <a:pt x="121" y="71"/>
                  </a:lnTo>
                  <a:lnTo>
                    <a:pt x="121" y="69"/>
                  </a:lnTo>
                  <a:lnTo>
                    <a:pt x="121" y="67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1" y="58"/>
                  </a:lnTo>
                  <a:lnTo>
                    <a:pt x="121" y="55"/>
                  </a:lnTo>
                  <a:lnTo>
                    <a:pt x="120" y="54"/>
                  </a:lnTo>
                  <a:lnTo>
                    <a:pt x="120" y="52"/>
                  </a:lnTo>
                  <a:lnTo>
                    <a:pt x="119" y="51"/>
                  </a:lnTo>
                  <a:lnTo>
                    <a:pt x="119" y="49"/>
                  </a:lnTo>
                  <a:lnTo>
                    <a:pt x="117" y="48"/>
                  </a:lnTo>
                  <a:lnTo>
                    <a:pt x="116" y="47"/>
                  </a:lnTo>
                  <a:lnTo>
                    <a:pt x="115" y="46"/>
                  </a:lnTo>
                  <a:lnTo>
                    <a:pt x="114" y="44"/>
                  </a:lnTo>
                  <a:lnTo>
                    <a:pt x="113" y="44"/>
                  </a:lnTo>
                  <a:lnTo>
                    <a:pt x="112" y="43"/>
                  </a:lnTo>
                  <a:lnTo>
                    <a:pt x="111" y="41"/>
                  </a:lnTo>
                  <a:lnTo>
                    <a:pt x="109" y="40"/>
                  </a:lnTo>
                  <a:lnTo>
                    <a:pt x="108" y="40"/>
                  </a:lnTo>
                  <a:lnTo>
                    <a:pt x="107" y="39"/>
                  </a:lnTo>
                  <a:lnTo>
                    <a:pt x="105" y="39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9" y="38"/>
                  </a:lnTo>
                  <a:lnTo>
                    <a:pt x="97" y="37"/>
                  </a:lnTo>
                  <a:lnTo>
                    <a:pt x="96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9" y="38"/>
                  </a:lnTo>
                  <a:lnTo>
                    <a:pt x="88" y="39"/>
                  </a:lnTo>
                  <a:lnTo>
                    <a:pt x="85" y="40"/>
                  </a:lnTo>
                  <a:lnTo>
                    <a:pt x="84" y="40"/>
                  </a:lnTo>
                  <a:lnTo>
                    <a:pt x="82" y="41"/>
                  </a:lnTo>
                  <a:lnTo>
                    <a:pt x="81" y="43"/>
                  </a:lnTo>
                  <a:lnTo>
                    <a:pt x="78" y="44"/>
                  </a:lnTo>
                  <a:lnTo>
                    <a:pt x="77" y="45"/>
                  </a:lnTo>
                  <a:lnTo>
                    <a:pt x="75" y="46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1" y="52"/>
                  </a:lnTo>
                  <a:lnTo>
                    <a:pt x="70" y="53"/>
                  </a:lnTo>
                  <a:lnTo>
                    <a:pt x="69" y="55"/>
                  </a:lnTo>
                  <a:lnTo>
                    <a:pt x="68" y="58"/>
                  </a:lnTo>
                  <a:lnTo>
                    <a:pt x="68" y="59"/>
                  </a:lnTo>
                  <a:lnTo>
                    <a:pt x="67" y="61"/>
                  </a:lnTo>
                  <a:lnTo>
                    <a:pt x="67" y="63"/>
                  </a:lnTo>
                  <a:lnTo>
                    <a:pt x="67" y="66"/>
                  </a:lnTo>
                  <a:lnTo>
                    <a:pt x="67" y="68"/>
                  </a:lnTo>
                  <a:lnTo>
                    <a:pt x="66" y="69"/>
                  </a:lnTo>
                  <a:close/>
                  <a:moveTo>
                    <a:pt x="46" y="181"/>
                  </a:moveTo>
                  <a:lnTo>
                    <a:pt x="47" y="183"/>
                  </a:lnTo>
                  <a:lnTo>
                    <a:pt x="47" y="185"/>
                  </a:lnTo>
                  <a:lnTo>
                    <a:pt x="47" y="188"/>
                  </a:lnTo>
                  <a:lnTo>
                    <a:pt x="47" y="189"/>
                  </a:lnTo>
                  <a:lnTo>
                    <a:pt x="48" y="191"/>
                  </a:lnTo>
                  <a:lnTo>
                    <a:pt x="48" y="193"/>
                  </a:lnTo>
                  <a:lnTo>
                    <a:pt x="49" y="195"/>
                  </a:lnTo>
                  <a:lnTo>
                    <a:pt x="49" y="196"/>
                  </a:lnTo>
                  <a:lnTo>
                    <a:pt x="51" y="198"/>
                  </a:lnTo>
                  <a:lnTo>
                    <a:pt x="52" y="199"/>
                  </a:lnTo>
                  <a:lnTo>
                    <a:pt x="53" y="200"/>
                  </a:lnTo>
                  <a:lnTo>
                    <a:pt x="53" y="202"/>
                  </a:lnTo>
                  <a:lnTo>
                    <a:pt x="55" y="204"/>
                  </a:lnTo>
                  <a:lnTo>
                    <a:pt x="56" y="205"/>
                  </a:lnTo>
                  <a:lnTo>
                    <a:pt x="58" y="206"/>
                  </a:lnTo>
                  <a:lnTo>
                    <a:pt x="59" y="206"/>
                  </a:lnTo>
                  <a:lnTo>
                    <a:pt x="60" y="207"/>
                  </a:lnTo>
                  <a:lnTo>
                    <a:pt x="62" y="208"/>
                  </a:lnTo>
                  <a:lnTo>
                    <a:pt x="63" y="208"/>
                  </a:lnTo>
                  <a:lnTo>
                    <a:pt x="64" y="210"/>
                  </a:lnTo>
                  <a:lnTo>
                    <a:pt x="67" y="210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1" y="210"/>
                  </a:lnTo>
                  <a:lnTo>
                    <a:pt x="75" y="210"/>
                  </a:lnTo>
                  <a:lnTo>
                    <a:pt x="78" y="210"/>
                  </a:lnTo>
                  <a:lnTo>
                    <a:pt x="81" y="210"/>
                  </a:lnTo>
                  <a:lnTo>
                    <a:pt x="83" y="208"/>
                  </a:lnTo>
                  <a:lnTo>
                    <a:pt x="85" y="207"/>
                  </a:lnTo>
                  <a:lnTo>
                    <a:pt x="89" y="206"/>
                  </a:lnTo>
                  <a:lnTo>
                    <a:pt x="90" y="205"/>
                  </a:lnTo>
                  <a:lnTo>
                    <a:pt x="92" y="203"/>
                  </a:lnTo>
                  <a:lnTo>
                    <a:pt x="94" y="202"/>
                  </a:lnTo>
                  <a:lnTo>
                    <a:pt x="97" y="199"/>
                  </a:lnTo>
                  <a:lnTo>
                    <a:pt x="98" y="197"/>
                  </a:lnTo>
                  <a:lnTo>
                    <a:pt x="99" y="193"/>
                  </a:lnTo>
                  <a:lnTo>
                    <a:pt x="101" y="191"/>
                  </a:lnTo>
                  <a:lnTo>
                    <a:pt x="102" y="189"/>
                  </a:lnTo>
                  <a:lnTo>
                    <a:pt x="104" y="185"/>
                  </a:lnTo>
                  <a:lnTo>
                    <a:pt x="105" y="183"/>
                  </a:lnTo>
                  <a:lnTo>
                    <a:pt x="106" y="180"/>
                  </a:lnTo>
                  <a:lnTo>
                    <a:pt x="107" y="177"/>
                  </a:lnTo>
                  <a:lnTo>
                    <a:pt x="107" y="174"/>
                  </a:lnTo>
                  <a:lnTo>
                    <a:pt x="108" y="170"/>
                  </a:lnTo>
                  <a:lnTo>
                    <a:pt x="108" y="168"/>
                  </a:lnTo>
                  <a:lnTo>
                    <a:pt x="108" y="165"/>
                  </a:lnTo>
                  <a:lnTo>
                    <a:pt x="108" y="161"/>
                  </a:lnTo>
                  <a:lnTo>
                    <a:pt x="108" y="158"/>
                  </a:lnTo>
                  <a:lnTo>
                    <a:pt x="108" y="157"/>
                  </a:lnTo>
                  <a:lnTo>
                    <a:pt x="108" y="154"/>
                  </a:lnTo>
                  <a:lnTo>
                    <a:pt x="108" y="153"/>
                  </a:lnTo>
                  <a:lnTo>
                    <a:pt x="108" y="151"/>
                  </a:lnTo>
                  <a:lnTo>
                    <a:pt x="107" y="150"/>
                  </a:lnTo>
                  <a:lnTo>
                    <a:pt x="107" y="147"/>
                  </a:lnTo>
                  <a:lnTo>
                    <a:pt x="106" y="146"/>
                  </a:lnTo>
                  <a:lnTo>
                    <a:pt x="106" y="144"/>
                  </a:lnTo>
                  <a:lnTo>
                    <a:pt x="105" y="143"/>
                  </a:lnTo>
                  <a:lnTo>
                    <a:pt x="104" y="142"/>
                  </a:lnTo>
                  <a:lnTo>
                    <a:pt x="102" y="140"/>
                  </a:lnTo>
                  <a:lnTo>
                    <a:pt x="101" y="138"/>
                  </a:lnTo>
                  <a:lnTo>
                    <a:pt x="100" y="137"/>
                  </a:lnTo>
                  <a:lnTo>
                    <a:pt x="99" y="136"/>
                  </a:lnTo>
                  <a:lnTo>
                    <a:pt x="98" y="135"/>
                  </a:lnTo>
                  <a:lnTo>
                    <a:pt x="96" y="135"/>
                  </a:lnTo>
                  <a:lnTo>
                    <a:pt x="94" y="134"/>
                  </a:lnTo>
                  <a:lnTo>
                    <a:pt x="93" y="132"/>
                  </a:lnTo>
                  <a:lnTo>
                    <a:pt x="91" y="132"/>
                  </a:lnTo>
                  <a:lnTo>
                    <a:pt x="90" y="131"/>
                  </a:lnTo>
                  <a:lnTo>
                    <a:pt x="88" y="131"/>
                  </a:lnTo>
                  <a:lnTo>
                    <a:pt x="86" y="131"/>
                  </a:lnTo>
                  <a:lnTo>
                    <a:pt x="84" y="131"/>
                  </a:lnTo>
                  <a:lnTo>
                    <a:pt x="82" y="130"/>
                  </a:lnTo>
                  <a:lnTo>
                    <a:pt x="81" y="131"/>
                  </a:lnTo>
                  <a:lnTo>
                    <a:pt x="78" y="131"/>
                  </a:lnTo>
                  <a:lnTo>
                    <a:pt x="76" y="131"/>
                  </a:lnTo>
                  <a:lnTo>
                    <a:pt x="74" y="132"/>
                  </a:lnTo>
                  <a:lnTo>
                    <a:pt x="71" y="134"/>
                  </a:lnTo>
                  <a:lnTo>
                    <a:pt x="69" y="135"/>
                  </a:lnTo>
                  <a:lnTo>
                    <a:pt x="67" y="136"/>
                  </a:lnTo>
                  <a:lnTo>
                    <a:pt x="64" y="137"/>
                  </a:lnTo>
                  <a:lnTo>
                    <a:pt x="63" y="138"/>
                  </a:lnTo>
                  <a:lnTo>
                    <a:pt x="61" y="140"/>
                  </a:lnTo>
                  <a:lnTo>
                    <a:pt x="59" y="143"/>
                  </a:lnTo>
                  <a:lnTo>
                    <a:pt x="56" y="144"/>
                  </a:lnTo>
                  <a:lnTo>
                    <a:pt x="55" y="147"/>
                  </a:lnTo>
                  <a:lnTo>
                    <a:pt x="54" y="150"/>
                  </a:lnTo>
                  <a:lnTo>
                    <a:pt x="53" y="152"/>
                  </a:lnTo>
                  <a:lnTo>
                    <a:pt x="51" y="154"/>
                  </a:lnTo>
                  <a:lnTo>
                    <a:pt x="51" y="158"/>
                  </a:lnTo>
                  <a:lnTo>
                    <a:pt x="49" y="161"/>
                  </a:lnTo>
                  <a:lnTo>
                    <a:pt x="48" y="164"/>
                  </a:lnTo>
                  <a:lnTo>
                    <a:pt x="47" y="167"/>
                  </a:lnTo>
                  <a:lnTo>
                    <a:pt x="47" y="170"/>
                  </a:lnTo>
                  <a:lnTo>
                    <a:pt x="47" y="174"/>
                  </a:lnTo>
                  <a:lnTo>
                    <a:pt x="47" y="177"/>
                  </a:lnTo>
                  <a:lnTo>
                    <a:pt x="46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2" name="Freeform 109"/>
            <p:cNvSpPr>
              <a:spLocks noEditPoints="1"/>
            </p:cNvSpPr>
            <p:nvPr/>
          </p:nvSpPr>
          <p:spPr bwMode="auto">
            <a:xfrm>
              <a:off x="1802" y="1152"/>
              <a:ext cx="82" cy="124"/>
            </a:xfrm>
            <a:custGeom>
              <a:avLst/>
              <a:gdLst>
                <a:gd name="T0" fmla="*/ 1 w 162"/>
                <a:gd name="T1" fmla="*/ 1 h 246"/>
                <a:gd name="T2" fmla="*/ 1 w 162"/>
                <a:gd name="T3" fmla="*/ 1 h 246"/>
                <a:gd name="T4" fmla="*/ 1 w 162"/>
                <a:gd name="T5" fmla="*/ 1 h 246"/>
                <a:gd name="T6" fmla="*/ 1 w 162"/>
                <a:gd name="T7" fmla="*/ 1 h 246"/>
                <a:gd name="T8" fmla="*/ 1 w 162"/>
                <a:gd name="T9" fmla="*/ 1 h 246"/>
                <a:gd name="T10" fmla="*/ 1 w 162"/>
                <a:gd name="T11" fmla="*/ 1 h 246"/>
                <a:gd name="T12" fmla="*/ 1 w 162"/>
                <a:gd name="T13" fmla="*/ 1 h 246"/>
                <a:gd name="T14" fmla="*/ 1 w 162"/>
                <a:gd name="T15" fmla="*/ 1 h 246"/>
                <a:gd name="T16" fmla="*/ 1 w 162"/>
                <a:gd name="T17" fmla="*/ 1 h 246"/>
                <a:gd name="T18" fmla="*/ 2 w 162"/>
                <a:gd name="T19" fmla="*/ 1 h 246"/>
                <a:gd name="T20" fmla="*/ 2 w 162"/>
                <a:gd name="T21" fmla="*/ 1 h 246"/>
                <a:gd name="T22" fmla="*/ 2 w 162"/>
                <a:gd name="T23" fmla="*/ 1 h 246"/>
                <a:gd name="T24" fmla="*/ 2 w 162"/>
                <a:gd name="T25" fmla="*/ 1 h 246"/>
                <a:gd name="T26" fmla="*/ 2 w 162"/>
                <a:gd name="T27" fmla="*/ 1 h 246"/>
                <a:gd name="T28" fmla="*/ 2 w 162"/>
                <a:gd name="T29" fmla="*/ 1 h 246"/>
                <a:gd name="T30" fmla="*/ 2 w 162"/>
                <a:gd name="T31" fmla="*/ 1 h 246"/>
                <a:gd name="T32" fmla="*/ 2 w 162"/>
                <a:gd name="T33" fmla="*/ 2 h 246"/>
                <a:gd name="T34" fmla="*/ 2 w 162"/>
                <a:gd name="T35" fmla="*/ 2 h 246"/>
                <a:gd name="T36" fmla="*/ 2 w 162"/>
                <a:gd name="T37" fmla="*/ 2 h 246"/>
                <a:gd name="T38" fmla="*/ 2 w 162"/>
                <a:gd name="T39" fmla="*/ 2 h 246"/>
                <a:gd name="T40" fmla="*/ 1 w 162"/>
                <a:gd name="T41" fmla="*/ 2 h 246"/>
                <a:gd name="T42" fmla="*/ 1 w 162"/>
                <a:gd name="T43" fmla="*/ 2 h 246"/>
                <a:gd name="T44" fmla="*/ 1 w 162"/>
                <a:gd name="T45" fmla="*/ 2 h 246"/>
                <a:gd name="T46" fmla="*/ 1 w 162"/>
                <a:gd name="T47" fmla="*/ 2 h 246"/>
                <a:gd name="T48" fmla="*/ 1 w 162"/>
                <a:gd name="T49" fmla="*/ 2 h 246"/>
                <a:gd name="T50" fmla="*/ 1 w 162"/>
                <a:gd name="T51" fmla="*/ 2 h 246"/>
                <a:gd name="T52" fmla="*/ 1 w 162"/>
                <a:gd name="T53" fmla="*/ 2 h 246"/>
                <a:gd name="T54" fmla="*/ 1 w 162"/>
                <a:gd name="T55" fmla="*/ 2 h 246"/>
                <a:gd name="T56" fmla="*/ 1 w 162"/>
                <a:gd name="T57" fmla="*/ 1 h 246"/>
                <a:gd name="T58" fmla="*/ 1 w 162"/>
                <a:gd name="T59" fmla="*/ 1 h 246"/>
                <a:gd name="T60" fmla="*/ 1 w 162"/>
                <a:gd name="T61" fmla="*/ 1 h 246"/>
                <a:gd name="T62" fmla="*/ 1 w 162"/>
                <a:gd name="T63" fmla="*/ 1 h 246"/>
                <a:gd name="T64" fmla="*/ 1 w 162"/>
                <a:gd name="T65" fmla="*/ 1 h 246"/>
                <a:gd name="T66" fmla="*/ 1 w 162"/>
                <a:gd name="T67" fmla="*/ 1 h 246"/>
                <a:gd name="T68" fmla="*/ 1 w 162"/>
                <a:gd name="T69" fmla="*/ 1 h 246"/>
                <a:gd name="T70" fmla="*/ 1 w 162"/>
                <a:gd name="T71" fmla="*/ 1 h 246"/>
                <a:gd name="T72" fmla="*/ 1 w 162"/>
                <a:gd name="T73" fmla="*/ 1 h 246"/>
                <a:gd name="T74" fmla="*/ 1 w 162"/>
                <a:gd name="T75" fmla="*/ 1 h 246"/>
                <a:gd name="T76" fmla="*/ 1 w 162"/>
                <a:gd name="T77" fmla="*/ 1 h 246"/>
                <a:gd name="T78" fmla="*/ 1 w 162"/>
                <a:gd name="T79" fmla="*/ 1 h 246"/>
                <a:gd name="T80" fmla="*/ 1 w 162"/>
                <a:gd name="T81" fmla="*/ 1 h 246"/>
                <a:gd name="T82" fmla="*/ 1 w 162"/>
                <a:gd name="T83" fmla="*/ 1 h 246"/>
                <a:gd name="T84" fmla="*/ 1 w 162"/>
                <a:gd name="T85" fmla="*/ 1 h 246"/>
                <a:gd name="T86" fmla="*/ 1 w 162"/>
                <a:gd name="T87" fmla="*/ 2 h 246"/>
                <a:gd name="T88" fmla="*/ 1 w 162"/>
                <a:gd name="T89" fmla="*/ 2 h 246"/>
                <a:gd name="T90" fmla="*/ 1 w 162"/>
                <a:gd name="T91" fmla="*/ 2 h 246"/>
                <a:gd name="T92" fmla="*/ 1 w 162"/>
                <a:gd name="T93" fmla="*/ 2 h 246"/>
                <a:gd name="T94" fmla="*/ 1 w 162"/>
                <a:gd name="T95" fmla="*/ 2 h 246"/>
                <a:gd name="T96" fmla="*/ 1 w 162"/>
                <a:gd name="T97" fmla="*/ 2 h 246"/>
                <a:gd name="T98" fmla="*/ 1 w 162"/>
                <a:gd name="T99" fmla="*/ 2 h 246"/>
                <a:gd name="T100" fmla="*/ 1 w 162"/>
                <a:gd name="T101" fmla="*/ 2 h 246"/>
                <a:gd name="T102" fmla="*/ 1 w 162"/>
                <a:gd name="T103" fmla="*/ 2 h 246"/>
                <a:gd name="T104" fmla="*/ 1 w 162"/>
                <a:gd name="T105" fmla="*/ 2 h 246"/>
                <a:gd name="T106" fmla="*/ 1 w 162"/>
                <a:gd name="T107" fmla="*/ 2 h 246"/>
                <a:gd name="T108" fmla="*/ 1 w 162"/>
                <a:gd name="T109" fmla="*/ 2 h 246"/>
                <a:gd name="T110" fmla="*/ 1 w 162"/>
                <a:gd name="T111" fmla="*/ 2 h 246"/>
                <a:gd name="T112" fmla="*/ 1 w 162"/>
                <a:gd name="T113" fmla="*/ 2 h 2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2"/>
                <a:gd name="T172" fmla="*/ 0 h 246"/>
                <a:gd name="T173" fmla="*/ 162 w 162"/>
                <a:gd name="T174" fmla="*/ 246 h 2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2" h="246">
                  <a:moveTo>
                    <a:pt x="48" y="109"/>
                  </a:moveTo>
                  <a:lnTo>
                    <a:pt x="47" y="108"/>
                  </a:lnTo>
                  <a:lnTo>
                    <a:pt x="45" y="107"/>
                  </a:lnTo>
                  <a:lnTo>
                    <a:pt x="42" y="106"/>
                  </a:lnTo>
                  <a:lnTo>
                    <a:pt x="41" y="104"/>
                  </a:lnTo>
                  <a:lnTo>
                    <a:pt x="39" y="102"/>
                  </a:lnTo>
                  <a:lnTo>
                    <a:pt x="38" y="101"/>
                  </a:lnTo>
                  <a:lnTo>
                    <a:pt x="37" y="99"/>
                  </a:lnTo>
                  <a:lnTo>
                    <a:pt x="34" y="98"/>
                  </a:lnTo>
                  <a:lnTo>
                    <a:pt x="33" y="96"/>
                  </a:lnTo>
                  <a:lnTo>
                    <a:pt x="32" y="94"/>
                  </a:lnTo>
                  <a:lnTo>
                    <a:pt x="31" y="92"/>
                  </a:lnTo>
                  <a:lnTo>
                    <a:pt x="30" y="90"/>
                  </a:lnTo>
                  <a:lnTo>
                    <a:pt x="30" y="89"/>
                  </a:lnTo>
                  <a:lnTo>
                    <a:pt x="28" y="86"/>
                  </a:lnTo>
                  <a:lnTo>
                    <a:pt x="27" y="85"/>
                  </a:lnTo>
                  <a:lnTo>
                    <a:pt x="27" y="83"/>
                  </a:lnTo>
                  <a:lnTo>
                    <a:pt x="26" y="81"/>
                  </a:lnTo>
                  <a:lnTo>
                    <a:pt x="26" y="79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0"/>
                  </a:lnTo>
                  <a:lnTo>
                    <a:pt x="25" y="68"/>
                  </a:lnTo>
                  <a:lnTo>
                    <a:pt x="24" y="66"/>
                  </a:lnTo>
                  <a:lnTo>
                    <a:pt x="25" y="63"/>
                  </a:lnTo>
                  <a:lnTo>
                    <a:pt x="25" y="61"/>
                  </a:lnTo>
                  <a:lnTo>
                    <a:pt x="25" y="59"/>
                  </a:lnTo>
                  <a:lnTo>
                    <a:pt x="25" y="56"/>
                  </a:lnTo>
                  <a:lnTo>
                    <a:pt x="26" y="53"/>
                  </a:lnTo>
                  <a:lnTo>
                    <a:pt x="26" y="51"/>
                  </a:lnTo>
                  <a:lnTo>
                    <a:pt x="27" y="48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30" y="40"/>
                  </a:lnTo>
                  <a:lnTo>
                    <a:pt x="31" y="38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8" y="28"/>
                  </a:lnTo>
                  <a:lnTo>
                    <a:pt x="39" y="25"/>
                  </a:lnTo>
                  <a:lnTo>
                    <a:pt x="41" y="23"/>
                  </a:lnTo>
                  <a:lnTo>
                    <a:pt x="43" y="21"/>
                  </a:lnTo>
                  <a:lnTo>
                    <a:pt x="45" y="18"/>
                  </a:lnTo>
                  <a:lnTo>
                    <a:pt x="47" y="16"/>
                  </a:lnTo>
                  <a:lnTo>
                    <a:pt x="50" y="15"/>
                  </a:lnTo>
                  <a:lnTo>
                    <a:pt x="53" y="13"/>
                  </a:lnTo>
                  <a:lnTo>
                    <a:pt x="55" y="11"/>
                  </a:lnTo>
                  <a:lnTo>
                    <a:pt x="57" y="9"/>
                  </a:lnTo>
                  <a:lnTo>
                    <a:pt x="61" y="8"/>
                  </a:lnTo>
                  <a:lnTo>
                    <a:pt x="64" y="7"/>
                  </a:lnTo>
                  <a:lnTo>
                    <a:pt x="67" y="6"/>
                  </a:lnTo>
                  <a:lnTo>
                    <a:pt x="70" y="5"/>
                  </a:lnTo>
                  <a:lnTo>
                    <a:pt x="73" y="3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90" y="1"/>
                  </a:lnTo>
                  <a:lnTo>
                    <a:pt x="93" y="1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1"/>
                  </a:lnTo>
                  <a:lnTo>
                    <a:pt x="111" y="1"/>
                  </a:lnTo>
                  <a:lnTo>
                    <a:pt x="116" y="2"/>
                  </a:lnTo>
                  <a:lnTo>
                    <a:pt x="121" y="3"/>
                  </a:lnTo>
                  <a:lnTo>
                    <a:pt x="125" y="5"/>
                  </a:lnTo>
                  <a:lnTo>
                    <a:pt x="129" y="7"/>
                  </a:lnTo>
                  <a:lnTo>
                    <a:pt x="132" y="8"/>
                  </a:lnTo>
                  <a:lnTo>
                    <a:pt x="136" y="10"/>
                  </a:lnTo>
                  <a:lnTo>
                    <a:pt x="139" y="13"/>
                  </a:lnTo>
                  <a:lnTo>
                    <a:pt x="143" y="15"/>
                  </a:lnTo>
                  <a:lnTo>
                    <a:pt x="145" y="17"/>
                  </a:lnTo>
                  <a:lnTo>
                    <a:pt x="148" y="21"/>
                  </a:lnTo>
                  <a:lnTo>
                    <a:pt x="151" y="23"/>
                  </a:lnTo>
                  <a:lnTo>
                    <a:pt x="153" y="26"/>
                  </a:lnTo>
                  <a:lnTo>
                    <a:pt x="155" y="30"/>
                  </a:lnTo>
                  <a:lnTo>
                    <a:pt x="156" y="33"/>
                  </a:lnTo>
                  <a:lnTo>
                    <a:pt x="159" y="37"/>
                  </a:lnTo>
                  <a:lnTo>
                    <a:pt x="160" y="40"/>
                  </a:lnTo>
                  <a:lnTo>
                    <a:pt x="161" y="44"/>
                  </a:lnTo>
                  <a:lnTo>
                    <a:pt x="162" y="48"/>
                  </a:lnTo>
                  <a:lnTo>
                    <a:pt x="162" y="52"/>
                  </a:lnTo>
                  <a:lnTo>
                    <a:pt x="162" y="56"/>
                  </a:lnTo>
                  <a:lnTo>
                    <a:pt x="162" y="60"/>
                  </a:lnTo>
                  <a:lnTo>
                    <a:pt x="162" y="63"/>
                  </a:lnTo>
                  <a:lnTo>
                    <a:pt x="162" y="66"/>
                  </a:lnTo>
                  <a:lnTo>
                    <a:pt x="162" y="69"/>
                  </a:lnTo>
                  <a:lnTo>
                    <a:pt x="161" y="71"/>
                  </a:lnTo>
                  <a:lnTo>
                    <a:pt x="161" y="74"/>
                  </a:lnTo>
                  <a:lnTo>
                    <a:pt x="160" y="77"/>
                  </a:lnTo>
                  <a:lnTo>
                    <a:pt x="159" y="79"/>
                  </a:lnTo>
                  <a:lnTo>
                    <a:pt x="158" y="82"/>
                  </a:lnTo>
                  <a:lnTo>
                    <a:pt x="156" y="84"/>
                  </a:lnTo>
                  <a:lnTo>
                    <a:pt x="155" y="86"/>
                  </a:lnTo>
                  <a:lnTo>
                    <a:pt x="154" y="89"/>
                  </a:lnTo>
                  <a:lnTo>
                    <a:pt x="152" y="91"/>
                  </a:lnTo>
                  <a:lnTo>
                    <a:pt x="151" y="93"/>
                  </a:lnTo>
                  <a:lnTo>
                    <a:pt x="149" y="96"/>
                  </a:lnTo>
                  <a:lnTo>
                    <a:pt x="147" y="98"/>
                  </a:lnTo>
                  <a:lnTo>
                    <a:pt x="145" y="100"/>
                  </a:lnTo>
                  <a:lnTo>
                    <a:pt x="143" y="102"/>
                  </a:lnTo>
                  <a:lnTo>
                    <a:pt x="140" y="104"/>
                  </a:lnTo>
                  <a:lnTo>
                    <a:pt x="138" y="106"/>
                  </a:lnTo>
                  <a:lnTo>
                    <a:pt x="136" y="107"/>
                  </a:lnTo>
                  <a:lnTo>
                    <a:pt x="132" y="109"/>
                  </a:lnTo>
                  <a:lnTo>
                    <a:pt x="130" y="111"/>
                  </a:lnTo>
                  <a:lnTo>
                    <a:pt x="126" y="112"/>
                  </a:lnTo>
                  <a:lnTo>
                    <a:pt x="123" y="113"/>
                  </a:lnTo>
                  <a:lnTo>
                    <a:pt x="125" y="115"/>
                  </a:lnTo>
                  <a:lnTo>
                    <a:pt x="128" y="116"/>
                  </a:lnTo>
                  <a:lnTo>
                    <a:pt x="130" y="119"/>
                  </a:lnTo>
                  <a:lnTo>
                    <a:pt x="132" y="120"/>
                  </a:lnTo>
                  <a:lnTo>
                    <a:pt x="133" y="122"/>
                  </a:lnTo>
                  <a:lnTo>
                    <a:pt x="136" y="124"/>
                  </a:lnTo>
                  <a:lnTo>
                    <a:pt x="137" y="125"/>
                  </a:lnTo>
                  <a:lnTo>
                    <a:pt x="139" y="128"/>
                  </a:lnTo>
                  <a:lnTo>
                    <a:pt x="140" y="130"/>
                  </a:lnTo>
                  <a:lnTo>
                    <a:pt x="141" y="132"/>
                  </a:lnTo>
                  <a:lnTo>
                    <a:pt x="143" y="135"/>
                  </a:lnTo>
                  <a:lnTo>
                    <a:pt x="144" y="136"/>
                  </a:lnTo>
                  <a:lnTo>
                    <a:pt x="146" y="138"/>
                  </a:lnTo>
                  <a:lnTo>
                    <a:pt x="147" y="140"/>
                  </a:lnTo>
                  <a:lnTo>
                    <a:pt x="148" y="143"/>
                  </a:lnTo>
                  <a:lnTo>
                    <a:pt x="148" y="145"/>
                  </a:lnTo>
                  <a:lnTo>
                    <a:pt x="149" y="147"/>
                  </a:lnTo>
                  <a:lnTo>
                    <a:pt x="151" y="150"/>
                  </a:lnTo>
                  <a:lnTo>
                    <a:pt x="151" y="152"/>
                  </a:lnTo>
                  <a:lnTo>
                    <a:pt x="152" y="155"/>
                  </a:lnTo>
                  <a:lnTo>
                    <a:pt x="152" y="158"/>
                  </a:lnTo>
                  <a:lnTo>
                    <a:pt x="152" y="160"/>
                  </a:lnTo>
                  <a:lnTo>
                    <a:pt x="152" y="162"/>
                  </a:lnTo>
                  <a:lnTo>
                    <a:pt x="152" y="165"/>
                  </a:lnTo>
                  <a:lnTo>
                    <a:pt x="152" y="169"/>
                  </a:lnTo>
                  <a:lnTo>
                    <a:pt x="152" y="174"/>
                  </a:lnTo>
                  <a:lnTo>
                    <a:pt x="152" y="178"/>
                  </a:lnTo>
                  <a:lnTo>
                    <a:pt x="151" y="183"/>
                  </a:lnTo>
                  <a:lnTo>
                    <a:pt x="149" y="188"/>
                  </a:lnTo>
                  <a:lnTo>
                    <a:pt x="148" y="191"/>
                  </a:lnTo>
                  <a:lnTo>
                    <a:pt x="146" y="196"/>
                  </a:lnTo>
                  <a:lnTo>
                    <a:pt x="145" y="199"/>
                  </a:lnTo>
                  <a:lnTo>
                    <a:pt x="143" y="204"/>
                  </a:lnTo>
                  <a:lnTo>
                    <a:pt x="140" y="207"/>
                  </a:lnTo>
                  <a:lnTo>
                    <a:pt x="138" y="211"/>
                  </a:lnTo>
                  <a:lnTo>
                    <a:pt x="134" y="214"/>
                  </a:lnTo>
                  <a:lnTo>
                    <a:pt x="131" y="220"/>
                  </a:lnTo>
                  <a:lnTo>
                    <a:pt x="126" y="225"/>
                  </a:lnTo>
                  <a:lnTo>
                    <a:pt x="122" y="229"/>
                  </a:lnTo>
                  <a:lnTo>
                    <a:pt x="117" y="233"/>
                  </a:lnTo>
                  <a:lnTo>
                    <a:pt x="111" y="236"/>
                  </a:lnTo>
                  <a:lnTo>
                    <a:pt x="106" y="240"/>
                  </a:lnTo>
                  <a:lnTo>
                    <a:pt x="101" y="242"/>
                  </a:lnTo>
                  <a:lnTo>
                    <a:pt x="94" y="243"/>
                  </a:lnTo>
                  <a:lnTo>
                    <a:pt x="88" y="245"/>
                  </a:lnTo>
                  <a:lnTo>
                    <a:pt x="81" y="246"/>
                  </a:lnTo>
                  <a:lnTo>
                    <a:pt x="76" y="246"/>
                  </a:lnTo>
                  <a:lnTo>
                    <a:pt x="68" y="246"/>
                  </a:lnTo>
                  <a:lnTo>
                    <a:pt x="63" y="246"/>
                  </a:lnTo>
                  <a:lnTo>
                    <a:pt x="58" y="246"/>
                  </a:lnTo>
                  <a:lnTo>
                    <a:pt x="54" y="245"/>
                  </a:lnTo>
                  <a:lnTo>
                    <a:pt x="49" y="245"/>
                  </a:lnTo>
                  <a:lnTo>
                    <a:pt x="45" y="244"/>
                  </a:lnTo>
                  <a:lnTo>
                    <a:pt x="40" y="242"/>
                  </a:lnTo>
                  <a:lnTo>
                    <a:pt x="37" y="241"/>
                  </a:lnTo>
                  <a:lnTo>
                    <a:pt x="32" y="238"/>
                  </a:lnTo>
                  <a:lnTo>
                    <a:pt x="28" y="236"/>
                  </a:lnTo>
                  <a:lnTo>
                    <a:pt x="25" y="234"/>
                  </a:lnTo>
                  <a:lnTo>
                    <a:pt x="22" y="231"/>
                  </a:lnTo>
                  <a:lnTo>
                    <a:pt x="18" y="228"/>
                  </a:lnTo>
                  <a:lnTo>
                    <a:pt x="16" y="226"/>
                  </a:lnTo>
                  <a:lnTo>
                    <a:pt x="14" y="222"/>
                  </a:lnTo>
                  <a:lnTo>
                    <a:pt x="10" y="218"/>
                  </a:lnTo>
                  <a:lnTo>
                    <a:pt x="9" y="214"/>
                  </a:lnTo>
                  <a:lnTo>
                    <a:pt x="7" y="211"/>
                  </a:lnTo>
                  <a:lnTo>
                    <a:pt x="4" y="206"/>
                  </a:lnTo>
                  <a:lnTo>
                    <a:pt x="3" y="203"/>
                  </a:lnTo>
                  <a:lnTo>
                    <a:pt x="2" y="198"/>
                  </a:lnTo>
                  <a:lnTo>
                    <a:pt x="1" y="193"/>
                  </a:lnTo>
                  <a:lnTo>
                    <a:pt x="1" y="190"/>
                  </a:lnTo>
                  <a:lnTo>
                    <a:pt x="1" y="185"/>
                  </a:lnTo>
                  <a:lnTo>
                    <a:pt x="0" y="180"/>
                  </a:lnTo>
                  <a:lnTo>
                    <a:pt x="1" y="176"/>
                  </a:lnTo>
                  <a:lnTo>
                    <a:pt x="1" y="173"/>
                  </a:lnTo>
                  <a:lnTo>
                    <a:pt x="1" y="168"/>
                  </a:lnTo>
                  <a:lnTo>
                    <a:pt x="2" y="165"/>
                  </a:lnTo>
                  <a:lnTo>
                    <a:pt x="2" y="161"/>
                  </a:lnTo>
                  <a:lnTo>
                    <a:pt x="3" y="158"/>
                  </a:lnTo>
                  <a:lnTo>
                    <a:pt x="4" y="154"/>
                  </a:lnTo>
                  <a:lnTo>
                    <a:pt x="5" y="151"/>
                  </a:lnTo>
                  <a:lnTo>
                    <a:pt x="8" y="147"/>
                  </a:lnTo>
                  <a:lnTo>
                    <a:pt x="9" y="144"/>
                  </a:lnTo>
                  <a:lnTo>
                    <a:pt x="11" y="140"/>
                  </a:lnTo>
                  <a:lnTo>
                    <a:pt x="12" y="137"/>
                  </a:lnTo>
                  <a:lnTo>
                    <a:pt x="15" y="135"/>
                  </a:lnTo>
                  <a:lnTo>
                    <a:pt x="17" y="131"/>
                  </a:lnTo>
                  <a:lnTo>
                    <a:pt x="20" y="129"/>
                  </a:lnTo>
                  <a:lnTo>
                    <a:pt x="23" y="125"/>
                  </a:lnTo>
                  <a:lnTo>
                    <a:pt x="25" y="123"/>
                  </a:lnTo>
                  <a:lnTo>
                    <a:pt x="28" y="121"/>
                  </a:lnTo>
                  <a:lnTo>
                    <a:pt x="31" y="119"/>
                  </a:lnTo>
                  <a:lnTo>
                    <a:pt x="34" y="116"/>
                  </a:lnTo>
                  <a:lnTo>
                    <a:pt x="38" y="115"/>
                  </a:lnTo>
                  <a:lnTo>
                    <a:pt x="41" y="113"/>
                  </a:lnTo>
                  <a:lnTo>
                    <a:pt x="45" y="112"/>
                  </a:lnTo>
                  <a:lnTo>
                    <a:pt x="48" y="109"/>
                  </a:lnTo>
                  <a:close/>
                  <a:moveTo>
                    <a:pt x="65" y="69"/>
                  </a:moveTo>
                  <a:lnTo>
                    <a:pt x="67" y="71"/>
                  </a:lnTo>
                  <a:lnTo>
                    <a:pt x="67" y="74"/>
                  </a:lnTo>
                  <a:lnTo>
                    <a:pt x="67" y="75"/>
                  </a:lnTo>
                  <a:lnTo>
                    <a:pt x="67" y="77"/>
                  </a:lnTo>
                  <a:lnTo>
                    <a:pt x="67" y="78"/>
                  </a:lnTo>
                  <a:lnTo>
                    <a:pt x="68" y="81"/>
                  </a:lnTo>
                  <a:lnTo>
                    <a:pt x="68" y="82"/>
                  </a:lnTo>
                  <a:lnTo>
                    <a:pt x="69" y="83"/>
                  </a:lnTo>
                  <a:lnTo>
                    <a:pt x="69" y="84"/>
                  </a:lnTo>
                  <a:lnTo>
                    <a:pt x="70" y="85"/>
                  </a:lnTo>
                  <a:lnTo>
                    <a:pt x="71" y="86"/>
                  </a:lnTo>
                  <a:lnTo>
                    <a:pt x="71" y="87"/>
                  </a:lnTo>
                  <a:lnTo>
                    <a:pt x="73" y="89"/>
                  </a:lnTo>
                  <a:lnTo>
                    <a:pt x="75" y="90"/>
                  </a:lnTo>
                  <a:lnTo>
                    <a:pt x="76" y="91"/>
                  </a:lnTo>
                  <a:lnTo>
                    <a:pt x="77" y="92"/>
                  </a:lnTo>
                  <a:lnTo>
                    <a:pt x="78" y="92"/>
                  </a:lnTo>
                  <a:lnTo>
                    <a:pt x="79" y="93"/>
                  </a:lnTo>
                  <a:lnTo>
                    <a:pt x="81" y="93"/>
                  </a:lnTo>
                  <a:lnTo>
                    <a:pt x="83" y="94"/>
                  </a:lnTo>
                  <a:lnTo>
                    <a:pt x="84" y="94"/>
                  </a:lnTo>
                  <a:lnTo>
                    <a:pt x="86" y="94"/>
                  </a:lnTo>
                  <a:lnTo>
                    <a:pt x="87" y="94"/>
                  </a:lnTo>
                  <a:lnTo>
                    <a:pt x="88" y="94"/>
                  </a:lnTo>
                  <a:lnTo>
                    <a:pt x="91" y="94"/>
                  </a:lnTo>
                  <a:lnTo>
                    <a:pt x="93" y="94"/>
                  </a:lnTo>
                  <a:lnTo>
                    <a:pt x="95" y="94"/>
                  </a:lnTo>
                  <a:lnTo>
                    <a:pt x="98" y="94"/>
                  </a:lnTo>
                  <a:lnTo>
                    <a:pt x="99" y="93"/>
                  </a:lnTo>
                  <a:lnTo>
                    <a:pt x="101" y="92"/>
                  </a:lnTo>
                  <a:lnTo>
                    <a:pt x="102" y="92"/>
                  </a:lnTo>
                  <a:lnTo>
                    <a:pt x="105" y="91"/>
                  </a:lnTo>
                  <a:lnTo>
                    <a:pt x="106" y="90"/>
                  </a:lnTo>
                  <a:lnTo>
                    <a:pt x="108" y="89"/>
                  </a:lnTo>
                  <a:lnTo>
                    <a:pt x="109" y="87"/>
                  </a:lnTo>
                  <a:lnTo>
                    <a:pt x="110" y="85"/>
                  </a:lnTo>
                  <a:lnTo>
                    <a:pt x="113" y="84"/>
                  </a:lnTo>
                  <a:lnTo>
                    <a:pt x="114" y="82"/>
                  </a:lnTo>
                  <a:lnTo>
                    <a:pt x="115" y="81"/>
                  </a:lnTo>
                  <a:lnTo>
                    <a:pt x="116" y="78"/>
                  </a:lnTo>
                  <a:lnTo>
                    <a:pt x="117" y="77"/>
                  </a:lnTo>
                  <a:lnTo>
                    <a:pt x="118" y="75"/>
                  </a:lnTo>
                  <a:lnTo>
                    <a:pt x="118" y="73"/>
                  </a:lnTo>
                  <a:lnTo>
                    <a:pt x="120" y="71"/>
                  </a:lnTo>
                  <a:lnTo>
                    <a:pt x="120" y="69"/>
                  </a:lnTo>
                  <a:lnTo>
                    <a:pt x="120" y="67"/>
                  </a:lnTo>
                  <a:lnTo>
                    <a:pt x="120" y="64"/>
                  </a:lnTo>
                  <a:lnTo>
                    <a:pt x="120" y="62"/>
                  </a:lnTo>
                  <a:lnTo>
                    <a:pt x="120" y="61"/>
                  </a:lnTo>
                  <a:lnTo>
                    <a:pt x="120" y="59"/>
                  </a:lnTo>
                  <a:lnTo>
                    <a:pt x="120" y="58"/>
                  </a:lnTo>
                  <a:lnTo>
                    <a:pt x="120" y="55"/>
                  </a:lnTo>
                  <a:lnTo>
                    <a:pt x="118" y="54"/>
                  </a:lnTo>
                  <a:lnTo>
                    <a:pt x="118" y="52"/>
                  </a:lnTo>
                  <a:lnTo>
                    <a:pt x="117" y="51"/>
                  </a:lnTo>
                  <a:lnTo>
                    <a:pt x="117" y="49"/>
                  </a:lnTo>
                  <a:lnTo>
                    <a:pt x="116" y="48"/>
                  </a:lnTo>
                  <a:lnTo>
                    <a:pt x="115" y="47"/>
                  </a:lnTo>
                  <a:lnTo>
                    <a:pt x="114" y="46"/>
                  </a:lnTo>
                  <a:lnTo>
                    <a:pt x="113" y="44"/>
                  </a:lnTo>
                  <a:lnTo>
                    <a:pt x="111" y="44"/>
                  </a:lnTo>
                  <a:lnTo>
                    <a:pt x="110" y="43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7" y="40"/>
                  </a:lnTo>
                  <a:lnTo>
                    <a:pt x="106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9" y="38"/>
                  </a:lnTo>
                  <a:lnTo>
                    <a:pt x="98" y="38"/>
                  </a:lnTo>
                  <a:lnTo>
                    <a:pt x="95" y="37"/>
                  </a:lnTo>
                  <a:lnTo>
                    <a:pt x="94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7" y="38"/>
                  </a:lnTo>
                  <a:lnTo>
                    <a:pt x="86" y="39"/>
                  </a:lnTo>
                  <a:lnTo>
                    <a:pt x="84" y="40"/>
                  </a:lnTo>
                  <a:lnTo>
                    <a:pt x="83" y="40"/>
                  </a:lnTo>
                  <a:lnTo>
                    <a:pt x="80" y="41"/>
                  </a:lnTo>
                  <a:lnTo>
                    <a:pt x="79" y="43"/>
                  </a:lnTo>
                  <a:lnTo>
                    <a:pt x="77" y="44"/>
                  </a:lnTo>
                  <a:lnTo>
                    <a:pt x="76" y="45"/>
                  </a:lnTo>
                  <a:lnTo>
                    <a:pt x="73" y="46"/>
                  </a:lnTo>
                  <a:lnTo>
                    <a:pt x="72" y="48"/>
                  </a:lnTo>
                  <a:lnTo>
                    <a:pt x="71" y="49"/>
                  </a:lnTo>
                  <a:lnTo>
                    <a:pt x="70" y="52"/>
                  </a:lnTo>
                  <a:lnTo>
                    <a:pt x="70" y="53"/>
                  </a:lnTo>
                  <a:lnTo>
                    <a:pt x="69" y="55"/>
                  </a:lnTo>
                  <a:lnTo>
                    <a:pt x="68" y="58"/>
                  </a:lnTo>
                  <a:lnTo>
                    <a:pt x="68" y="59"/>
                  </a:lnTo>
                  <a:lnTo>
                    <a:pt x="67" y="61"/>
                  </a:lnTo>
                  <a:lnTo>
                    <a:pt x="67" y="63"/>
                  </a:lnTo>
                  <a:lnTo>
                    <a:pt x="67" y="66"/>
                  </a:lnTo>
                  <a:lnTo>
                    <a:pt x="67" y="68"/>
                  </a:lnTo>
                  <a:lnTo>
                    <a:pt x="65" y="69"/>
                  </a:lnTo>
                  <a:close/>
                  <a:moveTo>
                    <a:pt x="45" y="181"/>
                  </a:moveTo>
                  <a:lnTo>
                    <a:pt x="46" y="183"/>
                  </a:lnTo>
                  <a:lnTo>
                    <a:pt x="46" y="185"/>
                  </a:lnTo>
                  <a:lnTo>
                    <a:pt x="46" y="188"/>
                  </a:lnTo>
                  <a:lnTo>
                    <a:pt x="46" y="189"/>
                  </a:lnTo>
                  <a:lnTo>
                    <a:pt x="47" y="191"/>
                  </a:lnTo>
                  <a:lnTo>
                    <a:pt x="47" y="193"/>
                  </a:lnTo>
                  <a:lnTo>
                    <a:pt x="48" y="195"/>
                  </a:lnTo>
                  <a:lnTo>
                    <a:pt x="48" y="196"/>
                  </a:lnTo>
                  <a:lnTo>
                    <a:pt x="49" y="198"/>
                  </a:lnTo>
                  <a:lnTo>
                    <a:pt x="50" y="199"/>
                  </a:lnTo>
                  <a:lnTo>
                    <a:pt x="52" y="200"/>
                  </a:lnTo>
                  <a:lnTo>
                    <a:pt x="52" y="202"/>
                  </a:lnTo>
                  <a:lnTo>
                    <a:pt x="54" y="204"/>
                  </a:lnTo>
                  <a:lnTo>
                    <a:pt x="55" y="205"/>
                  </a:lnTo>
                  <a:lnTo>
                    <a:pt x="56" y="206"/>
                  </a:lnTo>
                  <a:lnTo>
                    <a:pt x="57" y="206"/>
                  </a:lnTo>
                  <a:lnTo>
                    <a:pt x="58" y="207"/>
                  </a:lnTo>
                  <a:lnTo>
                    <a:pt x="61" y="208"/>
                  </a:lnTo>
                  <a:lnTo>
                    <a:pt x="62" y="208"/>
                  </a:lnTo>
                  <a:lnTo>
                    <a:pt x="63" y="210"/>
                  </a:lnTo>
                  <a:lnTo>
                    <a:pt x="65" y="210"/>
                  </a:lnTo>
                  <a:lnTo>
                    <a:pt x="67" y="210"/>
                  </a:lnTo>
                  <a:lnTo>
                    <a:pt x="69" y="210"/>
                  </a:lnTo>
                  <a:lnTo>
                    <a:pt x="70" y="210"/>
                  </a:lnTo>
                  <a:lnTo>
                    <a:pt x="73" y="210"/>
                  </a:lnTo>
                  <a:lnTo>
                    <a:pt x="77" y="210"/>
                  </a:lnTo>
                  <a:lnTo>
                    <a:pt x="79" y="210"/>
                  </a:lnTo>
                  <a:lnTo>
                    <a:pt x="81" y="208"/>
                  </a:lnTo>
                  <a:lnTo>
                    <a:pt x="84" y="207"/>
                  </a:lnTo>
                  <a:lnTo>
                    <a:pt x="87" y="206"/>
                  </a:lnTo>
                  <a:lnTo>
                    <a:pt x="88" y="205"/>
                  </a:lnTo>
                  <a:lnTo>
                    <a:pt x="91" y="203"/>
                  </a:lnTo>
                  <a:lnTo>
                    <a:pt x="93" y="202"/>
                  </a:lnTo>
                  <a:lnTo>
                    <a:pt x="95" y="199"/>
                  </a:lnTo>
                  <a:lnTo>
                    <a:pt x="96" y="197"/>
                  </a:lnTo>
                  <a:lnTo>
                    <a:pt x="98" y="193"/>
                  </a:lnTo>
                  <a:lnTo>
                    <a:pt x="100" y="191"/>
                  </a:lnTo>
                  <a:lnTo>
                    <a:pt x="101" y="189"/>
                  </a:lnTo>
                  <a:lnTo>
                    <a:pt x="102" y="185"/>
                  </a:lnTo>
                  <a:lnTo>
                    <a:pt x="103" y="183"/>
                  </a:lnTo>
                  <a:lnTo>
                    <a:pt x="105" y="180"/>
                  </a:lnTo>
                  <a:lnTo>
                    <a:pt x="106" y="177"/>
                  </a:lnTo>
                  <a:lnTo>
                    <a:pt x="106" y="174"/>
                  </a:lnTo>
                  <a:lnTo>
                    <a:pt x="107" y="170"/>
                  </a:lnTo>
                  <a:lnTo>
                    <a:pt x="107" y="168"/>
                  </a:lnTo>
                  <a:lnTo>
                    <a:pt x="107" y="165"/>
                  </a:lnTo>
                  <a:lnTo>
                    <a:pt x="107" y="161"/>
                  </a:lnTo>
                  <a:lnTo>
                    <a:pt x="107" y="158"/>
                  </a:lnTo>
                  <a:lnTo>
                    <a:pt x="107" y="157"/>
                  </a:lnTo>
                  <a:lnTo>
                    <a:pt x="107" y="154"/>
                  </a:lnTo>
                  <a:lnTo>
                    <a:pt x="107" y="153"/>
                  </a:lnTo>
                  <a:lnTo>
                    <a:pt x="107" y="151"/>
                  </a:lnTo>
                  <a:lnTo>
                    <a:pt x="106" y="150"/>
                  </a:lnTo>
                  <a:lnTo>
                    <a:pt x="106" y="147"/>
                  </a:lnTo>
                  <a:lnTo>
                    <a:pt x="105" y="146"/>
                  </a:lnTo>
                  <a:lnTo>
                    <a:pt x="105" y="144"/>
                  </a:lnTo>
                  <a:lnTo>
                    <a:pt x="103" y="143"/>
                  </a:lnTo>
                  <a:lnTo>
                    <a:pt x="102" y="142"/>
                  </a:lnTo>
                  <a:lnTo>
                    <a:pt x="101" y="140"/>
                  </a:lnTo>
                  <a:lnTo>
                    <a:pt x="100" y="138"/>
                  </a:lnTo>
                  <a:lnTo>
                    <a:pt x="99" y="137"/>
                  </a:lnTo>
                  <a:lnTo>
                    <a:pt x="98" y="136"/>
                  </a:lnTo>
                  <a:lnTo>
                    <a:pt x="96" y="135"/>
                  </a:lnTo>
                  <a:lnTo>
                    <a:pt x="95" y="135"/>
                  </a:lnTo>
                  <a:lnTo>
                    <a:pt x="93" y="134"/>
                  </a:lnTo>
                  <a:lnTo>
                    <a:pt x="92" y="132"/>
                  </a:lnTo>
                  <a:lnTo>
                    <a:pt x="91" y="132"/>
                  </a:lnTo>
                  <a:lnTo>
                    <a:pt x="88" y="131"/>
                  </a:lnTo>
                  <a:lnTo>
                    <a:pt x="87" y="131"/>
                  </a:lnTo>
                  <a:lnTo>
                    <a:pt x="85" y="131"/>
                  </a:lnTo>
                  <a:lnTo>
                    <a:pt x="84" y="131"/>
                  </a:lnTo>
                  <a:lnTo>
                    <a:pt x="81" y="130"/>
                  </a:lnTo>
                  <a:lnTo>
                    <a:pt x="79" y="131"/>
                  </a:lnTo>
                  <a:lnTo>
                    <a:pt x="77" y="131"/>
                  </a:lnTo>
                  <a:lnTo>
                    <a:pt x="75" y="131"/>
                  </a:lnTo>
                  <a:lnTo>
                    <a:pt x="72" y="132"/>
                  </a:lnTo>
                  <a:lnTo>
                    <a:pt x="70" y="134"/>
                  </a:lnTo>
                  <a:lnTo>
                    <a:pt x="68" y="135"/>
                  </a:lnTo>
                  <a:lnTo>
                    <a:pt x="67" y="136"/>
                  </a:lnTo>
                  <a:lnTo>
                    <a:pt x="64" y="137"/>
                  </a:lnTo>
                  <a:lnTo>
                    <a:pt x="62" y="138"/>
                  </a:lnTo>
                  <a:lnTo>
                    <a:pt x="61" y="140"/>
                  </a:lnTo>
                  <a:lnTo>
                    <a:pt x="58" y="143"/>
                  </a:lnTo>
                  <a:lnTo>
                    <a:pt x="56" y="144"/>
                  </a:lnTo>
                  <a:lnTo>
                    <a:pt x="55" y="147"/>
                  </a:lnTo>
                  <a:lnTo>
                    <a:pt x="53" y="150"/>
                  </a:lnTo>
                  <a:lnTo>
                    <a:pt x="52" y="152"/>
                  </a:lnTo>
                  <a:lnTo>
                    <a:pt x="50" y="154"/>
                  </a:lnTo>
                  <a:lnTo>
                    <a:pt x="49" y="158"/>
                  </a:lnTo>
                  <a:lnTo>
                    <a:pt x="48" y="161"/>
                  </a:lnTo>
                  <a:lnTo>
                    <a:pt x="47" y="164"/>
                  </a:lnTo>
                  <a:lnTo>
                    <a:pt x="47" y="167"/>
                  </a:lnTo>
                  <a:lnTo>
                    <a:pt x="46" y="170"/>
                  </a:lnTo>
                  <a:lnTo>
                    <a:pt x="46" y="174"/>
                  </a:lnTo>
                  <a:lnTo>
                    <a:pt x="46" y="177"/>
                  </a:lnTo>
                  <a:lnTo>
                    <a:pt x="45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3" name="Freeform 110"/>
            <p:cNvSpPr>
              <a:spLocks noEditPoints="1"/>
            </p:cNvSpPr>
            <p:nvPr/>
          </p:nvSpPr>
          <p:spPr bwMode="auto">
            <a:xfrm>
              <a:off x="1892" y="1152"/>
              <a:ext cx="83" cy="124"/>
            </a:xfrm>
            <a:custGeom>
              <a:avLst/>
              <a:gdLst>
                <a:gd name="T0" fmla="*/ 1 w 165"/>
                <a:gd name="T1" fmla="*/ 2 h 246"/>
                <a:gd name="T2" fmla="*/ 1 w 165"/>
                <a:gd name="T3" fmla="*/ 1 h 246"/>
                <a:gd name="T4" fmla="*/ 1 w 165"/>
                <a:gd name="T5" fmla="*/ 1 h 246"/>
                <a:gd name="T6" fmla="*/ 1 w 165"/>
                <a:gd name="T7" fmla="*/ 1 h 246"/>
                <a:gd name="T8" fmla="*/ 1 w 165"/>
                <a:gd name="T9" fmla="*/ 1 h 246"/>
                <a:gd name="T10" fmla="*/ 1 w 165"/>
                <a:gd name="T11" fmla="*/ 1 h 246"/>
                <a:gd name="T12" fmla="*/ 1 w 165"/>
                <a:gd name="T13" fmla="*/ 1 h 246"/>
                <a:gd name="T14" fmla="*/ 1 w 165"/>
                <a:gd name="T15" fmla="*/ 1 h 246"/>
                <a:gd name="T16" fmla="*/ 1 w 165"/>
                <a:gd name="T17" fmla="*/ 1 h 246"/>
                <a:gd name="T18" fmla="*/ 1 w 165"/>
                <a:gd name="T19" fmla="*/ 1 h 246"/>
                <a:gd name="T20" fmla="*/ 2 w 165"/>
                <a:gd name="T21" fmla="*/ 1 h 246"/>
                <a:gd name="T22" fmla="*/ 2 w 165"/>
                <a:gd name="T23" fmla="*/ 1 h 246"/>
                <a:gd name="T24" fmla="*/ 2 w 165"/>
                <a:gd name="T25" fmla="*/ 1 h 246"/>
                <a:gd name="T26" fmla="*/ 2 w 165"/>
                <a:gd name="T27" fmla="*/ 1 h 246"/>
                <a:gd name="T28" fmla="*/ 2 w 165"/>
                <a:gd name="T29" fmla="*/ 1 h 246"/>
                <a:gd name="T30" fmla="*/ 2 w 165"/>
                <a:gd name="T31" fmla="*/ 1 h 246"/>
                <a:gd name="T32" fmla="*/ 2 w 165"/>
                <a:gd name="T33" fmla="*/ 2 h 246"/>
                <a:gd name="T34" fmla="*/ 2 w 165"/>
                <a:gd name="T35" fmla="*/ 2 h 246"/>
                <a:gd name="T36" fmla="*/ 2 w 165"/>
                <a:gd name="T37" fmla="*/ 2 h 246"/>
                <a:gd name="T38" fmla="*/ 2 w 165"/>
                <a:gd name="T39" fmla="*/ 2 h 246"/>
                <a:gd name="T40" fmla="*/ 1 w 165"/>
                <a:gd name="T41" fmla="*/ 2 h 246"/>
                <a:gd name="T42" fmla="*/ 1 w 165"/>
                <a:gd name="T43" fmla="*/ 2 h 246"/>
                <a:gd name="T44" fmla="*/ 1 w 165"/>
                <a:gd name="T45" fmla="*/ 2 h 246"/>
                <a:gd name="T46" fmla="*/ 1 w 165"/>
                <a:gd name="T47" fmla="*/ 2 h 246"/>
                <a:gd name="T48" fmla="*/ 1 w 165"/>
                <a:gd name="T49" fmla="*/ 2 h 246"/>
                <a:gd name="T50" fmla="*/ 1 w 165"/>
                <a:gd name="T51" fmla="*/ 2 h 246"/>
                <a:gd name="T52" fmla="*/ 1 w 165"/>
                <a:gd name="T53" fmla="*/ 2 h 246"/>
                <a:gd name="T54" fmla="*/ 1 w 165"/>
                <a:gd name="T55" fmla="*/ 2 h 246"/>
                <a:gd name="T56" fmla="*/ 1 w 165"/>
                <a:gd name="T57" fmla="*/ 2 h 246"/>
                <a:gd name="T58" fmla="*/ 1 w 165"/>
                <a:gd name="T59" fmla="*/ 2 h 246"/>
                <a:gd name="T60" fmla="*/ 1 w 165"/>
                <a:gd name="T61" fmla="*/ 2 h 246"/>
                <a:gd name="T62" fmla="*/ 1 w 165"/>
                <a:gd name="T63" fmla="*/ 2 h 246"/>
                <a:gd name="T64" fmla="*/ 1 w 165"/>
                <a:gd name="T65" fmla="*/ 2 h 246"/>
                <a:gd name="T66" fmla="*/ 1 w 165"/>
                <a:gd name="T67" fmla="*/ 2 h 246"/>
                <a:gd name="T68" fmla="*/ 1 w 165"/>
                <a:gd name="T69" fmla="*/ 2 h 246"/>
                <a:gd name="T70" fmla="*/ 1 w 165"/>
                <a:gd name="T71" fmla="*/ 2 h 246"/>
                <a:gd name="T72" fmla="*/ 1 w 165"/>
                <a:gd name="T73" fmla="*/ 2 h 246"/>
                <a:gd name="T74" fmla="*/ 1 w 165"/>
                <a:gd name="T75" fmla="*/ 2 h 246"/>
                <a:gd name="T76" fmla="*/ 1 w 165"/>
                <a:gd name="T77" fmla="*/ 2 h 246"/>
                <a:gd name="T78" fmla="*/ 1 w 165"/>
                <a:gd name="T79" fmla="*/ 2 h 246"/>
                <a:gd name="T80" fmla="*/ 1 w 165"/>
                <a:gd name="T81" fmla="*/ 2 h 246"/>
                <a:gd name="T82" fmla="*/ 1 w 165"/>
                <a:gd name="T83" fmla="*/ 2 h 246"/>
                <a:gd name="T84" fmla="*/ 1 w 165"/>
                <a:gd name="T85" fmla="*/ 2 h 246"/>
                <a:gd name="T86" fmla="*/ 1 w 165"/>
                <a:gd name="T87" fmla="*/ 1 h 246"/>
                <a:gd name="T88" fmla="*/ 1 w 165"/>
                <a:gd name="T89" fmla="*/ 1 h 246"/>
                <a:gd name="T90" fmla="*/ 1 w 165"/>
                <a:gd name="T91" fmla="*/ 1 h 246"/>
                <a:gd name="T92" fmla="*/ 1 w 165"/>
                <a:gd name="T93" fmla="*/ 1 h 246"/>
                <a:gd name="T94" fmla="*/ 1 w 165"/>
                <a:gd name="T95" fmla="*/ 1 h 246"/>
                <a:gd name="T96" fmla="*/ 1 w 165"/>
                <a:gd name="T97" fmla="*/ 1 h 246"/>
                <a:gd name="T98" fmla="*/ 1 w 165"/>
                <a:gd name="T99" fmla="*/ 1 h 246"/>
                <a:gd name="T100" fmla="*/ 1 w 165"/>
                <a:gd name="T101" fmla="*/ 1 h 246"/>
                <a:gd name="T102" fmla="*/ 1 w 165"/>
                <a:gd name="T103" fmla="*/ 1 h 246"/>
                <a:gd name="T104" fmla="*/ 1 w 165"/>
                <a:gd name="T105" fmla="*/ 1 h 246"/>
                <a:gd name="T106" fmla="*/ 1 w 165"/>
                <a:gd name="T107" fmla="*/ 1 h 246"/>
                <a:gd name="T108" fmla="*/ 1 w 165"/>
                <a:gd name="T109" fmla="*/ 1 h 246"/>
                <a:gd name="T110" fmla="*/ 1 w 165"/>
                <a:gd name="T111" fmla="*/ 1 h 246"/>
                <a:gd name="T112" fmla="*/ 1 w 165"/>
                <a:gd name="T113" fmla="*/ 1 h 246"/>
                <a:gd name="T114" fmla="*/ 1 w 165"/>
                <a:gd name="T115" fmla="*/ 1 h 246"/>
                <a:gd name="T116" fmla="*/ 1 w 165"/>
                <a:gd name="T117" fmla="*/ 2 h 246"/>
                <a:gd name="T118" fmla="*/ 1 w 165"/>
                <a:gd name="T119" fmla="*/ 2 h 246"/>
                <a:gd name="T120" fmla="*/ 1 w 165"/>
                <a:gd name="T121" fmla="*/ 2 h 2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5"/>
                <a:gd name="T184" fmla="*/ 0 h 246"/>
                <a:gd name="T185" fmla="*/ 165 w 165"/>
                <a:gd name="T186" fmla="*/ 246 h 2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5" h="246">
                  <a:moveTo>
                    <a:pt x="0" y="164"/>
                  </a:moveTo>
                  <a:lnTo>
                    <a:pt x="2" y="158"/>
                  </a:lnTo>
                  <a:lnTo>
                    <a:pt x="2" y="152"/>
                  </a:lnTo>
                  <a:lnTo>
                    <a:pt x="2" y="146"/>
                  </a:lnTo>
                  <a:lnTo>
                    <a:pt x="3" y="140"/>
                  </a:lnTo>
                  <a:lnTo>
                    <a:pt x="3" y="134"/>
                  </a:lnTo>
                  <a:lnTo>
                    <a:pt x="4" y="128"/>
                  </a:lnTo>
                  <a:lnTo>
                    <a:pt x="5" y="122"/>
                  </a:lnTo>
                  <a:lnTo>
                    <a:pt x="6" y="115"/>
                  </a:lnTo>
                  <a:lnTo>
                    <a:pt x="7" y="109"/>
                  </a:lnTo>
                  <a:lnTo>
                    <a:pt x="8" y="102"/>
                  </a:lnTo>
                  <a:lnTo>
                    <a:pt x="11" y="97"/>
                  </a:lnTo>
                  <a:lnTo>
                    <a:pt x="12" y="90"/>
                  </a:lnTo>
                  <a:lnTo>
                    <a:pt x="15" y="83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3" y="63"/>
                  </a:lnTo>
                  <a:lnTo>
                    <a:pt x="27" y="56"/>
                  </a:lnTo>
                  <a:lnTo>
                    <a:pt x="29" y="51"/>
                  </a:lnTo>
                  <a:lnTo>
                    <a:pt x="33" y="46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3" y="31"/>
                  </a:lnTo>
                  <a:lnTo>
                    <a:pt x="47" y="28"/>
                  </a:lnTo>
                  <a:lnTo>
                    <a:pt x="50" y="23"/>
                  </a:lnTo>
                  <a:lnTo>
                    <a:pt x="55" y="20"/>
                  </a:lnTo>
                  <a:lnTo>
                    <a:pt x="58" y="16"/>
                  </a:lnTo>
                  <a:lnTo>
                    <a:pt x="63" y="14"/>
                  </a:lnTo>
                  <a:lnTo>
                    <a:pt x="66" y="10"/>
                  </a:lnTo>
                  <a:lnTo>
                    <a:pt x="71" y="8"/>
                  </a:lnTo>
                  <a:lnTo>
                    <a:pt x="75" y="6"/>
                  </a:lnTo>
                  <a:lnTo>
                    <a:pt x="79" y="5"/>
                  </a:lnTo>
                  <a:lnTo>
                    <a:pt x="83" y="3"/>
                  </a:lnTo>
                  <a:lnTo>
                    <a:pt x="88" y="2"/>
                  </a:lnTo>
                  <a:lnTo>
                    <a:pt x="93" y="1"/>
                  </a:lnTo>
                  <a:lnTo>
                    <a:pt x="97" y="1"/>
                  </a:lnTo>
                  <a:lnTo>
                    <a:pt x="101" y="0"/>
                  </a:lnTo>
                  <a:lnTo>
                    <a:pt x="105" y="1"/>
                  </a:lnTo>
                  <a:lnTo>
                    <a:pt x="110" y="1"/>
                  </a:lnTo>
                  <a:lnTo>
                    <a:pt x="114" y="2"/>
                  </a:lnTo>
                  <a:lnTo>
                    <a:pt x="119" y="3"/>
                  </a:lnTo>
                  <a:lnTo>
                    <a:pt x="123" y="5"/>
                  </a:lnTo>
                  <a:lnTo>
                    <a:pt x="127" y="6"/>
                  </a:lnTo>
                  <a:lnTo>
                    <a:pt x="131" y="8"/>
                  </a:lnTo>
                  <a:lnTo>
                    <a:pt x="134" y="10"/>
                  </a:lnTo>
                  <a:lnTo>
                    <a:pt x="138" y="13"/>
                  </a:lnTo>
                  <a:lnTo>
                    <a:pt x="141" y="16"/>
                  </a:lnTo>
                  <a:lnTo>
                    <a:pt x="144" y="18"/>
                  </a:lnTo>
                  <a:lnTo>
                    <a:pt x="147" y="22"/>
                  </a:lnTo>
                  <a:lnTo>
                    <a:pt x="150" y="26"/>
                  </a:lnTo>
                  <a:lnTo>
                    <a:pt x="153" y="30"/>
                  </a:lnTo>
                  <a:lnTo>
                    <a:pt x="156" y="34"/>
                  </a:lnTo>
                  <a:lnTo>
                    <a:pt x="157" y="38"/>
                  </a:lnTo>
                  <a:lnTo>
                    <a:pt x="159" y="43"/>
                  </a:lnTo>
                  <a:lnTo>
                    <a:pt x="162" y="48"/>
                  </a:lnTo>
                  <a:lnTo>
                    <a:pt x="163" y="53"/>
                  </a:lnTo>
                  <a:lnTo>
                    <a:pt x="164" y="59"/>
                  </a:lnTo>
                  <a:lnTo>
                    <a:pt x="165" y="64"/>
                  </a:lnTo>
                  <a:lnTo>
                    <a:pt x="165" y="70"/>
                  </a:lnTo>
                  <a:lnTo>
                    <a:pt x="165" y="77"/>
                  </a:lnTo>
                  <a:lnTo>
                    <a:pt x="165" y="83"/>
                  </a:lnTo>
                  <a:lnTo>
                    <a:pt x="165" y="90"/>
                  </a:lnTo>
                  <a:lnTo>
                    <a:pt x="165" y="96"/>
                  </a:lnTo>
                  <a:lnTo>
                    <a:pt x="165" y="102"/>
                  </a:lnTo>
                  <a:lnTo>
                    <a:pt x="164" y="108"/>
                  </a:lnTo>
                  <a:lnTo>
                    <a:pt x="164" y="115"/>
                  </a:lnTo>
                  <a:lnTo>
                    <a:pt x="163" y="122"/>
                  </a:lnTo>
                  <a:lnTo>
                    <a:pt x="162" y="128"/>
                  </a:lnTo>
                  <a:lnTo>
                    <a:pt x="161" y="135"/>
                  </a:lnTo>
                  <a:lnTo>
                    <a:pt x="158" y="142"/>
                  </a:lnTo>
                  <a:lnTo>
                    <a:pt x="157" y="149"/>
                  </a:lnTo>
                  <a:lnTo>
                    <a:pt x="155" y="155"/>
                  </a:lnTo>
                  <a:lnTo>
                    <a:pt x="153" y="161"/>
                  </a:lnTo>
                  <a:lnTo>
                    <a:pt x="150" y="168"/>
                  </a:lnTo>
                  <a:lnTo>
                    <a:pt x="148" y="175"/>
                  </a:lnTo>
                  <a:lnTo>
                    <a:pt x="146" y="181"/>
                  </a:lnTo>
                  <a:lnTo>
                    <a:pt x="143" y="188"/>
                  </a:lnTo>
                  <a:lnTo>
                    <a:pt x="140" y="193"/>
                  </a:lnTo>
                  <a:lnTo>
                    <a:pt x="136" y="198"/>
                  </a:lnTo>
                  <a:lnTo>
                    <a:pt x="134" y="204"/>
                  </a:lnTo>
                  <a:lnTo>
                    <a:pt x="131" y="208"/>
                  </a:lnTo>
                  <a:lnTo>
                    <a:pt x="127" y="213"/>
                  </a:lnTo>
                  <a:lnTo>
                    <a:pt x="124" y="218"/>
                  </a:lnTo>
                  <a:lnTo>
                    <a:pt x="120" y="221"/>
                  </a:lnTo>
                  <a:lnTo>
                    <a:pt x="116" y="225"/>
                  </a:lnTo>
                  <a:lnTo>
                    <a:pt x="112" y="229"/>
                  </a:lnTo>
                  <a:lnTo>
                    <a:pt x="109" y="231"/>
                  </a:lnTo>
                  <a:lnTo>
                    <a:pt x="105" y="235"/>
                  </a:lnTo>
                  <a:lnTo>
                    <a:pt x="101" y="237"/>
                  </a:lnTo>
                  <a:lnTo>
                    <a:pt x="97" y="240"/>
                  </a:lnTo>
                  <a:lnTo>
                    <a:pt x="93" y="242"/>
                  </a:lnTo>
                  <a:lnTo>
                    <a:pt x="88" y="243"/>
                  </a:lnTo>
                  <a:lnTo>
                    <a:pt x="83" y="244"/>
                  </a:lnTo>
                  <a:lnTo>
                    <a:pt x="80" y="245"/>
                  </a:lnTo>
                  <a:lnTo>
                    <a:pt x="75" y="246"/>
                  </a:lnTo>
                  <a:lnTo>
                    <a:pt x="71" y="246"/>
                  </a:lnTo>
                  <a:lnTo>
                    <a:pt x="65" y="246"/>
                  </a:lnTo>
                  <a:lnTo>
                    <a:pt x="61" y="246"/>
                  </a:lnTo>
                  <a:lnTo>
                    <a:pt x="57" y="246"/>
                  </a:lnTo>
                  <a:lnTo>
                    <a:pt x="52" y="245"/>
                  </a:lnTo>
                  <a:lnTo>
                    <a:pt x="48" y="244"/>
                  </a:lnTo>
                  <a:lnTo>
                    <a:pt x="44" y="243"/>
                  </a:lnTo>
                  <a:lnTo>
                    <a:pt x="40" y="242"/>
                  </a:lnTo>
                  <a:lnTo>
                    <a:pt x="36" y="240"/>
                  </a:lnTo>
                  <a:lnTo>
                    <a:pt x="33" y="237"/>
                  </a:lnTo>
                  <a:lnTo>
                    <a:pt x="29" y="235"/>
                  </a:lnTo>
                  <a:lnTo>
                    <a:pt x="26" y="231"/>
                  </a:lnTo>
                  <a:lnTo>
                    <a:pt x="22" y="229"/>
                  </a:lnTo>
                  <a:lnTo>
                    <a:pt x="19" y="225"/>
                  </a:lnTo>
                  <a:lnTo>
                    <a:pt x="17" y="221"/>
                  </a:lnTo>
                  <a:lnTo>
                    <a:pt x="14" y="218"/>
                  </a:lnTo>
                  <a:lnTo>
                    <a:pt x="11" y="213"/>
                  </a:lnTo>
                  <a:lnTo>
                    <a:pt x="10" y="210"/>
                  </a:lnTo>
                  <a:lnTo>
                    <a:pt x="7" y="205"/>
                  </a:lnTo>
                  <a:lnTo>
                    <a:pt x="5" y="199"/>
                  </a:lnTo>
                  <a:lnTo>
                    <a:pt x="4" y="195"/>
                  </a:lnTo>
                  <a:lnTo>
                    <a:pt x="3" y="189"/>
                  </a:lnTo>
                  <a:lnTo>
                    <a:pt x="2" y="183"/>
                  </a:lnTo>
                  <a:lnTo>
                    <a:pt x="2" y="177"/>
                  </a:lnTo>
                  <a:lnTo>
                    <a:pt x="2" y="170"/>
                  </a:lnTo>
                  <a:lnTo>
                    <a:pt x="0" y="164"/>
                  </a:lnTo>
                  <a:close/>
                  <a:moveTo>
                    <a:pt x="45" y="174"/>
                  </a:moveTo>
                  <a:lnTo>
                    <a:pt x="47" y="177"/>
                  </a:lnTo>
                  <a:lnTo>
                    <a:pt x="47" y="181"/>
                  </a:lnTo>
                  <a:lnTo>
                    <a:pt x="47" y="183"/>
                  </a:lnTo>
                  <a:lnTo>
                    <a:pt x="47" y="185"/>
                  </a:lnTo>
                  <a:lnTo>
                    <a:pt x="47" y="188"/>
                  </a:lnTo>
                  <a:lnTo>
                    <a:pt x="48" y="190"/>
                  </a:lnTo>
                  <a:lnTo>
                    <a:pt x="48" y="192"/>
                  </a:lnTo>
                  <a:lnTo>
                    <a:pt x="49" y="195"/>
                  </a:lnTo>
                  <a:lnTo>
                    <a:pt x="49" y="196"/>
                  </a:lnTo>
                  <a:lnTo>
                    <a:pt x="50" y="198"/>
                  </a:lnTo>
                  <a:lnTo>
                    <a:pt x="51" y="199"/>
                  </a:lnTo>
                  <a:lnTo>
                    <a:pt x="51" y="200"/>
                  </a:lnTo>
                  <a:lnTo>
                    <a:pt x="52" y="203"/>
                  </a:lnTo>
                  <a:lnTo>
                    <a:pt x="53" y="204"/>
                  </a:lnTo>
                  <a:lnTo>
                    <a:pt x="55" y="205"/>
                  </a:lnTo>
                  <a:lnTo>
                    <a:pt x="56" y="205"/>
                  </a:lnTo>
                  <a:lnTo>
                    <a:pt x="57" y="206"/>
                  </a:lnTo>
                  <a:lnTo>
                    <a:pt x="58" y="207"/>
                  </a:lnTo>
                  <a:lnTo>
                    <a:pt x="59" y="207"/>
                  </a:lnTo>
                  <a:lnTo>
                    <a:pt x="61" y="208"/>
                  </a:lnTo>
                  <a:lnTo>
                    <a:pt x="63" y="208"/>
                  </a:lnTo>
                  <a:lnTo>
                    <a:pt x="64" y="208"/>
                  </a:lnTo>
                  <a:lnTo>
                    <a:pt x="65" y="208"/>
                  </a:lnTo>
                  <a:lnTo>
                    <a:pt x="66" y="208"/>
                  </a:lnTo>
                  <a:lnTo>
                    <a:pt x="68" y="208"/>
                  </a:lnTo>
                  <a:lnTo>
                    <a:pt x="71" y="208"/>
                  </a:lnTo>
                  <a:lnTo>
                    <a:pt x="73" y="208"/>
                  </a:lnTo>
                  <a:lnTo>
                    <a:pt x="75" y="207"/>
                  </a:lnTo>
                  <a:lnTo>
                    <a:pt x="76" y="207"/>
                  </a:lnTo>
                  <a:lnTo>
                    <a:pt x="79" y="206"/>
                  </a:lnTo>
                  <a:lnTo>
                    <a:pt x="81" y="205"/>
                  </a:lnTo>
                  <a:lnTo>
                    <a:pt x="82" y="204"/>
                  </a:lnTo>
                  <a:lnTo>
                    <a:pt x="85" y="203"/>
                  </a:lnTo>
                  <a:lnTo>
                    <a:pt x="86" y="202"/>
                  </a:lnTo>
                  <a:lnTo>
                    <a:pt x="88" y="199"/>
                  </a:lnTo>
                  <a:lnTo>
                    <a:pt x="89" y="197"/>
                  </a:lnTo>
                  <a:lnTo>
                    <a:pt x="91" y="195"/>
                  </a:lnTo>
                  <a:lnTo>
                    <a:pt x="94" y="191"/>
                  </a:lnTo>
                  <a:lnTo>
                    <a:pt x="96" y="188"/>
                  </a:lnTo>
                  <a:lnTo>
                    <a:pt x="98" y="183"/>
                  </a:lnTo>
                  <a:lnTo>
                    <a:pt x="101" y="178"/>
                  </a:lnTo>
                  <a:lnTo>
                    <a:pt x="103" y="173"/>
                  </a:lnTo>
                  <a:lnTo>
                    <a:pt x="104" y="168"/>
                  </a:lnTo>
                  <a:lnTo>
                    <a:pt x="106" y="161"/>
                  </a:lnTo>
                  <a:lnTo>
                    <a:pt x="108" y="155"/>
                  </a:lnTo>
                  <a:lnTo>
                    <a:pt x="110" y="149"/>
                  </a:lnTo>
                  <a:lnTo>
                    <a:pt x="111" y="140"/>
                  </a:lnTo>
                  <a:lnTo>
                    <a:pt x="112" y="132"/>
                  </a:lnTo>
                  <a:lnTo>
                    <a:pt x="114" y="127"/>
                  </a:lnTo>
                  <a:lnTo>
                    <a:pt x="116" y="121"/>
                  </a:lnTo>
                  <a:lnTo>
                    <a:pt x="117" y="115"/>
                  </a:lnTo>
                  <a:lnTo>
                    <a:pt x="118" y="109"/>
                  </a:lnTo>
                  <a:lnTo>
                    <a:pt x="119" y="104"/>
                  </a:lnTo>
                  <a:lnTo>
                    <a:pt x="120" y="99"/>
                  </a:lnTo>
                  <a:lnTo>
                    <a:pt x="120" y="94"/>
                  </a:lnTo>
                  <a:lnTo>
                    <a:pt x="121" y="90"/>
                  </a:lnTo>
                  <a:lnTo>
                    <a:pt x="121" y="85"/>
                  </a:lnTo>
                  <a:lnTo>
                    <a:pt x="121" y="81"/>
                  </a:lnTo>
                  <a:lnTo>
                    <a:pt x="121" y="77"/>
                  </a:lnTo>
                  <a:lnTo>
                    <a:pt x="121" y="73"/>
                  </a:lnTo>
                  <a:lnTo>
                    <a:pt x="121" y="70"/>
                  </a:lnTo>
                  <a:lnTo>
                    <a:pt x="121" y="67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0" y="60"/>
                  </a:lnTo>
                  <a:lnTo>
                    <a:pt x="120" y="58"/>
                  </a:lnTo>
                  <a:lnTo>
                    <a:pt x="119" y="55"/>
                  </a:lnTo>
                  <a:lnTo>
                    <a:pt x="119" y="53"/>
                  </a:lnTo>
                  <a:lnTo>
                    <a:pt x="118" y="52"/>
                  </a:lnTo>
                  <a:lnTo>
                    <a:pt x="117" y="49"/>
                  </a:lnTo>
                  <a:lnTo>
                    <a:pt x="116" y="48"/>
                  </a:lnTo>
                  <a:lnTo>
                    <a:pt x="114" y="46"/>
                  </a:lnTo>
                  <a:lnTo>
                    <a:pt x="114" y="45"/>
                  </a:lnTo>
                  <a:lnTo>
                    <a:pt x="113" y="44"/>
                  </a:lnTo>
                  <a:lnTo>
                    <a:pt x="112" y="43"/>
                  </a:lnTo>
                  <a:lnTo>
                    <a:pt x="111" y="43"/>
                  </a:lnTo>
                  <a:lnTo>
                    <a:pt x="110" y="41"/>
                  </a:lnTo>
                  <a:lnTo>
                    <a:pt x="108" y="40"/>
                  </a:lnTo>
                  <a:lnTo>
                    <a:pt x="106" y="40"/>
                  </a:lnTo>
                  <a:lnTo>
                    <a:pt x="105" y="39"/>
                  </a:lnTo>
                  <a:lnTo>
                    <a:pt x="104" y="39"/>
                  </a:lnTo>
                  <a:lnTo>
                    <a:pt x="102" y="39"/>
                  </a:lnTo>
                  <a:lnTo>
                    <a:pt x="101" y="39"/>
                  </a:lnTo>
                  <a:lnTo>
                    <a:pt x="98" y="38"/>
                  </a:lnTo>
                  <a:lnTo>
                    <a:pt x="97" y="39"/>
                  </a:lnTo>
                  <a:lnTo>
                    <a:pt x="95" y="39"/>
                  </a:lnTo>
                  <a:lnTo>
                    <a:pt x="94" y="39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8" y="41"/>
                  </a:lnTo>
                  <a:lnTo>
                    <a:pt x="87" y="43"/>
                  </a:lnTo>
                  <a:lnTo>
                    <a:pt x="85" y="44"/>
                  </a:lnTo>
                  <a:lnTo>
                    <a:pt x="83" y="45"/>
                  </a:lnTo>
                  <a:lnTo>
                    <a:pt x="81" y="46"/>
                  </a:lnTo>
                  <a:lnTo>
                    <a:pt x="80" y="48"/>
                  </a:lnTo>
                  <a:lnTo>
                    <a:pt x="78" y="49"/>
                  </a:lnTo>
                  <a:lnTo>
                    <a:pt x="76" y="53"/>
                  </a:lnTo>
                  <a:lnTo>
                    <a:pt x="74" y="56"/>
                  </a:lnTo>
                  <a:lnTo>
                    <a:pt x="72" y="61"/>
                  </a:lnTo>
                  <a:lnTo>
                    <a:pt x="70" y="66"/>
                  </a:lnTo>
                  <a:lnTo>
                    <a:pt x="67" y="70"/>
                  </a:lnTo>
                  <a:lnTo>
                    <a:pt x="65" y="75"/>
                  </a:lnTo>
                  <a:lnTo>
                    <a:pt x="64" y="81"/>
                  </a:lnTo>
                  <a:lnTo>
                    <a:pt x="61" y="86"/>
                  </a:lnTo>
                  <a:lnTo>
                    <a:pt x="59" y="92"/>
                  </a:lnTo>
                  <a:lnTo>
                    <a:pt x="58" y="98"/>
                  </a:lnTo>
                  <a:lnTo>
                    <a:pt x="56" y="105"/>
                  </a:lnTo>
                  <a:lnTo>
                    <a:pt x="53" y="112"/>
                  </a:lnTo>
                  <a:lnTo>
                    <a:pt x="52" y="119"/>
                  </a:lnTo>
                  <a:lnTo>
                    <a:pt x="51" y="124"/>
                  </a:lnTo>
                  <a:lnTo>
                    <a:pt x="50" y="130"/>
                  </a:lnTo>
                  <a:lnTo>
                    <a:pt x="50" y="136"/>
                  </a:lnTo>
                  <a:lnTo>
                    <a:pt x="49" y="142"/>
                  </a:lnTo>
                  <a:lnTo>
                    <a:pt x="48" y="147"/>
                  </a:lnTo>
                  <a:lnTo>
                    <a:pt x="48" y="152"/>
                  </a:lnTo>
                  <a:lnTo>
                    <a:pt x="47" y="157"/>
                  </a:lnTo>
                  <a:lnTo>
                    <a:pt x="47" y="161"/>
                  </a:lnTo>
                  <a:lnTo>
                    <a:pt x="47" y="166"/>
                  </a:lnTo>
                  <a:lnTo>
                    <a:pt x="47" y="170"/>
                  </a:lnTo>
                  <a:lnTo>
                    <a:pt x="45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4" name="Freeform 111"/>
            <p:cNvSpPr>
              <a:spLocks noEditPoints="1"/>
            </p:cNvSpPr>
            <p:nvPr/>
          </p:nvSpPr>
          <p:spPr bwMode="auto">
            <a:xfrm>
              <a:off x="2066" y="1152"/>
              <a:ext cx="81" cy="124"/>
            </a:xfrm>
            <a:custGeom>
              <a:avLst/>
              <a:gdLst>
                <a:gd name="T0" fmla="*/ 0 w 163"/>
                <a:gd name="T1" fmla="*/ 1 h 246"/>
                <a:gd name="T2" fmla="*/ 0 w 163"/>
                <a:gd name="T3" fmla="*/ 1 h 246"/>
                <a:gd name="T4" fmla="*/ 0 w 163"/>
                <a:gd name="T5" fmla="*/ 1 h 246"/>
                <a:gd name="T6" fmla="*/ 0 w 163"/>
                <a:gd name="T7" fmla="*/ 1 h 246"/>
                <a:gd name="T8" fmla="*/ 0 w 163"/>
                <a:gd name="T9" fmla="*/ 1 h 246"/>
                <a:gd name="T10" fmla="*/ 0 w 163"/>
                <a:gd name="T11" fmla="*/ 1 h 246"/>
                <a:gd name="T12" fmla="*/ 0 w 163"/>
                <a:gd name="T13" fmla="*/ 1 h 246"/>
                <a:gd name="T14" fmla="*/ 0 w 163"/>
                <a:gd name="T15" fmla="*/ 1 h 246"/>
                <a:gd name="T16" fmla="*/ 0 w 163"/>
                <a:gd name="T17" fmla="*/ 1 h 246"/>
                <a:gd name="T18" fmla="*/ 1 w 163"/>
                <a:gd name="T19" fmla="*/ 1 h 246"/>
                <a:gd name="T20" fmla="*/ 1 w 163"/>
                <a:gd name="T21" fmla="*/ 1 h 246"/>
                <a:gd name="T22" fmla="*/ 1 w 163"/>
                <a:gd name="T23" fmla="*/ 1 h 246"/>
                <a:gd name="T24" fmla="*/ 1 w 163"/>
                <a:gd name="T25" fmla="*/ 1 h 246"/>
                <a:gd name="T26" fmla="*/ 1 w 163"/>
                <a:gd name="T27" fmla="*/ 1 h 246"/>
                <a:gd name="T28" fmla="*/ 1 w 163"/>
                <a:gd name="T29" fmla="*/ 1 h 246"/>
                <a:gd name="T30" fmla="*/ 1 w 163"/>
                <a:gd name="T31" fmla="*/ 1 h 246"/>
                <a:gd name="T32" fmla="*/ 1 w 163"/>
                <a:gd name="T33" fmla="*/ 2 h 246"/>
                <a:gd name="T34" fmla="*/ 1 w 163"/>
                <a:gd name="T35" fmla="*/ 2 h 246"/>
                <a:gd name="T36" fmla="*/ 1 w 163"/>
                <a:gd name="T37" fmla="*/ 2 h 246"/>
                <a:gd name="T38" fmla="*/ 1 w 163"/>
                <a:gd name="T39" fmla="*/ 2 h 246"/>
                <a:gd name="T40" fmla="*/ 0 w 163"/>
                <a:gd name="T41" fmla="*/ 2 h 246"/>
                <a:gd name="T42" fmla="*/ 0 w 163"/>
                <a:gd name="T43" fmla="*/ 2 h 246"/>
                <a:gd name="T44" fmla="*/ 0 w 163"/>
                <a:gd name="T45" fmla="*/ 2 h 246"/>
                <a:gd name="T46" fmla="*/ 0 w 163"/>
                <a:gd name="T47" fmla="*/ 2 h 246"/>
                <a:gd name="T48" fmla="*/ 0 w 163"/>
                <a:gd name="T49" fmla="*/ 2 h 246"/>
                <a:gd name="T50" fmla="*/ 0 w 163"/>
                <a:gd name="T51" fmla="*/ 2 h 246"/>
                <a:gd name="T52" fmla="*/ 0 w 163"/>
                <a:gd name="T53" fmla="*/ 2 h 246"/>
                <a:gd name="T54" fmla="*/ 0 w 163"/>
                <a:gd name="T55" fmla="*/ 2 h 246"/>
                <a:gd name="T56" fmla="*/ 0 w 163"/>
                <a:gd name="T57" fmla="*/ 1 h 246"/>
                <a:gd name="T58" fmla="*/ 0 w 163"/>
                <a:gd name="T59" fmla="*/ 1 h 246"/>
                <a:gd name="T60" fmla="*/ 0 w 163"/>
                <a:gd name="T61" fmla="*/ 1 h 246"/>
                <a:gd name="T62" fmla="*/ 0 w 163"/>
                <a:gd name="T63" fmla="*/ 1 h 246"/>
                <a:gd name="T64" fmla="*/ 0 w 163"/>
                <a:gd name="T65" fmla="*/ 1 h 246"/>
                <a:gd name="T66" fmla="*/ 0 w 163"/>
                <a:gd name="T67" fmla="*/ 1 h 246"/>
                <a:gd name="T68" fmla="*/ 0 w 163"/>
                <a:gd name="T69" fmla="*/ 1 h 246"/>
                <a:gd name="T70" fmla="*/ 0 w 163"/>
                <a:gd name="T71" fmla="*/ 1 h 246"/>
                <a:gd name="T72" fmla="*/ 0 w 163"/>
                <a:gd name="T73" fmla="*/ 1 h 246"/>
                <a:gd name="T74" fmla="*/ 0 w 163"/>
                <a:gd name="T75" fmla="*/ 1 h 246"/>
                <a:gd name="T76" fmla="*/ 0 w 163"/>
                <a:gd name="T77" fmla="*/ 1 h 246"/>
                <a:gd name="T78" fmla="*/ 0 w 163"/>
                <a:gd name="T79" fmla="*/ 1 h 246"/>
                <a:gd name="T80" fmla="*/ 0 w 163"/>
                <a:gd name="T81" fmla="*/ 1 h 246"/>
                <a:gd name="T82" fmla="*/ 0 w 163"/>
                <a:gd name="T83" fmla="*/ 1 h 246"/>
                <a:gd name="T84" fmla="*/ 0 w 163"/>
                <a:gd name="T85" fmla="*/ 1 h 246"/>
                <a:gd name="T86" fmla="*/ 0 w 163"/>
                <a:gd name="T87" fmla="*/ 2 h 246"/>
                <a:gd name="T88" fmla="*/ 0 w 163"/>
                <a:gd name="T89" fmla="*/ 2 h 246"/>
                <a:gd name="T90" fmla="*/ 0 w 163"/>
                <a:gd name="T91" fmla="*/ 2 h 246"/>
                <a:gd name="T92" fmla="*/ 0 w 163"/>
                <a:gd name="T93" fmla="*/ 2 h 246"/>
                <a:gd name="T94" fmla="*/ 0 w 163"/>
                <a:gd name="T95" fmla="*/ 2 h 246"/>
                <a:gd name="T96" fmla="*/ 0 w 163"/>
                <a:gd name="T97" fmla="*/ 2 h 246"/>
                <a:gd name="T98" fmla="*/ 0 w 163"/>
                <a:gd name="T99" fmla="*/ 2 h 246"/>
                <a:gd name="T100" fmla="*/ 0 w 163"/>
                <a:gd name="T101" fmla="*/ 2 h 246"/>
                <a:gd name="T102" fmla="*/ 0 w 163"/>
                <a:gd name="T103" fmla="*/ 2 h 246"/>
                <a:gd name="T104" fmla="*/ 0 w 163"/>
                <a:gd name="T105" fmla="*/ 2 h 246"/>
                <a:gd name="T106" fmla="*/ 0 w 163"/>
                <a:gd name="T107" fmla="*/ 2 h 246"/>
                <a:gd name="T108" fmla="*/ 0 w 163"/>
                <a:gd name="T109" fmla="*/ 2 h 246"/>
                <a:gd name="T110" fmla="*/ 0 w 163"/>
                <a:gd name="T111" fmla="*/ 2 h 246"/>
                <a:gd name="T112" fmla="*/ 0 w 163"/>
                <a:gd name="T113" fmla="*/ 2 h 2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3"/>
                <a:gd name="T172" fmla="*/ 0 h 246"/>
                <a:gd name="T173" fmla="*/ 163 w 163"/>
                <a:gd name="T174" fmla="*/ 246 h 2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3" h="246">
                  <a:moveTo>
                    <a:pt x="49" y="109"/>
                  </a:moveTo>
                  <a:lnTo>
                    <a:pt x="48" y="108"/>
                  </a:lnTo>
                  <a:lnTo>
                    <a:pt x="45" y="107"/>
                  </a:lnTo>
                  <a:lnTo>
                    <a:pt x="43" y="106"/>
                  </a:lnTo>
                  <a:lnTo>
                    <a:pt x="42" y="104"/>
                  </a:lnTo>
                  <a:lnTo>
                    <a:pt x="40" y="102"/>
                  </a:lnTo>
                  <a:lnTo>
                    <a:pt x="38" y="101"/>
                  </a:lnTo>
                  <a:lnTo>
                    <a:pt x="37" y="99"/>
                  </a:lnTo>
                  <a:lnTo>
                    <a:pt x="35" y="98"/>
                  </a:lnTo>
                  <a:lnTo>
                    <a:pt x="34" y="96"/>
                  </a:lnTo>
                  <a:lnTo>
                    <a:pt x="33" y="94"/>
                  </a:lnTo>
                  <a:lnTo>
                    <a:pt x="31" y="92"/>
                  </a:lnTo>
                  <a:lnTo>
                    <a:pt x="30" y="90"/>
                  </a:lnTo>
                  <a:lnTo>
                    <a:pt x="30" y="89"/>
                  </a:lnTo>
                  <a:lnTo>
                    <a:pt x="29" y="86"/>
                  </a:lnTo>
                  <a:lnTo>
                    <a:pt x="28" y="85"/>
                  </a:lnTo>
                  <a:lnTo>
                    <a:pt x="28" y="83"/>
                  </a:lnTo>
                  <a:lnTo>
                    <a:pt x="27" y="81"/>
                  </a:lnTo>
                  <a:lnTo>
                    <a:pt x="27" y="79"/>
                  </a:lnTo>
                  <a:lnTo>
                    <a:pt x="26" y="77"/>
                  </a:lnTo>
                  <a:lnTo>
                    <a:pt x="26" y="75"/>
                  </a:lnTo>
                  <a:lnTo>
                    <a:pt x="26" y="73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5" y="66"/>
                  </a:lnTo>
                  <a:lnTo>
                    <a:pt x="26" y="63"/>
                  </a:lnTo>
                  <a:lnTo>
                    <a:pt x="26" y="61"/>
                  </a:lnTo>
                  <a:lnTo>
                    <a:pt x="26" y="59"/>
                  </a:lnTo>
                  <a:lnTo>
                    <a:pt x="26" y="56"/>
                  </a:lnTo>
                  <a:lnTo>
                    <a:pt x="27" y="53"/>
                  </a:lnTo>
                  <a:lnTo>
                    <a:pt x="27" y="51"/>
                  </a:lnTo>
                  <a:lnTo>
                    <a:pt x="28" y="48"/>
                  </a:lnTo>
                  <a:lnTo>
                    <a:pt x="29" y="46"/>
                  </a:lnTo>
                  <a:lnTo>
                    <a:pt x="29" y="43"/>
                  </a:lnTo>
                  <a:lnTo>
                    <a:pt x="30" y="40"/>
                  </a:lnTo>
                  <a:lnTo>
                    <a:pt x="31" y="38"/>
                  </a:lnTo>
                  <a:lnTo>
                    <a:pt x="33" y="34"/>
                  </a:lnTo>
                  <a:lnTo>
                    <a:pt x="35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1" y="25"/>
                  </a:lnTo>
                  <a:lnTo>
                    <a:pt x="42" y="23"/>
                  </a:lnTo>
                  <a:lnTo>
                    <a:pt x="44" y="21"/>
                  </a:lnTo>
                  <a:lnTo>
                    <a:pt x="46" y="18"/>
                  </a:lnTo>
                  <a:lnTo>
                    <a:pt x="49" y="16"/>
                  </a:lnTo>
                  <a:lnTo>
                    <a:pt x="51" y="15"/>
                  </a:lnTo>
                  <a:lnTo>
                    <a:pt x="53" y="13"/>
                  </a:lnTo>
                  <a:lnTo>
                    <a:pt x="56" y="11"/>
                  </a:lnTo>
                  <a:lnTo>
                    <a:pt x="58" y="9"/>
                  </a:lnTo>
                  <a:lnTo>
                    <a:pt x="61" y="8"/>
                  </a:lnTo>
                  <a:lnTo>
                    <a:pt x="65" y="7"/>
                  </a:lnTo>
                  <a:lnTo>
                    <a:pt x="67" y="6"/>
                  </a:lnTo>
                  <a:lnTo>
                    <a:pt x="71" y="5"/>
                  </a:lnTo>
                  <a:lnTo>
                    <a:pt x="74" y="3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90" y="1"/>
                  </a:lnTo>
                  <a:lnTo>
                    <a:pt x="94" y="1"/>
                  </a:lnTo>
                  <a:lnTo>
                    <a:pt x="97" y="0"/>
                  </a:lnTo>
                  <a:lnTo>
                    <a:pt x="103" y="1"/>
                  </a:lnTo>
                  <a:lnTo>
                    <a:pt x="108" y="1"/>
                  </a:lnTo>
                  <a:lnTo>
                    <a:pt x="112" y="1"/>
                  </a:lnTo>
                  <a:lnTo>
                    <a:pt x="117" y="2"/>
                  </a:lnTo>
                  <a:lnTo>
                    <a:pt x="121" y="3"/>
                  </a:lnTo>
                  <a:lnTo>
                    <a:pt x="126" y="5"/>
                  </a:lnTo>
                  <a:lnTo>
                    <a:pt x="129" y="7"/>
                  </a:lnTo>
                  <a:lnTo>
                    <a:pt x="133" y="8"/>
                  </a:lnTo>
                  <a:lnTo>
                    <a:pt x="136" y="10"/>
                  </a:lnTo>
                  <a:lnTo>
                    <a:pt x="140" y="13"/>
                  </a:lnTo>
                  <a:lnTo>
                    <a:pt x="143" y="15"/>
                  </a:lnTo>
                  <a:lnTo>
                    <a:pt x="146" y="17"/>
                  </a:lnTo>
                  <a:lnTo>
                    <a:pt x="149" y="21"/>
                  </a:lnTo>
                  <a:lnTo>
                    <a:pt x="151" y="23"/>
                  </a:lnTo>
                  <a:lnTo>
                    <a:pt x="154" y="26"/>
                  </a:lnTo>
                  <a:lnTo>
                    <a:pt x="156" y="30"/>
                  </a:lnTo>
                  <a:lnTo>
                    <a:pt x="157" y="33"/>
                  </a:lnTo>
                  <a:lnTo>
                    <a:pt x="159" y="37"/>
                  </a:lnTo>
                  <a:lnTo>
                    <a:pt x="161" y="40"/>
                  </a:lnTo>
                  <a:lnTo>
                    <a:pt x="162" y="44"/>
                  </a:lnTo>
                  <a:lnTo>
                    <a:pt x="163" y="48"/>
                  </a:lnTo>
                  <a:lnTo>
                    <a:pt x="163" y="52"/>
                  </a:lnTo>
                  <a:lnTo>
                    <a:pt x="163" y="56"/>
                  </a:lnTo>
                  <a:lnTo>
                    <a:pt x="163" y="60"/>
                  </a:lnTo>
                  <a:lnTo>
                    <a:pt x="163" y="63"/>
                  </a:lnTo>
                  <a:lnTo>
                    <a:pt x="163" y="66"/>
                  </a:lnTo>
                  <a:lnTo>
                    <a:pt x="163" y="69"/>
                  </a:lnTo>
                  <a:lnTo>
                    <a:pt x="163" y="71"/>
                  </a:lnTo>
                  <a:lnTo>
                    <a:pt x="162" y="74"/>
                  </a:lnTo>
                  <a:lnTo>
                    <a:pt x="161" y="77"/>
                  </a:lnTo>
                  <a:lnTo>
                    <a:pt x="161" y="79"/>
                  </a:lnTo>
                  <a:lnTo>
                    <a:pt x="159" y="82"/>
                  </a:lnTo>
                  <a:lnTo>
                    <a:pt x="158" y="84"/>
                  </a:lnTo>
                  <a:lnTo>
                    <a:pt x="157" y="86"/>
                  </a:lnTo>
                  <a:lnTo>
                    <a:pt x="156" y="89"/>
                  </a:lnTo>
                  <a:lnTo>
                    <a:pt x="154" y="91"/>
                  </a:lnTo>
                  <a:lnTo>
                    <a:pt x="152" y="93"/>
                  </a:lnTo>
                  <a:lnTo>
                    <a:pt x="150" y="96"/>
                  </a:lnTo>
                  <a:lnTo>
                    <a:pt x="148" y="98"/>
                  </a:lnTo>
                  <a:lnTo>
                    <a:pt x="147" y="100"/>
                  </a:lnTo>
                  <a:lnTo>
                    <a:pt x="144" y="102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6" y="107"/>
                  </a:lnTo>
                  <a:lnTo>
                    <a:pt x="133" y="109"/>
                  </a:lnTo>
                  <a:lnTo>
                    <a:pt x="131" y="111"/>
                  </a:lnTo>
                  <a:lnTo>
                    <a:pt x="127" y="112"/>
                  </a:lnTo>
                  <a:lnTo>
                    <a:pt x="124" y="113"/>
                  </a:lnTo>
                  <a:lnTo>
                    <a:pt x="126" y="115"/>
                  </a:lnTo>
                  <a:lnTo>
                    <a:pt x="128" y="116"/>
                  </a:lnTo>
                  <a:lnTo>
                    <a:pt x="131" y="119"/>
                  </a:lnTo>
                  <a:lnTo>
                    <a:pt x="133" y="120"/>
                  </a:lnTo>
                  <a:lnTo>
                    <a:pt x="135" y="122"/>
                  </a:lnTo>
                  <a:lnTo>
                    <a:pt x="136" y="124"/>
                  </a:lnTo>
                  <a:lnTo>
                    <a:pt x="139" y="125"/>
                  </a:lnTo>
                  <a:lnTo>
                    <a:pt x="140" y="128"/>
                  </a:lnTo>
                  <a:lnTo>
                    <a:pt x="142" y="130"/>
                  </a:lnTo>
                  <a:lnTo>
                    <a:pt x="143" y="132"/>
                  </a:lnTo>
                  <a:lnTo>
                    <a:pt x="144" y="135"/>
                  </a:lnTo>
                  <a:lnTo>
                    <a:pt x="146" y="136"/>
                  </a:lnTo>
                  <a:lnTo>
                    <a:pt x="147" y="138"/>
                  </a:lnTo>
                  <a:lnTo>
                    <a:pt x="148" y="140"/>
                  </a:lnTo>
                  <a:lnTo>
                    <a:pt x="149" y="143"/>
                  </a:lnTo>
                  <a:lnTo>
                    <a:pt x="150" y="145"/>
                  </a:lnTo>
                  <a:lnTo>
                    <a:pt x="150" y="147"/>
                  </a:lnTo>
                  <a:lnTo>
                    <a:pt x="151" y="150"/>
                  </a:lnTo>
                  <a:lnTo>
                    <a:pt x="151" y="152"/>
                  </a:lnTo>
                  <a:lnTo>
                    <a:pt x="152" y="155"/>
                  </a:lnTo>
                  <a:lnTo>
                    <a:pt x="152" y="158"/>
                  </a:lnTo>
                  <a:lnTo>
                    <a:pt x="152" y="160"/>
                  </a:lnTo>
                  <a:lnTo>
                    <a:pt x="152" y="162"/>
                  </a:lnTo>
                  <a:lnTo>
                    <a:pt x="152" y="165"/>
                  </a:lnTo>
                  <a:lnTo>
                    <a:pt x="152" y="169"/>
                  </a:lnTo>
                  <a:lnTo>
                    <a:pt x="152" y="174"/>
                  </a:lnTo>
                  <a:lnTo>
                    <a:pt x="152" y="178"/>
                  </a:lnTo>
                  <a:lnTo>
                    <a:pt x="151" y="183"/>
                  </a:lnTo>
                  <a:lnTo>
                    <a:pt x="150" y="188"/>
                  </a:lnTo>
                  <a:lnTo>
                    <a:pt x="149" y="191"/>
                  </a:lnTo>
                  <a:lnTo>
                    <a:pt x="147" y="196"/>
                  </a:lnTo>
                  <a:lnTo>
                    <a:pt x="146" y="199"/>
                  </a:lnTo>
                  <a:lnTo>
                    <a:pt x="143" y="204"/>
                  </a:lnTo>
                  <a:lnTo>
                    <a:pt x="141" y="207"/>
                  </a:lnTo>
                  <a:lnTo>
                    <a:pt x="139" y="211"/>
                  </a:lnTo>
                  <a:lnTo>
                    <a:pt x="135" y="214"/>
                  </a:lnTo>
                  <a:lnTo>
                    <a:pt x="132" y="220"/>
                  </a:lnTo>
                  <a:lnTo>
                    <a:pt x="127" y="225"/>
                  </a:lnTo>
                  <a:lnTo>
                    <a:pt x="123" y="229"/>
                  </a:lnTo>
                  <a:lnTo>
                    <a:pt x="118" y="233"/>
                  </a:lnTo>
                  <a:lnTo>
                    <a:pt x="112" y="236"/>
                  </a:lnTo>
                  <a:lnTo>
                    <a:pt x="106" y="240"/>
                  </a:lnTo>
                  <a:lnTo>
                    <a:pt x="102" y="242"/>
                  </a:lnTo>
                  <a:lnTo>
                    <a:pt x="95" y="243"/>
                  </a:lnTo>
                  <a:lnTo>
                    <a:pt x="89" y="245"/>
                  </a:lnTo>
                  <a:lnTo>
                    <a:pt x="82" y="246"/>
                  </a:lnTo>
                  <a:lnTo>
                    <a:pt x="76" y="246"/>
                  </a:lnTo>
                  <a:lnTo>
                    <a:pt x="68" y="246"/>
                  </a:lnTo>
                  <a:lnTo>
                    <a:pt x="64" y="246"/>
                  </a:lnTo>
                  <a:lnTo>
                    <a:pt x="59" y="246"/>
                  </a:lnTo>
                  <a:lnTo>
                    <a:pt x="55" y="245"/>
                  </a:lnTo>
                  <a:lnTo>
                    <a:pt x="50" y="245"/>
                  </a:lnTo>
                  <a:lnTo>
                    <a:pt x="45" y="244"/>
                  </a:lnTo>
                  <a:lnTo>
                    <a:pt x="41" y="242"/>
                  </a:lnTo>
                  <a:lnTo>
                    <a:pt x="37" y="241"/>
                  </a:lnTo>
                  <a:lnTo>
                    <a:pt x="33" y="238"/>
                  </a:lnTo>
                  <a:lnTo>
                    <a:pt x="29" y="236"/>
                  </a:lnTo>
                  <a:lnTo>
                    <a:pt x="26" y="234"/>
                  </a:lnTo>
                  <a:lnTo>
                    <a:pt x="22" y="231"/>
                  </a:lnTo>
                  <a:lnTo>
                    <a:pt x="19" y="228"/>
                  </a:lnTo>
                  <a:lnTo>
                    <a:pt x="17" y="226"/>
                  </a:lnTo>
                  <a:lnTo>
                    <a:pt x="14" y="222"/>
                  </a:lnTo>
                  <a:lnTo>
                    <a:pt x="11" y="218"/>
                  </a:lnTo>
                  <a:lnTo>
                    <a:pt x="10" y="214"/>
                  </a:lnTo>
                  <a:lnTo>
                    <a:pt x="7" y="211"/>
                  </a:lnTo>
                  <a:lnTo>
                    <a:pt x="5" y="206"/>
                  </a:lnTo>
                  <a:lnTo>
                    <a:pt x="4" y="203"/>
                  </a:lnTo>
                  <a:lnTo>
                    <a:pt x="3" y="198"/>
                  </a:lnTo>
                  <a:lnTo>
                    <a:pt x="2" y="193"/>
                  </a:lnTo>
                  <a:lnTo>
                    <a:pt x="2" y="190"/>
                  </a:lnTo>
                  <a:lnTo>
                    <a:pt x="2" y="185"/>
                  </a:lnTo>
                  <a:lnTo>
                    <a:pt x="0" y="180"/>
                  </a:lnTo>
                  <a:lnTo>
                    <a:pt x="2" y="176"/>
                  </a:lnTo>
                  <a:lnTo>
                    <a:pt x="2" y="173"/>
                  </a:lnTo>
                  <a:lnTo>
                    <a:pt x="2" y="168"/>
                  </a:lnTo>
                  <a:lnTo>
                    <a:pt x="3" y="165"/>
                  </a:lnTo>
                  <a:lnTo>
                    <a:pt x="3" y="161"/>
                  </a:lnTo>
                  <a:lnTo>
                    <a:pt x="4" y="158"/>
                  </a:lnTo>
                  <a:lnTo>
                    <a:pt x="5" y="154"/>
                  </a:lnTo>
                  <a:lnTo>
                    <a:pt x="6" y="151"/>
                  </a:lnTo>
                  <a:lnTo>
                    <a:pt x="8" y="147"/>
                  </a:lnTo>
                  <a:lnTo>
                    <a:pt x="10" y="144"/>
                  </a:lnTo>
                  <a:lnTo>
                    <a:pt x="12" y="140"/>
                  </a:lnTo>
                  <a:lnTo>
                    <a:pt x="13" y="137"/>
                  </a:lnTo>
                  <a:lnTo>
                    <a:pt x="17" y="135"/>
                  </a:lnTo>
                  <a:lnTo>
                    <a:pt x="19" y="131"/>
                  </a:lnTo>
                  <a:lnTo>
                    <a:pt x="21" y="129"/>
                  </a:lnTo>
                  <a:lnTo>
                    <a:pt x="23" y="125"/>
                  </a:lnTo>
                  <a:lnTo>
                    <a:pt x="27" y="123"/>
                  </a:lnTo>
                  <a:lnTo>
                    <a:pt x="29" y="121"/>
                  </a:lnTo>
                  <a:lnTo>
                    <a:pt x="33" y="119"/>
                  </a:lnTo>
                  <a:lnTo>
                    <a:pt x="36" y="116"/>
                  </a:lnTo>
                  <a:lnTo>
                    <a:pt x="38" y="115"/>
                  </a:lnTo>
                  <a:lnTo>
                    <a:pt x="42" y="113"/>
                  </a:lnTo>
                  <a:lnTo>
                    <a:pt x="45" y="112"/>
                  </a:lnTo>
                  <a:lnTo>
                    <a:pt x="49" y="109"/>
                  </a:lnTo>
                  <a:close/>
                  <a:moveTo>
                    <a:pt x="66" y="69"/>
                  </a:moveTo>
                  <a:lnTo>
                    <a:pt x="67" y="71"/>
                  </a:lnTo>
                  <a:lnTo>
                    <a:pt x="67" y="74"/>
                  </a:lnTo>
                  <a:lnTo>
                    <a:pt x="67" y="75"/>
                  </a:lnTo>
                  <a:lnTo>
                    <a:pt x="67" y="77"/>
                  </a:lnTo>
                  <a:lnTo>
                    <a:pt x="68" y="78"/>
                  </a:lnTo>
                  <a:lnTo>
                    <a:pt x="68" y="81"/>
                  </a:lnTo>
                  <a:lnTo>
                    <a:pt x="70" y="82"/>
                  </a:lnTo>
                  <a:lnTo>
                    <a:pt x="70" y="83"/>
                  </a:lnTo>
                  <a:lnTo>
                    <a:pt x="71" y="84"/>
                  </a:lnTo>
                  <a:lnTo>
                    <a:pt x="72" y="85"/>
                  </a:lnTo>
                  <a:lnTo>
                    <a:pt x="73" y="86"/>
                  </a:lnTo>
                  <a:lnTo>
                    <a:pt x="73" y="87"/>
                  </a:lnTo>
                  <a:lnTo>
                    <a:pt x="75" y="89"/>
                  </a:lnTo>
                  <a:lnTo>
                    <a:pt x="76" y="90"/>
                  </a:lnTo>
                  <a:lnTo>
                    <a:pt x="78" y="91"/>
                  </a:lnTo>
                  <a:lnTo>
                    <a:pt x="79" y="92"/>
                  </a:lnTo>
                  <a:lnTo>
                    <a:pt x="80" y="92"/>
                  </a:lnTo>
                  <a:lnTo>
                    <a:pt x="81" y="93"/>
                  </a:lnTo>
                  <a:lnTo>
                    <a:pt x="83" y="93"/>
                  </a:lnTo>
                  <a:lnTo>
                    <a:pt x="84" y="94"/>
                  </a:lnTo>
                  <a:lnTo>
                    <a:pt x="86" y="94"/>
                  </a:lnTo>
                  <a:lnTo>
                    <a:pt x="88" y="94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3" y="94"/>
                  </a:lnTo>
                  <a:lnTo>
                    <a:pt x="95" y="94"/>
                  </a:lnTo>
                  <a:lnTo>
                    <a:pt x="96" y="94"/>
                  </a:lnTo>
                  <a:lnTo>
                    <a:pt x="98" y="94"/>
                  </a:lnTo>
                  <a:lnTo>
                    <a:pt x="99" y="93"/>
                  </a:lnTo>
                  <a:lnTo>
                    <a:pt x="102" y="92"/>
                  </a:lnTo>
                  <a:lnTo>
                    <a:pt x="103" y="92"/>
                  </a:lnTo>
                  <a:lnTo>
                    <a:pt x="105" y="91"/>
                  </a:lnTo>
                  <a:lnTo>
                    <a:pt x="106" y="90"/>
                  </a:lnTo>
                  <a:lnTo>
                    <a:pt x="109" y="89"/>
                  </a:lnTo>
                  <a:lnTo>
                    <a:pt x="110" y="87"/>
                  </a:lnTo>
                  <a:lnTo>
                    <a:pt x="111" y="85"/>
                  </a:lnTo>
                  <a:lnTo>
                    <a:pt x="113" y="84"/>
                  </a:lnTo>
                  <a:lnTo>
                    <a:pt x="114" y="82"/>
                  </a:lnTo>
                  <a:lnTo>
                    <a:pt x="116" y="81"/>
                  </a:lnTo>
                  <a:lnTo>
                    <a:pt x="118" y="78"/>
                  </a:lnTo>
                  <a:lnTo>
                    <a:pt x="118" y="77"/>
                  </a:lnTo>
                  <a:lnTo>
                    <a:pt x="119" y="75"/>
                  </a:lnTo>
                  <a:lnTo>
                    <a:pt x="120" y="73"/>
                  </a:lnTo>
                  <a:lnTo>
                    <a:pt x="121" y="71"/>
                  </a:lnTo>
                  <a:lnTo>
                    <a:pt x="121" y="69"/>
                  </a:lnTo>
                  <a:lnTo>
                    <a:pt x="121" y="67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1" y="58"/>
                  </a:lnTo>
                  <a:lnTo>
                    <a:pt x="121" y="55"/>
                  </a:lnTo>
                  <a:lnTo>
                    <a:pt x="120" y="54"/>
                  </a:lnTo>
                  <a:lnTo>
                    <a:pt x="120" y="52"/>
                  </a:lnTo>
                  <a:lnTo>
                    <a:pt x="119" y="51"/>
                  </a:lnTo>
                  <a:lnTo>
                    <a:pt x="118" y="49"/>
                  </a:lnTo>
                  <a:lnTo>
                    <a:pt x="118" y="48"/>
                  </a:lnTo>
                  <a:lnTo>
                    <a:pt x="117" y="47"/>
                  </a:lnTo>
                  <a:lnTo>
                    <a:pt x="116" y="46"/>
                  </a:lnTo>
                  <a:lnTo>
                    <a:pt x="113" y="44"/>
                  </a:lnTo>
                  <a:lnTo>
                    <a:pt x="112" y="43"/>
                  </a:lnTo>
                  <a:lnTo>
                    <a:pt x="111" y="41"/>
                  </a:lnTo>
                  <a:lnTo>
                    <a:pt x="110" y="40"/>
                  </a:lnTo>
                  <a:lnTo>
                    <a:pt x="108" y="40"/>
                  </a:lnTo>
                  <a:lnTo>
                    <a:pt x="106" y="39"/>
                  </a:lnTo>
                  <a:lnTo>
                    <a:pt x="105" y="39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8" y="38"/>
                  </a:lnTo>
                  <a:lnTo>
                    <a:pt x="96" y="37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0" y="38"/>
                  </a:lnTo>
                  <a:lnTo>
                    <a:pt x="89" y="38"/>
                  </a:lnTo>
                  <a:lnTo>
                    <a:pt x="87" y="39"/>
                  </a:lnTo>
                  <a:lnTo>
                    <a:pt x="84" y="40"/>
                  </a:lnTo>
                  <a:lnTo>
                    <a:pt x="83" y="40"/>
                  </a:lnTo>
                  <a:lnTo>
                    <a:pt x="82" y="41"/>
                  </a:lnTo>
                  <a:lnTo>
                    <a:pt x="80" y="43"/>
                  </a:lnTo>
                  <a:lnTo>
                    <a:pt x="79" y="44"/>
                  </a:lnTo>
                  <a:lnTo>
                    <a:pt x="78" y="45"/>
                  </a:lnTo>
                  <a:lnTo>
                    <a:pt x="75" y="46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2" y="52"/>
                  </a:lnTo>
                  <a:lnTo>
                    <a:pt x="71" y="53"/>
                  </a:lnTo>
                  <a:lnTo>
                    <a:pt x="70" y="55"/>
                  </a:lnTo>
                  <a:lnTo>
                    <a:pt x="68" y="58"/>
                  </a:lnTo>
                  <a:lnTo>
                    <a:pt x="68" y="59"/>
                  </a:lnTo>
                  <a:lnTo>
                    <a:pt x="67" y="61"/>
                  </a:lnTo>
                  <a:lnTo>
                    <a:pt x="67" y="63"/>
                  </a:lnTo>
                  <a:lnTo>
                    <a:pt x="67" y="66"/>
                  </a:lnTo>
                  <a:lnTo>
                    <a:pt x="67" y="68"/>
                  </a:lnTo>
                  <a:lnTo>
                    <a:pt x="66" y="69"/>
                  </a:lnTo>
                  <a:close/>
                  <a:moveTo>
                    <a:pt x="45" y="181"/>
                  </a:moveTo>
                  <a:lnTo>
                    <a:pt x="46" y="183"/>
                  </a:lnTo>
                  <a:lnTo>
                    <a:pt x="46" y="185"/>
                  </a:lnTo>
                  <a:lnTo>
                    <a:pt x="46" y="188"/>
                  </a:lnTo>
                  <a:lnTo>
                    <a:pt x="46" y="189"/>
                  </a:lnTo>
                  <a:lnTo>
                    <a:pt x="48" y="191"/>
                  </a:lnTo>
                  <a:lnTo>
                    <a:pt x="48" y="193"/>
                  </a:lnTo>
                  <a:lnTo>
                    <a:pt x="49" y="195"/>
                  </a:lnTo>
                  <a:lnTo>
                    <a:pt x="49" y="196"/>
                  </a:lnTo>
                  <a:lnTo>
                    <a:pt x="50" y="198"/>
                  </a:lnTo>
                  <a:lnTo>
                    <a:pt x="51" y="199"/>
                  </a:lnTo>
                  <a:lnTo>
                    <a:pt x="52" y="200"/>
                  </a:lnTo>
                  <a:lnTo>
                    <a:pt x="52" y="202"/>
                  </a:lnTo>
                  <a:lnTo>
                    <a:pt x="55" y="204"/>
                  </a:lnTo>
                  <a:lnTo>
                    <a:pt x="56" y="205"/>
                  </a:lnTo>
                  <a:lnTo>
                    <a:pt x="57" y="206"/>
                  </a:lnTo>
                  <a:lnTo>
                    <a:pt x="58" y="206"/>
                  </a:lnTo>
                  <a:lnTo>
                    <a:pt x="60" y="207"/>
                  </a:lnTo>
                  <a:lnTo>
                    <a:pt x="61" y="208"/>
                  </a:lnTo>
                  <a:lnTo>
                    <a:pt x="63" y="208"/>
                  </a:lnTo>
                  <a:lnTo>
                    <a:pt x="65" y="210"/>
                  </a:lnTo>
                  <a:lnTo>
                    <a:pt x="66" y="210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1" y="210"/>
                  </a:lnTo>
                  <a:lnTo>
                    <a:pt x="74" y="210"/>
                  </a:lnTo>
                  <a:lnTo>
                    <a:pt x="78" y="210"/>
                  </a:lnTo>
                  <a:lnTo>
                    <a:pt x="80" y="210"/>
                  </a:lnTo>
                  <a:lnTo>
                    <a:pt x="82" y="208"/>
                  </a:lnTo>
                  <a:lnTo>
                    <a:pt x="84" y="207"/>
                  </a:lnTo>
                  <a:lnTo>
                    <a:pt x="88" y="206"/>
                  </a:lnTo>
                  <a:lnTo>
                    <a:pt x="89" y="205"/>
                  </a:lnTo>
                  <a:lnTo>
                    <a:pt x="91" y="203"/>
                  </a:lnTo>
                  <a:lnTo>
                    <a:pt x="94" y="202"/>
                  </a:lnTo>
                  <a:lnTo>
                    <a:pt x="96" y="199"/>
                  </a:lnTo>
                  <a:lnTo>
                    <a:pt x="97" y="197"/>
                  </a:lnTo>
                  <a:lnTo>
                    <a:pt x="98" y="193"/>
                  </a:lnTo>
                  <a:lnTo>
                    <a:pt x="101" y="191"/>
                  </a:lnTo>
                  <a:lnTo>
                    <a:pt x="102" y="189"/>
                  </a:lnTo>
                  <a:lnTo>
                    <a:pt x="103" y="185"/>
                  </a:lnTo>
                  <a:lnTo>
                    <a:pt x="105" y="183"/>
                  </a:lnTo>
                  <a:lnTo>
                    <a:pt x="105" y="180"/>
                  </a:lnTo>
                  <a:lnTo>
                    <a:pt x="106" y="177"/>
                  </a:lnTo>
                  <a:lnTo>
                    <a:pt x="108" y="174"/>
                  </a:lnTo>
                  <a:lnTo>
                    <a:pt x="109" y="170"/>
                  </a:lnTo>
                  <a:lnTo>
                    <a:pt x="109" y="168"/>
                  </a:lnTo>
                  <a:lnTo>
                    <a:pt x="109" y="165"/>
                  </a:lnTo>
                  <a:lnTo>
                    <a:pt x="109" y="161"/>
                  </a:lnTo>
                  <a:lnTo>
                    <a:pt x="109" y="158"/>
                  </a:lnTo>
                  <a:lnTo>
                    <a:pt x="109" y="157"/>
                  </a:lnTo>
                  <a:lnTo>
                    <a:pt x="109" y="154"/>
                  </a:lnTo>
                  <a:lnTo>
                    <a:pt x="109" y="153"/>
                  </a:lnTo>
                  <a:lnTo>
                    <a:pt x="109" y="151"/>
                  </a:lnTo>
                  <a:lnTo>
                    <a:pt x="108" y="150"/>
                  </a:lnTo>
                  <a:lnTo>
                    <a:pt x="108" y="147"/>
                  </a:lnTo>
                  <a:lnTo>
                    <a:pt x="106" y="146"/>
                  </a:lnTo>
                  <a:lnTo>
                    <a:pt x="105" y="144"/>
                  </a:lnTo>
                  <a:lnTo>
                    <a:pt x="105" y="143"/>
                  </a:lnTo>
                  <a:lnTo>
                    <a:pt x="104" y="142"/>
                  </a:lnTo>
                  <a:lnTo>
                    <a:pt x="103" y="140"/>
                  </a:lnTo>
                  <a:lnTo>
                    <a:pt x="101" y="138"/>
                  </a:lnTo>
                  <a:lnTo>
                    <a:pt x="99" y="137"/>
                  </a:lnTo>
                  <a:lnTo>
                    <a:pt x="98" y="136"/>
                  </a:lnTo>
                  <a:lnTo>
                    <a:pt x="97" y="135"/>
                  </a:lnTo>
                  <a:lnTo>
                    <a:pt x="96" y="135"/>
                  </a:lnTo>
                  <a:lnTo>
                    <a:pt x="95" y="134"/>
                  </a:lnTo>
                  <a:lnTo>
                    <a:pt x="93" y="132"/>
                  </a:lnTo>
                  <a:lnTo>
                    <a:pt x="91" y="132"/>
                  </a:lnTo>
                  <a:lnTo>
                    <a:pt x="90" y="131"/>
                  </a:lnTo>
                  <a:lnTo>
                    <a:pt x="88" y="131"/>
                  </a:lnTo>
                  <a:lnTo>
                    <a:pt x="87" y="131"/>
                  </a:lnTo>
                  <a:lnTo>
                    <a:pt x="84" y="131"/>
                  </a:lnTo>
                  <a:lnTo>
                    <a:pt x="82" y="130"/>
                  </a:lnTo>
                  <a:lnTo>
                    <a:pt x="80" y="131"/>
                  </a:lnTo>
                  <a:lnTo>
                    <a:pt x="78" y="131"/>
                  </a:lnTo>
                  <a:lnTo>
                    <a:pt x="75" y="131"/>
                  </a:lnTo>
                  <a:lnTo>
                    <a:pt x="73" y="132"/>
                  </a:lnTo>
                  <a:lnTo>
                    <a:pt x="71" y="134"/>
                  </a:lnTo>
                  <a:lnTo>
                    <a:pt x="68" y="135"/>
                  </a:lnTo>
                  <a:lnTo>
                    <a:pt x="67" y="136"/>
                  </a:lnTo>
                  <a:lnTo>
                    <a:pt x="65" y="137"/>
                  </a:lnTo>
                  <a:lnTo>
                    <a:pt x="63" y="138"/>
                  </a:lnTo>
                  <a:lnTo>
                    <a:pt x="61" y="140"/>
                  </a:lnTo>
                  <a:lnTo>
                    <a:pt x="59" y="143"/>
                  </a:lnTo>
                  <a:lnTo>
                    <a:pt x="57" y="144"/>
                  </a:lnTo>
                  <a:lnTo>
                    <a:pt x="56" y="147"/>
                  </a:lnTo>
                  <a:lnTo>
                    <a:pt x="53" y="150"/>
                  </a:lnTo>
                  <a:lnTo>
                    <a:pt x="52" y="152"/>
                  </a:lnTo>
                  <a:lnTo>
                    <a:pt x="51" y="154"/>
                  </a:lnTo>
                  <a:lnTo>
                    <a:pt x="50" y="158"/>
                  </a:lnTo>
                  <a:lnTo>
                    <a:pt x="49" y="161"/>
                  </a:lnTo>
                  <a:lnTo>
                    <a:pt x="48" y="164"/>
                  </a:lnTo>
                  <a:lnTo>
                    <a:pt x="48" y="167"/>
                  </a:lnTo>
                  <a:lnTo>
                    <a:pt x="46" y="170"/>
                  </a:lnTo>
                  <a:lnTo>
                    <a:pt x="46" y="174"/>
                  </a:lnTo>
                  <a:lnTo>
                    <a:pt x="46" y="177"/>
                  </a:lnTo>
                  <a:lnTo>
                    <a:pt x="45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5" name="Freeform 112"/>
            <p:cNvSpPr>
              <a:spLocks/>
            </p:cNvSpPr>
            <p:nvPr/>
          </p:nvSpPr>
          <p:spPr bwMode="auto">
            <a:xfrm>
              <a:off x="2156" y="1152"/>
              <a:ext cx="82" cy="121"/>
            </a:xfrm>
            <a:custGeom>
              <a:avLst/>
              <a:gdLst>
                <a:gd name="T0" fmla="*/ 0 w 165"/>
                <a:gd name="T1" fmla="*/ 1 h 242"/>
                <a:gd name="T2" fmla="*/ 0 w 165"/>
                <a:gd name="T3" fmla="*/ 1 h 242"/>
                <a:gd name="T4" fmla="*/ 0 w 165"/>
                <a:gd name="T5" fmla="*/ 1 h 242"/>
                <a:gd name="T6" fmla="*/ 0 w 165"/>
                <a:gd name="T7" fmla="*/ 1 h 242"/>
                <a:gd name="T8" fmla="*/ 0 w 165"/>
                <a:gd name="T9" fmla="*/ 1 h 242"/>
                <a:gd name="T10" fmla="*/ 0 w 165"/>
                <a:gd name="T11" fmla="*/ 1 h 242"/>
                <a:gd name="T12" fmla="*/ 0 w 165"/>
                <a:gd name="T13" fmla="*/ 1 h 242"/>
                <a:gd name="T14" fmla="*/ 0 w 165"/>
                <a:gd name="T15" fmla="*/ 1 h 242"/>
                <a:gd name="T16" fmla="*/ 1 w 165"/>
                <a:gd name="T17" fmla="*/ 1 h 242"/>
                <a:gd name="T18" fmla="*/ 1 w 165"/>
                <a:gd name="T19" fmla="*/ 1 h 242"/>
                <a:gd name="T20" fmla="*/ 1 w 165"/>
                <a:gd name="T21" fmla="*/ 1 h 242"/>
                <a:gd name="T22" fmla="*/ 1 w 165"/>
                <a:gd name="T23" fmla="*/ 1 h 242"/>
                <a:gd name="T24" fmla="*/ 1 w 165"/>
                <a:gd name="T25" fmla="*/ 1 h 242"/>
                <a:gd name="T26" fmla="*/ 1 w 165"/>
                <a:gd name="T27" fmla="*/ 1 h 242"/>
                <a:gd name="T28" fmla="*/ 1 w 165"/>
                <a:gd name="T29" fmla="*/ 1 h 242"/>
                <a:gd name="T30" fmla="*/ 1 w 165"/>
                <a:gd name="T31" fmla="*/ 1 h 242"/>
                <a:gd name="T32" fmla="*/ 1 w 165"/>
                <a:gd name="T33" fmla="*/ 1 h 242"/>
                <a:gd name="T34" fmla="*/ 1 w 165"/>
                <a:gd name="T35" fmla="*/ 1 h 242"/>
                <a:gd name="T36" fmla="*/ 1 w 165"/>
                <a:gd name="T37" fmla="*/ 1 h 242"/>
                <a:gd name="T38" fmla="*/ 1 w 165"/>
                <a:gd name="T39" fmla="*/ 2 h 242"/>
                <a:gd name="T40" fmla="*/ 0 w 165"/>
                <a:gd name="T41" fmla="*/ 2 h 242"/>
                <a:gd name="T42" fmla="*/ 0 w 165"/>
                <a:gd name="T43" fmla="*/ 2 h 242"/>
                <a:gd name="T44" fmla="*/ 0 w 165"/>
                <a:gd name="T45" fmla="*/ 2 h 242"/>
                <a:gd name="T46" fmla="*/ 0 w 165"/>
                <a:gd name="T47" fmla="*/ 2 h 242"/>
                <a:gd name="T48" fmla="*/ 0 w 165"/>
                <a:gd name="T49" fmla="*/ 2 h 242"/>
                <a:gd name="T50" fmla="*/ 0 w 165"/>
                <a:gd name="T51" fmla="*/ 2 h 242"/>
                <a:gd name="T52" fmla="*/ 0 w 165"/>
                <a:gd name="T53" fmla="*/ 2 h 242"/>
                <a:gd name="T54" fmla="*/ 1 w 165"/>
                <a:gd name="T55" fmla="*/ 2 h 242"/>
                <a:gd name="T56" fmla="*/ 0 w 165"/>
                <a:gd name="T57" fmla="*/ 2 h 242"/>
                <a:gd name="T58" fmla="*/ 0 w 165"/>
                <a:gd name="T59" fmla="*/ 2 h 242"/>
                <a:gd name="T60" fmla="*/ 0 w 165"/>
                <a:gd name="T61" fmla="*/ 2 h 242"/>
                <a:gd name="T62" fmla="*/ 0 w 165"/>
                <a:gd name="T63" fmla="*/ 2 h 242"/>
                <a:gd name="T64" fmla="*/ 0 w 165"/>
                <a:gd name="T65" fmla="*/ 2 h 242"/>
                <a:gd name="T66" fmla="*/ 0 w 165"/>
                <a:gd name="T67" fmla="*/ 2 h 242"/>
                <a:gd name="T68" fmla="*/ 0 w 165"/>
                <a:gd name="T69" fmla="*/ 2 h 242"/>
                <a:gd name="T70" fmla="*/ 0 w 165"/>
                <a:gd name="T71" fmla="*/ 2 h 242"/>
                <a:gd name="T72" fmla="*/ 0 w 165"/>
                <a:gd name="T73" fmla="*/ 2 h 242"/>
                <a:gd name="T74" fmla="*/ 0 w 165"/>
                <a:gd name="T75" fmla="*/ 1 h 242"/>
                <a:gd name="T76" fmla="*/ 0 w 165"/>
                <a:gd name="T77" fmla="*/ 1 h 242"/>
                <a:gd name="T78" fmla="*/ 0 w 165"/>
                <a:gd name="T79" fmla="*/ 1 h 242"/>
                <a:gd name="T80" fmla="*/ 0 w 165"/>
                <a:gd name="T81" fmla="*/ 1 h 242"/>
                <a:gd name="T82" fmla="*/ 0 w 165"/>
                <a:gd name="T83" fmla="*/ 1 h 242"/>
                <a:gd name="T84" fmla="*/ 0 w 165"/>
                <a:gd name="T85" fmla="*/ 1 h 242"/>
                <a:gd name="T86" fmla="*/ 0 w 165"/>
                <a:gd name="T87" fmla="*/ 1 h 242"/>
                <a:gd name="T88" fmla="*/ 0 w 165"/>
                <a:gd name="T89" fmla="*/ 1 h 242"/>
                <a:gd name="T90" fmla="*/ 0 w 165"/>
                <a:gd name="T91" fmla="*/ 1 h 242"/>
                <a:gd name="T92" fmla="*/ 0 w 165"/>
                <a:gd name="T93" fmla="*/ 1 h 242"/>
                <a:gd name="T94" fmla="*/ 0 w 165"/>
                <a:gd name="T95" fmla="*/ 1 h 242"/>
                <a:gd name="T96" fmla="*/ 0 w 165"/>
                <a:gd name="T97" fmla="*/ 1 h 242"/>
                <a:gd name="T98" fmla="*/ 0 w 165"/>
                <a:gd name="T99" fmla="*/ 1 h 242"/>
                <a:gd name="T100" fmla="*/ 0 w 165"/>
                <a:gd name="T101" fmla="*/ 1 h 242"/>
                <a:gd name="T102" fmla="*/ 0 w 165"/>
                <a:gd name="T103" fmla="*/ 1 h 242"/>
                <a:gd name="T104" fmla="*/ 0 w 165"/>
                <a:gd name="T105" fmla="*/ 1 h 242"/>
                <a:gd name="T106" fmla="*/ 0 w 165"/>
                <a:gd name="T107" fmla="*/ 1 h 242"/>
                <a:gd name="T108" fmla="*/ 0 w 165"/>
                <a:gd name="T109" fmla="*/ 1 h 242"/>
                <a:gd name="T110" fmla="*/ 0 w 165"/>
                <a:gd name="T111" fmla="*/ 1 h 242"/>
                <a:gd name="T112" fmla="*/ 0 w 165"/>
                <a:gd name="T113" fmla="*/ 1 h 242"/>
                <a:gd name="T114" fmla="*/ 0 w 165"/>
                <a:gd name="T115" fmla="*/ 1 h 2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5"/>
                <a:gd name="T175" fmla="*/ 0 h 242"/>
                <a:gd name="T176" fmla="*/ 165 w 165"/>
                <a:gd name="T177" fmla="*/ 242 h 2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5" h="242">
                  <a:moveTo>
                    <a:pt x="66" y="76"/>
                  </a:moveTo>
                  <a:lnTo>
                    <a:pt x="21" y="69"/>
                  </a:lnTo>
                  <a:lnTo>
                    <a:pt x="22" y="64"/>
                  </a:lnTo>
                  <a:lnTo>
                    <a:pt x="24" y="59"/>
                  </a:lnTo>
                  <a:lnTo>
                    <a:pt x="25" y="54"/>
                  </a:lnTo>
                  <a:lnTo>
                    <a:pt x="27" y="49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6"/>
                  </a:lnTo>
                  <a:lnTo>
                    <a:pt x="36" y="32"/>
                  </a:lnTo>
                  <a:lnTo>
                    <a:pt x="38" y="29"/>
                  </a:lnTo>
                  <a:lnTo>
                    <a:pt x="40" y="25"/>
                  </a:lnTo>
                  <a:lnTo>
                    <a:pt x="44" y="22"/>
                  </a:lnTo>
                  <a:lnTo>
                    <a:pt x="46" y="18"/>
                  </a:lnTo>
                  <a:lnTo>
                    <a:pt x="50" y="16"/>
                  </a:lnTo>
                  <a:lnTo>
                    <a:pt x="53" y="14"/>
                  </a:lnTo>
                  <a:lnTo>
                    <a:pt x="58" y="10"/>
                  </a:lnTo>
                  <a:lnTo>
                    <a:pt x="61" y="9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3" y="3"/>
                  </a:lnTo>
                  <a:lnTo>
                    <a:pt x="77" y="2"/>
                  </a:lnTo>
                  <a:lnTo>
                    <a:pt x="82" y="1"/>
                  </a:lnTo>
                  <a:lnTo>
                    <a:pt x="87" y="1"/>
                  </a:lnTo>
                  <a:lnTo>
                    <a:pt x="91" y="1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1"/>
                  </a:lnTo>
                  <a:lnTo>
                    <a:pt x="112" y="2"/>
                  </a:lnTo>
                  <a:lnTo>
                    <a:pt x="116" y="2"/>
                  </a:lnTo>
                  <a:lnTo>
                    <a:pt x="121" y="3"/>
                  </a:lnTo>
                  <a:lnTo>
                    <a:pt x="126" y="6"/>
                  </a:lnTo>
                  <a:lnTo>
                    <a:pt x="129" y="7"/>
                  </a:lnTo>
                  <a:lnTo>
                    <a:pt x="134" y="9"/>
                  </a:lnTo>
                  <a:lnTo>
                    <a:pt x="137" y="11"/>
                  </a:lnTo>
                  <a:lnTo>
                    <a:pt x="141" y="14"/>
                  </a:lnTo>
                  <a:lnTo>
                    <a:pt x="144" y="16"/>
                  </a:lnTo>
                  <a:lnTo>
                    <a:pt x="146" y="18"/>
                  </a:lnTo>
                  <a:lnTo>
                    <a:pt x="150" y="22"/>
                  </a:lnTo>
                  <a:lnTo>
                    <a:pt x="152" y="25"/>
                  </a:lnTo>
                  <a:lnTo>
                    <a:pt x="156" y="29"/>
                  </a:lnTo>
                  <a:lnTo>
                    <a:pt x="157" y="32"/>
                  </a:lnTo>
                  <a:lnTo>
                    <a:pt x="159" y="36"/>
                  </a:lnTo>
                  <a:lnTo>
                    <a:pt x="161" y="40"/>
                  </a:lnTo>
                  <a:lnTo>
                    <a:pt x="163" y="44"/>
                  </a:lnTo>
                  <a:lnTo>
                    <a:pt x="164" y="47"/>
                  </a:lnTo>
                  <a:lnTo>
                    <a:pt x="165" y="52"/>
                  </a:lnTo>
                  <a:lnTo>
                    <a:pt x="165" y="56"/>
                  </a:lnTo>
                  <a:lnTo>
                    <a:pt x="165" y="61"/>
                  </a:lnTo>
                  <a:lnTo>
                    <a:pt x="165" y="64"/>
                  </a:lnTo>
                  <a:lnTo>
                    <a:pt x="165" y="68"/>
                  </a:lnTo>
                  <a:lnTo>
                    <a:pt x="165" y="70"/>
                  </a:lnTo>
                  <a:lnTo>
                    <a:pt x="165" y="73"/>
                  </a:lnTo>
                  <a:lnTo>
                    <a:pt x="165" y="75"/>
                  </a:lnTo>
                  <a:lnTo>
                    <a:pt x="165" y="77"/>
                  </a:lnTo>
                  <a:lnTo>
                    <a:pt x="164" y="79"/>
                  </a:lnTo>
                  <a:lnTo>
                    <a:pt x="164" y="82"/>
                  </a:lnTo>
                  <a:lnTo>
                    <a:pt x="163" y="84"/>
                  </a:lnTo>
                  <a:lnTo>
                    <a:pt x="163" y="86"/>
                  </a:lnTo>
                  <a:lnTo>
                    <a:pt x="161" y="89"/>
                  </a:lnTo>
                  <a:lnTo>
                    <a:pt x="160" y="91"/>
                  </a:lnTo>
                  <a:lnTo>
                    <a:pt x="159" y="93"/>
                  </a:lnTo>
                  <a:lnTo>
                    <a:pt x="159" y="97"/>
                  </a:lnTo>
                  <a:lnTo>
                    <a:pt x="158" y="99"/>
                  </a:lnTo>
                  <a:lnTo>
                    <a:pt x="157" y="101"/>
                  </a:lnTo>
                  <a:lnTo>
                    <a:pt x="155" y="104"/>
                  </a:lnTo>
                  <a:lnTo>
                    <a:pt x="153" y="106"/>
                  </a:lnTo>
                  <a:lnTo>
                    <a:pt x="152" y="109"/>
                  </a:lnTo>
                  <a:lnTo>
                    <a:pt x="151" y="112"/>
                  </a:lnTo>
                  <a:lnTo>
                    <a:pt x="149" y="114"/>
                  </a:lnTo>
                  <a:lnTo>
                    <a:pt x="148" y="116"/>
                  </a:lnTo>
                  <a:lnTo>
                    <a:pt x="145" y="119"/>
                  </a:lnTo>
                  <a:lnTo>
                    <a:pt x="143" y="121"/>
                  </a:lnTo>
                  <a:lnTo>
                    <a:pt x="141" y="123"/>
                  </a:lnTo>
                  <a:lnTo>
                    <a:pt x="140" y="125"/>
                  </a:lnTo>
                  <a:lnTo>
                    <a:pt x="138" y="128"/>
                  </a:lnTo>
                  <a:lnTo>
                    <a:pt x="136" y="130"/>
                  </a:lnTo>
                  <a:lnTo>
                    <a:pt x="134" y="132"/>
                  </a:lnTo>
                  <a:lnTo>
                    <a:pt x="131" y="135"/>
                  </a:lnTo>
                  <a:lnTo>
                    <a:pt x="129" y="138"/>
                  </a:lnTo>
                  <a:lnTo>
                    <a:pt x="127" y="140"/>
                  </a:lnTo>
                  <a:lnTo>
                    <a:pt x="123" y="143"/>
                  </a:lnTo>
                  <a:lnTo>
                    <a:pt x="121" y="146"/>
                  </a:lnTo>
                  <a:lnTo>
                    <a:pt x="118" y="150"/>
                  </a:lnTo>
                  <a:lnTo>
                    <a:pt x="114" y="153"/>
                  </a:lnTo>
                  <a:lnTo>
                    <a:pt x="111" y="155"/>
                  </a:lnTo>
                  <a:lnTo>
                    <a:pt x="107" y="159"/>
                  </a:lnTo>
                  <a:lnTo>
                    <a:pt x="105" y="162"/>
                  </a:lnTo>
                  <a:lnTo>
                    <a:pt x="102" y="166"/>
                  </a:lnTo>
                  <a:lnTo>
                    <a:pt x="98" y="168"/>
                  </a:lnTo>
                  <a:lnTo>
                    <a:pt x="96" y="170"/>
                  </a:lnTo>
                  <a:lnTo>
                    <a:pt x="93" y="174"/>
                  </a:lnTo>
                  <a:lnTo>
                    <a:pt x="91" y="175"/>
                  </a:lnTo>
                  <a:lnTo>
                    <a:pt x="89" y="177"/>
                  </a:lnTo>
                  <a:lnTo>
                    <a:pt x="87" y="180"/>
                  </a:lnTo>
                  <a:lnTo>
                    <a:pt x="85" y="181"/>
                  </a:lnTo>
                  <a:lnTo>
                    <a:pt x="84" y="182"/>
                  </a:lnTo>
                  <a:lnTo>
                    <a:pt x="82" y="183"/>
                  </a:lnTo>
                  <a:lnTo>
                    <a:pt x="82" y="185"/>
                  </a:lnTo>
                  <a:lnTo>
                    <a:pt x="81" y="187"/>
                  </a:lnTo>
                  <a:lnTo>
                    <a:pt x="80" y="188"/>
                  </a:lnTo>
                  <a:lnTo>
                    <a:pt x="78" y="189"/>
                  </a:lnTo>
                  <a:lnTo>
                    <a:pt x="77" y="190"/>
                  </a:lnTo>
                  <a:lnTo>
                    <a:pt x="76" y="192"/>
                  </a:lnTo>
                  <a:lnTo>
                    <a:pt x="75" y="193"/>
                  </a:lnTo>
                  <a:lnTo>
                    <a:pt x="74" y="195"/>
                  </a:lnTo>
                  <a:lnTo>
                    <a:pt x="73" y="196"/>
                  </a:lnTo>
                  <a:lnTo>
                    <a:pt x="72" y="197"/>
                  </a:lnTo>
                  <a:lnTo>
                    <a:pt x="70" y="198"/>
                  </a:lnTo>
                  <a:lnTo>
                    <a:pt x="69" y="199"/>
                  </a:lnTo>
                  <a:lnTo>
                    <a:pt x="150" y="199"/>
                  </a:lnTo>
                  <a:lnTo>
                    <a:pt x="141" y="242"/>
                  </a:lnTo>
                  <a:lnTo>
                    <a:pt x="0" y="242"/>
                  </a:lnTo>
                  <a:lnTo>
                    <a:pt x="1" y="240"/>
                  </a:lnTo>
                  <a:lnTo>
                    <a:pt x="1" y="237"/>
                  </a:lnTo>
                  <a:lnTo>
                    <a:pt x="1" y="234"/>
                  </a:lnTo>
                  <a:lnTo>
                    <a:pt x="2" y="231"/>
                  </a:lnTo>
                  <a:lnTo>
                    <a:pt x="2" y="228"/>
                  </a:lnTo>
                  <a:lnTo>
                    <a:pt x="4" y="226"/>
                  </a:lnTo>
                  <a:lnTo>
                    <a:pt x="5" y="222"/>
                  </a:lnTo>
                  <a:lnTo>
                    <a:pt x="6" y="220"/>
                  </a:lnTo>
                  <a:lnTo>
                    <a:pt x="6" y="218"/>
                  </a:lnTo>
                  <a:lnTo>
                    <a:pt x="7" y="214"/>
                  </a:lnTo>
                  <a:lnTo>
                    <a:pt x="8" y="212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3" y="204"/>
                  </a:lnTo>
                  <a:lnTo>
                    <a:pt x="14" y="202"/>
                  </a:lnTo>
                  <a:lnTo>
                    <a:pt x="16" y="198"/>
                  </a:lnTo>
                  <a:lnTo>
                    <a:pt x="17" y="196"/>
                  </a:lnTo>
                  <a:lnTo>
                    <a:pt x="19" y="193"/>
                  </a:lnTo>
                  <a:lnTo>
                    <a:pt x="21" y="191"/>
                  </a:lnTo>
                  <a:lnTo>
                    <a:pt x="22" y="189"/>
                  </a:lnTo>
                  <a:lnTo>
                    <a:pt x="24" y="187"/>
                  </a:lnTo>
                  <a:lnTo>
                    <a:pt x="25" y="184"/>
                  </a:lnTo>
                  <a:lnTo>
                    <a:pt x="28" y="182"/>
                  </a:lnTo>
                  <a:lnTo>
                    <a:pt x="29" y="178"/>
                  </a:lnTo>
                  <a:lnTo>
                    <a:pt x="31" y="176"/>
                  </a:lnTo>
                  <a:lnTo>
                    <a:pt x="34" y="174"/>
                  </a:lnTo>
                  <a:lnTo>
                    <a:pt x="37" y="172"/>
                  </a:lnTo>
                  <a:lnTo>
                    <a:pt x="39" y="168"/>
                  </a:lnTo>
                  <a:lnTo>
                    <a:pt x="43" y="165"/>
                  </a:lnTo>
                  <a:lnTo>
                    <a:pt x="46" y="161"/>
                  </a:lnTo>
                  <a:lnTo>
                    <a:pt x="50" y="157"/>
                  </a:lnTo>
                  <a:lnTo>
                    <a:pt x="53" y="153"/>
                  </a:lnTo>
                  <a:lnTo>
                    <a:pt x="58" y="149"/>
                  </a:lnTo>
                  <a:lnTo>
                    <a:pt x="62" y="144"/>
                  </a:lnTo>
                  <a:lnTo>
                    <a:pt x="67" y="139"/>
                  </a:lnTo>
                  <a:lnTo>
                    <a:pt x="72" y="134"/>
                  </a:lnTo>
                  <a:lnTo>
                    <a:pt x="76" y="130"/>
                  </a:lnTo>
                  <a:lnTo>
                    <a:pt x="80" y="127"/>
                  </a:lnTo>
                  <a:lnTo>
                    <a:pt x="83" y="123"/>
                  </a:lnTo>
                  <a:lnTo>
                    <a:pt x="87" y="121"/>
                  </a:lnTo>
                  <a:lnTo>
                    <a:pt x="89" y="117"/>
                  </a:lnTo>
                  <a:lnTo>
                    <a:pt x="92" y="115"/>
                  </a:lnTo>
                  <a:lnTo>
                    <a:pt x="95" y="113"/>
                  </a:lnTo>
                  <a:lnTo>
                    <a:pt x="96" y="111"/>
                  </a:lnTo>
                  <a:lnTo>
                    <a:pt x="98" y="108"/>
                  </a:lnTo>
                  <a:lnTo>
                    <a:pt x="99" y="107"/>
                  </a:lnTo>
                  <a:lnTo>
                    <a:pt x="102" y="106"/>
                  </a:lnTo>
                  <a:lnTo>
                    <a:pt x="102" y="104"/>
                  </a:lnTo>
                  <a:lnTo>
                    <a:pt x="104" y="102"/>
                  </a:lnTo>
                  <a:lnTo>
                    <a:pt x="105" y="100"/>
                  </a:lnTo>
                  <a:lnTo>
                    <a:pt x="107" y="98"/>
                  </a:lnTo>
                  <a:lnTo>
                    <a:pt x="108" y="96"/>
                  </a:lnTo>
                  <a:lnTo>
                    <a:pt x="110" y="94"/>
                  </a:lnTo>
                  <a:lnTo>
                    <a:pt x="111" y="92"/>
                  </a:lnTo>
                  <a:lnTo>
                    <a:pt x="112" y="91"/>
                  </a:lnTo>
                  <a:lnTo>
                    <a:pt x="113" y="89"/>
                  </a:lnTo>
                  <a:lnTo>
                    <a:pt x="114" y="87"/>
                  </a:lnTo>
                  <a:lnTo>
                    <a:pt x="115" y="85"/>
                  </a:lnTo>
                  <a:lnTo>
                    <a:pt x="116" y="84"/>
                  </a:lnTo>
                  <a:lnTo>
                    <a:pt x="116" y="82"/>
                  </a:lnTo>
                  <a:lnTo>
                    <a:pt x="118" y="81"/>
                  </a:lnTo>
                  <a:lnTo>
                    <a:pt x="119" y="79"/>
                  </a:lnTo>
                  <a:lnTo>
                    <a:pt x="119" y="78"/>
                  </a:lnTo>
                  <a:lnTo>
                    <a:pt x="120" y="76"/>
                  </a:lnTo>
                  <a:lnTo>
                    <a:pt x="120" y="75"/>
                  </a:lnTo>
                  <a:lnTo>
                    <a:pt x="121" y="74"/>
                  </a:lnTo>
                  <a:lnTo>
                    <a:pt x="121" y="73"/>
                  </a:lnTo>
                  <a:lnTo>
                    <a:pt x="121" y="70"/>
                  </a:lnTo>
                  <a:lnTo>
                    <a:pt x="121" y="69"/>
                  </a:lnTo>
                  <a:lnTo>
                    <a:pt x="121" y="68"/>
                  </a:lnTo>
                  <a:lnTo>
                    <a:pt x="121" y="67"/>
                  </a:lnTo>
                  <a:lnTo>
                    <a:pt x="121" y="64"/>
                  </a:lnTo>
                  <a:lnTo>
                    <a:pt x="121" y="63"/>
                  </a:lnTo>
                  <a:lnTo>
                    <a:pt x="121" y="61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0" y="56"/>
                  </a:lnTo>
                  <a:lnTo>
                    <a:pt x="120" y="54"/>
                  </a:lnTo>
                  <a:lnTo>
                    <a:pt x="119" y="53"/>
                  </a:lnTo>
                  <a:lnTo>
                    <a:pt x="119" y="51"/>
                  </a:lnTo>
                  <a:lnTo>
                    <a:pt x="118" y="49"/>
                  </a:lnTo>
                  <a:lnTo>
                    <a:pt x="116" y="48"/>
                  </a:lnTo>
                  <a:lnTo>
                    <a:pt x="115" y="47"/>
                  </a:lnTo>
                  <a:lnTo>
                    <a:pt x="114" y="45"/>
                  </a:lnTo>
                  <a:lnTo>
                    <a:pt x="113" y="44"/>
                  </a:lnTo>
                  <a:lnTo>
                    <a:pt x="112" y="43"/>
                  </a:lnTo>
                  <a:lnTo>
                    <a:pt x="111" y="41"/>
                  </a:lnTo>
                  <a:lnTo>
                    <a:pt x="110" y="41"/>
                  </a:lnTo>
                  <a:lnTo>
                    <a:pt x="108" y="40"/>
                  </a:lnTo>
                  <a:lnTo>
                    <a:pt x="107" y="39"/>
                  </a:lnTo>
                  <a:lnTo>
                    <a:pt x="105" y="39"/>
                  </a:lnTo>
                  <a:lnTo>
                    <a:pt x="104" y="38"/>
                  </a:lnTo>
                  <a:lnTo>
                    <a:pt x="103" y="38"/>
                  </a:lnTo>
                  <a:lnTo>
                    <a:pt x="100" y="38"/>
                  </a:lnTo>
                  <a:lnTo>
                    <a:pt x="99" y="38"/>
                  </a:lnTo>
                  <a:lnTo>
                    <a:pt x="97" y="37"/>
                  </a:lnTo>
                  <a:lnTo>
                    <a:pt x="96" y="38"/>
                  </a:lnTo>
                  <a:lnTo>
                    <a:pt x="93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9" y="39"/>
                  </a:lnTo>
                  <a:lnTo>
                    <a:pt x="87" y="40"/>
                  </a:lnTo>
                  <a:lnTo>
                    <a:pt x="85" y="40"/>
                  </a:lnTo>
                  <a:lnTo>
                    <a:pt x="83" y="41"/>
                  </a:lnTo>
                  <a:lnTo>
                    <a:pt x="82" y="43"/>
                  </a:lnTo>
                  <a:lnTo>
                    <a:pt x="81" y="44"/>
                  </a:lnTo>
                  <a:lnTo>
                    <a:pt x="80" y="45"/>
                  </a:lnTo>
                  <a:lnTo>
                    <a:pt x="77" y="46"/>
                  </a:lnTo>
                  <a:lnTo>
                    <a:pt x="76" y="48"/>
                  </a:lnTo>
                  <a:lnTo>
                    <a:pt x="75" y="49"/>
                  </a:lnTo>
                  <a:lnTo>
                    <a:pt x="74" y="52"/>
                  </a:lnTo>
                  <a:lnTo>
                    <a:pt x="73" y="54"/>
                  </a:lnTo>
                  <a:lnTo>
                    <a:pt x="72" y="55"/>
                  </a:lnTo>
                  <a:lnTo>
                    <a:pt x="70" y="59"/>
                  </a:lnTo>
                  <a:lnTo>
                    <a:pt x="70" y="61"/>
                  </a:lnTo>
                  <a:lnTo>
                    <a:pt x="69" y="63"/>
                  </a:lnTo>
                  <a:lnTo>
                    <a:pt x="68" y="67"/>
                  </a:lnTo>
                  <a:lnTo>
                    <a:pt x="68" y="70"/>
                  </a:lnTo>
                  <a:lnTo>
                    <a:pt x="67" y="73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6" name="Freeform 113"/>
            <p:cNvSpPr>
              <a:spLocks noEditPoints="1"/>
            </p:cNvSpPr>
            <p:nvPr/>
          </p:nvSpPr>
          <p:spPr bwMode="auto">
            <a:xfrm>
              <a:off x="2442" y="1152"/>
              <a:ext cx="81" cy="124"/>
            </a:xfrm>
            <a:custGeom>
              <a:avLst/>
              <a:gdLst>
                <a:gd name="T0" fmla="*/ 1 w 162"/>
                <a:gd name="T1" fmla="*/ 1 h 246"/>
                <a:gd name="T2" fmla="*/ 1 w 162"/>
                <a:gd name="T3" fmla="*/ 1 h 246"/>
                <a:gd name="T4" fmla="*/ 1 w 162"/>
                <a:gd name="T5" fmla="*/ 1 h 246"/>
                <a:gd name="T6" fmla="*/ 1 w 162"/>
                <a:gd name="T7" fmla="*/ 1 h 246"/>
                <a:gd name="T8" fmla="*/ 1 w 162"/>
                <a:gd name="T9" fmla="*/ 1 h 246"/>
                <a:gd name="T10" fmla="*/ 1 w 162"/>
                <a:gd name="T11" fmla="*/ 1 h 246"/>
                <a:gd name="T12" fmla="*/ 1 w 162"/>
                <a:gd name="T13" fmla="*/ 1 h 246"/>
                <a:gd name="T14" fmla="*/ 1 w 162"/>
                <a:gd name="T15" fmla="*/ 1 h 246"/>
                <a:gd name="T16" fmla="*/ 1 w 162"/>
                <a:gd name="T17" fmla="*/ 1 h 246"/>
                <a:gd name="T18" fmla="*/ 1 w 162"/>
                <a:gd name="T19" fmla="*/ 1 h 246"/>
                <a:gd name="T20" fmla="*/ 1 w 162"/>
                <a:gd name="T21" fmla="*/ 1 h 246"/>
                <a:gd name="T22" fmla="*/ 1 w 162"/>
                <a:gd name="T23" fmla="*/ 1 h 246"/>
                <a:gd name="T24" fmla="*/ 1 w 162"/>
                <a:gd name="T25" fmla="*/ 1 h 246"/>
                <a:gd name="T26" fmla="*/ 1 w 162"/>
                <a:gd name="T27" fmla="*/ 1 h 246"/>
                <a:gd name="T28" fmla="*/ 1 w 162"/>
                <a:gd name="T29" fmla="*/ 1 h 246"/>
                <a:gd name="T30" fmla="*/ 1 w 162"/>
                <a:gd name="T31" fmla="*/ 1 h 246"/>
                <a:gd name="T32" fmla="*/ 1 w 162"/>
                <a:gd name="T33" fmla="*/ 2 h 246"/>
                <a:gd name="T34" fmla="*/ 1 w 162"/>
                <a:gd name="T35" fmla="*/ 2 h 246"/>
                <a:gd name="T36" fmla="*/ 1 w 162"/>
                <a:gd name="T37" fmla="*/ 2 h 246"/>
                <a:gd name="T38" fmla="*/ 1 w 162"/>
                <a:gd name="T39" fmla="*/ 2 h 246"/>
                <a:gd name="T40" fmla="*/ 1 w 162"/>
                <a:gd name="T41" fmla="*/ 2 h 246"/>
                <a:gd name="T42" fmla="*/ 1 w 162"/>
                <a:gd name="T43" fmla="*/ 2 h 246"/>
                <a:gd name="T44" fmla="*/ 1 w 162"/>
                <a:gd name="T45" fmla="*/ 2 h 246"/>
                <a:gd name="T46" fmla="*/ 1 w 162"/>
                <a:gd name="T47" fmla="*/ 2 h 246"/>
                <a:gd name="T48" fmla="*/ 1 w 162"/>
                <a:gd name="T49" fmla="*/ 2 h 246"/>
                <a:gd name="T50" fmla="*/ 1 w 162"/>
                <a:gd name="T51" fmla="*/ 2 h 246"/>
                <a:gd name="T52" fmla="*/ 1 w 162"/>
                <a:gd name="T53" fmla="*/ 2 h 246"/>
                <a:gd name="T54" fmla="*/ 1 w 162"/>
                <a:gd name="T55" fmla="*/ 2 h 246"/>
                <a:gd name="T56" fmla="*/ 1 w 162"/>
                <a:gd name="T57" fmla="*/ 1 h 246"/>
                <a:gd name="T58" fmla="*/ 1 w 162"/>
                <a:gd name="T59" fmla="*/ 1 h 246"/>
                <a:gd name="T60" fmla="*/ 1 w 162"/>
                <a:gd name="T61" fmla="*/ 1 h 246"/>
                <a:gd name="T62" fmla="*/ 1 w 162"/>
                <a:gd name="T63" fmla="*/ 1 h 246"/>
                <a:gd name="T64" fmla="*/ 1 w 162"/>
                <a:gd name="T65" fmla="*/ 1 h 246"/>
                <a:gd name="T66" fmla="*/ 1 w 162"/>
                <a:gd name="T67" fmla="*/ 1 h 246"/>
                <a:gd name="T68" fmla="*/ 1 w 162"/>
                <a:gd name="T69" fmla="*/ 1 h 246"/>
                <a:gd name="T70" fmla="*/ 1 w 162"/>
                <a:gd name="T71" fmla="*/ 1 h 246"/>
                <a:gd name="T72" fmla="*/ 1 w 162"/>
                <a:gd name="T73" fmla="*/ 1 h 246"/>
                <a:gd name="T74" fmla="*/ 1 w 162"/>
                <a:gd name="T75" fmla="*/ 1 h 246"/>
                <a:gd name="T76" fmla="*/ 1 w 162"/>
                <a:gd name="T77" fmla="*/ 1 h 246"/>
                <a:gd name="T78" fmla="*/ 1 w 162"/>
                <a:gd name="T79" fmla="*/ 1 h 246"/>
                <a:gd name="T80" fmla="*/ 1 w 162"/>
                <a:gd name="T81" fmla="*/ 1 h 246"/>
                <a:gd name="T82" fmla="*/ 1 w 162"/>
                <a:gd name="T83" fmla="*/ 1 h 246"/>
                <a:gd name="T84" fmla="*/ 1 w 162"/>
                <a:gd name="T85" fmla="*/ 1 h 246"/>
                <a:gd name="T86" fmla="*/ 1 w 162"/>
                <a:gd name="T87" fmla="*/ 2 h 246"/>
                <a:gd name="T88" fmla="*/ 1 w 162"/>
                <a:gd name="T89" fmla="*/ 2 h 246"/>
                <a:gd name="T90" fmla="*/ 1 w 162"/>
                <a:gd name="T91" fmla="*/ 2 h 246"/>
                <a:gd name="T92" fmla="*/ 1 w 162"/>
                <a:gd name="T93" fmla="*/ 2 h 246"/>
                <a:gd name="T94" fmla="*/ 1 w 162"/>
                <a:gd name="T95" fmla="*/ 2 h 246"/>
                <a:gd name="T96" fmla="*/ 1 w 162"/>
                <a:gd name="T97" fmla="*/ 2 h 246"/>
                <a:gd name="T98" fmla="*/ 1 w 162"/>
                <a:gd name="T99" fmla="*/ 2 h 246"/>
                <a:gd name="T100" fmla="*/ 1 w 162"/>
                <a:gd name="T101" fmla="*/ 2 h 246"/>
                <a:gd name="T102" fmla="*/ 1 w 162"/>
                <a:gd name="T103" fmla="*/ 2 h 246"/>
                <a:gd name="T104" fmla="*/ 1 w 162"/>
                <a:gd name="T105" fmla="*/ 2 h 246"/>
                <a:gd name="T106" fmla="*/ 1 w 162"/>
                <a:gd name="T107" fmla="*/ 2 h 246"/>
                <a:gd name="T108" fmla="*/ 1 w 162"/>
                <a:gd name="T109" fmla="*/ 2 h 246"/>
                <a:gd name="T110" fmla="*/ 1 w 162"/>
                <a:gd name="T111" fmla="*/ 2 h 246"/>
                <a:gd name="T112" fmla="*/ 1 w 162"/>
                <a:gd name="T113" fmla="*/ 2 h 2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2"/>
                <a:gd name="T172" fmla="*/ 0 h 246"/>
                <a:gd name="T173" fmla="*/ 162 w 162"/>
                <a:gd name="T174" fmla="*/ 246 h 2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2" h="246">
                  <a:moveTo>
                    <a:pt x="48" y="109"/>
                  </a:moveTo>
                  <a:lnTo>
                    <a:pt x="47" y="108"/>
                  </a:lnTo>
                  <a:lnTo>
                    <a:pt x="45" y="107"/>
                  </a:lnTo>
                  <a:lnTo>
                    <a:pt x="42" y="106"/>
                  </a:lnTo>
                  <a:lnTo>
                    <a:pt x="41" y="104"/>
                  </a:lnTo>
                  <a:lnTo>
                    <a:pt x="39" y="102"/>
                  </a:lnTo>
                  <a:lnTo>
                    <a:pt x="38" y="101"/>
                  </a:lnTo>
                  <a:lnTo>
                    <a:pt x="36" y="99"/>
                  </a:lnTo>
                  <a:lnTo>
                    <a:pt x="34" y="98"/>
                  </a:lnTo>
                  <a:lnTo>
                    <a:pt x="33" y="96"/>
                  </a:lnTo>
                  <a:lnTo>
                    <a:pt x="32" y="94"/>
                  </a:lnTo>
                  <a:lnTo>
                    <a:pt x="31" y="92"/>
                  </a:lnTo>
                  <a:lnTo>
                    <a:pt x="30" y="90"/>
                  </a:lnTo>
                  <a:lnTo>
                    <a:pt x="30" y="89"/>
                  </a:lnTo>
                  <a:lnTo>
                    <a:pt x="28" y="86"/>
                  </a:lnTo>
                  <a:lnTo>
                    <a:pt x="27" y="85"/>
                  </a:lnTo>
                  <a:lnTo>
                    <a:pt x="27" y="83"/>
                  </a:lnTo>
                  <a:lnTo>
                    <a:pt x="26" y="81"/>
                  </a:lnTo>
                  <a:lnTo>
                    <a:pt x="26" y="79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0"/>
                  </a:lnTo>
                  <a:lnTo>
                    <a:pt x="25" y="68"/>
                  </a:lnTo>
                  <a:lnTo>
                    <a:pt x="24" y="66"/>
                  </a:lnTo>
                  <a:lnTo>
                    <a:pt x="25" y="63"/>
                  </a:lnTo>
                  <a:lnTo>
                    <a:pt x="25" y="61"/>
                  </a:lnTo>
                  <a:lnTo>
                    <a:pt x="25" y="59"/>
                  </a:lnTo>
                  <a:lnTo>
                    <a:pt x="25" y="56"/>
                  </a:lnTo>
                  <a:lnTo>
                    <a:pt x="26" y="53"/>
                  </a:lnTo>
                  <a:lnTo>
                    <a:pt x="26" y="51"/>
                  </a:lnTo>
                  <a:lnTo>
                    <a:pt x="27" y="48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30" y="40"/>
                  </a:lnTo>
                  <a:lnTo>
                    <a:pt x="31" y="38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8" y="28"/>
                  </a:lnTo>
                  <a:lnTo>
                    <a:pt x="40" y="25"/>
                  </a:lnTo>
                  <a:lnTo>
                    <a:pt x="41" y="23"/>
                  </a:lnTo>
                  <a:lnTo>
                    <a:pt x="43" y="21"/>
                  </a:lnTo>
                  <a:lnTo>
                    <a:pt x="46" y="18"/>
                  </a:lnTo>
                  <a:lnTo>
                    <a:pt x="48" y="16"/>
                  </a:lnTo>
                  <a:lnTo>
                    <a:pt x="50" y="15"/>
                  </a:lnTo>
                  <a:lnTo>
                    <a:pt x="53" y="13"/>
                  </a:lnTo>
                  <a:lnTo>
                    <a:pt x="55" y="11"/>
                  </a:lnTo>
                  <a:lnTo>
                    <a:pt x="57" y="9"/>
                  </a:lnTo>
                  <a:lnTo>
                    <a:pt x="61" y="8"/>
                  </a:lnTo>
                  <a:lnTo>
                    <a:pt x="64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3" y="3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89" y="1"/>
                  </a:lnTo>
                  <a:lnTo>
                    <a:pt x="93" y="1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1"/>
                  </a:lnTo>
                  <a:lnTo>
                    <a:pt x="111" y="1"/>
                  </a:lnTo>
                  <a:lnTo>
                    <a:pt x="116" y="2"/>
                  </a:lnTo>
                  <a:lnTo>
                    <a:pt x="121" y="3"/>
                  </a:lnTo>
                  <a:lnTo>
                    <a:pt x="125" y="5"/>
                  </a:lnTo>
                  <a:lnTo>
                    <a:pt x="129" y="7"/>
                  </a:lnTo>
                  <a:lnTo>
                    <a:pt x="132" y="8"/>
                  </a:lnTo>
                  <a:lnTo>
                    <a:pt x="136" y="10"/>
                  </a:lnTo>
                  <a:lnTo>
                    <a:pt x="139" y="13"/>
                  </a:lnTo>
                  <a:lnTo>
                    <a:pt x="142" y="15"/>
                  </a:lnTo>
                  <a:lnTo>
                    <a:pt x="145" y="17"/>
                  </a:lnTo>
                  <a:lnTo>
                    <a:pt x="148" y="21"/>
                  </a:lnTo>
                  <a:lnTo>
                    <a:pt x="151" y="23"/>
                  </a:lnTo>
                  <a:lnTo>
                    <a:pt x="153" y="26"/>
                  </a:lnTo>
                  <a:lnTo>
                    <a:pt x="155" y="30"/>
                  </a:lnTo>
                  <a:lnTo>
                    <a:pt x="156" y="33"/>
                  </a:lnTo>
                  <a:lnTo>
                    <a:pt x="159" y="37"/>
                  </a:lnTo>
                  <a:lnTo>
                    <a:pt x="160" y="40"/>
                  </a:lnTo>
                  <a:lnTo>
                    <a:pt x="161" y="44"/>
                  </a:lnTo>
                  <a:lnTo>
                    <a:pt x="162" y="48"/>
                  </a:lnTo>
                  <a:lnTo>
                    <a:pt x="162" y="52"/>
                  </a:lnTo>
                  <a:lnTo>
                    <a:pt x="162" y="56"/>
                  </a:lnTo>
                  <a:lnTo>
                    <a:pt x="162" y="60"/>
                  </a:lnTo>
                  <a:lnTo>
                    <a:pt x="162" y="63"/>
                  </a:lnTo>
                  <a:lnTo>
                    <a:pt x="162" y="66"/>
                  </a:lnTo>
                  <a:lnTo>
                    <a:pt x="162" y="69"/>
                  </a:lnTo>
                  <a:lnTo>
                    <a:pt x="162" y="71"/>
                  </a:lnTo>
                  <a:lnTo>
                    <a:pt x="161" y="74"/>
                  </a:lnTo>
                  <a:lnTo>
                    <a:pt x="160" y="77"/>
                  </a:lnTo>
                  <a:lnTo>
                    <a:pt x="160" y="79"/>
                  </a:lnTo>
                  <a:lnTo>
                    <a:pt x="159" y="82"/>
                  </a:lnTo>
                  <a:lnTo>
                    <a:pt x="157" y="84"/>
                  </a:lnTo>
                  <a:lnTo>
                    <a:pt x="156" y="86"/>
                  </a:lnTo>
                  <a:lnTo>
                    <a:pt x="155" y="89"/>
                  </a:lnTo>
                  <a:lnTo>
                    <a:pt x="153" y="91"/>
                  </a:lnTo>
                  <a:lnTo>
                    <a:pt x="152" y="93"/>
                  </a:lnTo>
                  <a:lnTo>
                    <a:pt x="149" y="96"/>
                  </a:lnTo>
                  <a:lnTo>
                    <a:pt x="147" y="98"/>
                  </a:lnTo>
                  <a:lnTo>
                    <a:pt x="146" y="100"/>
                  </a:lnTo>
                  <a:lnTo>
                    <a:pt x="144" y="102"/>
                  </a:lnTo>
                  <a:lnTo>
                    <a:pt x="140" y="104"/>
                  </a:lnTo>
                  <a:lnTo>
                    <a:pt x="138" y="106"/>
                  </a:lnTo>
                  <a:lnTo>
                    <a:pt x="136" y="107"/>
                  </a:lnTo>
                  <a:lnTo>
                    <a:pt x="132" y="109"/>
                  </a:lnTo>
                  <a:lnTo>
                    <a:pt x="130" y="111"/>
                  </a:lnTo>
                  <a:lnTo>
                    <a:pt x="126" y="112"/>
                  </a:lnTo>
                  <a:lnTo>
                    <a:pt x="123" y="113"/>
                  </a:lnTo>
                  <a:lnTo>
                    <a:pt x="125" y="115"/>
                  </a:lnTo>
                  <a:lnTo>
                    <a:pt x="128" y="116"/>
                  </a:lnTo>
                  <a:lnTo>
                    <a:pt x="130" y="119"/>
                  </a:lnTo>
                  <a:lnTo>
                    <a:pt x="132" y="120"/>
                  </a:lnTo>
                  <a:lnTo>
                    <a:pt x="134" y="122"/>
                  </a:lnTo>
                  <a:lnTo>
                    <a:pt x="136" y="124"/>
                  </a:lnTo>
                  <a:lnTo>
                    <a:pt x="138" y="125"/>
                  </a:lnTo>
                  <a:lnTo>
                    <a:pt x="139" y="128"/>
                  </a:lnTo>
                  <a:lnTo>
                    <a:pt x="141" y="130"/>
                  </a:lnTo>
                  <a:lnTo>
                    <a:pt x="142" y="132"/>
                  </a:lnTo>
                  <a:lnTo>
                    <a:pt x="144" y="135"/>
                  </a:lnTo>
                  <a:lnTo>
                    <a:pt x="145" y="136"/>
                  </a:lnTo>
                  <a:lnTo>
                    <a:pt x="146" y="138"/>
                  </a:lnTo>
                  <a:lnTo>
                    <a:pt x="147" y="140"/>
                  </a:lnTo>
                  <a:lnTo>
                    <a:pt x="148" y="143"/>
                  </a:lnTo>
                  <a:lnTo>
                    <a:pt x="149" y="145"/>
                  </a:lnTo>
                  <a:lnTo>
                    <a:pt x="149" y="147"/>
                  </a:lnTo>
                  <a:lnTo>
                    <a:pt x="151" y="150"/>
                  </a:lnTo>
                  <a:lnTo>
                    <a:pt x="151" y="152"/>
                  </a:lnTo>
                  <a:lnTo>
                    <a:pt x="152" y="155"/>
                  </a:lnTo>
                  <a:lnTo>
                    <a:pt x="152" y="158"/>
                  </a:lnTo>
                  <a:lnTo>
                    <a:pt x="152" y="160"/>
                  </a:lnTo>
                  <a:lnTo>
                    <a:pt x="152" y="162"/>
                  </a:lnTo>
                  <a:lnTo>
                    <a:pt x="152" y="165"/>
                  </a:lnTo>
                  <a:lnTo>
                    <a:pt x="152" y="169"/>
                  </a:lnTo>
                  <a:lnTo>
                    <a:pt x="152" y="174"/>
                  </a:lnTo>
                  <a:lnTo>
                    <a:pt x="152" y="178"/>
                  </a:lnTo>
                  <a:lnTo>
                    <a:pt x="151" y="183"/>
                  </a:lnTo>
                  <a:lnTo>
                    <a:pt x="149" y="188"/>
                  </a:lnTo>
                  <a:lnTo>
                    <a:pt x="148" y="191"/>
                  </a:lnTo>
                  <a:lnTo>
                    <a:pt x="146" y="196"/>
                  </a:lnTo>
                  <a:lnTo>
                    <a:pt x="145" y="199"/>
                  </a:lnTo>
                  <a:lnTo>
                    <a:pt x="142" y="204"/>
                  </a:lnTo>
                  <a:lnTo>
                    <a:pt x="140" y="207"/>
                  </a:lnTo>
                  <a:lnTo>
                    <a:pt x="138" y="211"/>
                  </a:lnTo>
                  <a:lnTo>
                    <a:pt x="134" y="214"/>
                  </a:lnTo>
                  <a:lnTo>
                    <a:pt x="131" y="220"/>
                  </a:lnTo>
                  <a:lnTo>
                    <a:pt x="126" y="225"/>
                  </a:lnTo>
                  <a:lnTo>
                    <a:pt x="122" y="229"/>
                  </a:lnTo>
                  <a:lnTo>
                    <a:pt x="117" y="233"/>
                  </a:lnTo>
                  <a:lnTo>
                    <a:pt x="111" y="236"/>
                  </a:lnTo>
                  <a:lnTo>
                    <a:pt x="106" y="240"/>
                  </a:lnTo>
                  <a:lnTo>
                    <a:pt x="101" y="242"/>
                  </a:lnTo>
                  <a:lnTo>
                    <a:pt x="94" y="243"/>
                  </a:lnTo>
                  <a:lnTo>
                    <a:pt x="88" y="245"/>
                  </a:lnTo>
                  <a:lnTo>
                    <a:pt x="81" y="246"/>
                  </a:lnTo>
                  <a:lnTo>
                    <a:pt x="76" y="246"/>
                  </a:lnTo>
                  <a:lnTo>
                    <a:pt x="68" y="246"/>
                  </a:lnTo>
                  <a:lnTo>
                    <a:pt x="63" y="246"/>
                  </a:lnTo>
                  <a:lnTo>
                    <a:pt x="58" y="246"/>
                  </a:lnTo>
                  <a:lnTo>
                    <a:pt x="54" y="245"/>
                  </a:lnTo>
                  <a:lnTo>
                    <a:pt x="49" y="245"/>
                  </a:lnTo>
                  <a:lnTo>
                    <a:pt x="45" y="244"/>
                  </a:lnTo>
                  <a:lnTo>
                    <a:pt x="41" y="242"/>
                  </a:lnTo>
                  <a:lnTo>
                    <a:pt x="36" y="241"/>
                  </a:lnTo>
                  <a:lnTo>
                    <a:pt x="33" y="238"/>
                  </a:lnTo>
                  <a:lnTo>
                    <a:pt x="30" y="236"/>
                  </a:lnTo>
                  <a:lnTo>
                    <a:pt x="25" y="234"/>
                  </a:lnTo>
                  <a:lnTo>
                    <a:pt x="22" y="231"/>
                  </a:lnTo>
                  <a:lnTo>
                    <a:pt x="18" y="228"/>
                  </a:lnTo>
                  <a:lnTo>
                    <a:pt x="16" y="226"/>
                  </a:lnTo>
                  <a:lnTo>
                    <a:pt x="13" y="222"/>
                  </a:lnTo>
                  <a:lnTo>
                    <a:pt x="10" y="218"/>
                  </a:lnTo>
                  <a:lnTo>
                    <a:pt x="9" y="214"/>
                  </a:lnTo>
                  <a:lnTo>
                    <a:pt x="7" y="211"/>
                  </a:lnTo>
                  <a:lnTo>
                    <a:pt x="4" y="206"/>
                  </a:lnTo>
                  <a:lnTo>
                    <a:pt x="3" y="203"/>
                  </a:lnTo>
                  <a:lnTo>
                    <a:pt x="2" y="198"/>
                  </a:lnTo>
                  <a:lnTo>
                    <a:pt x="1" y="193"/>
                  </a:lnTo>
                  <a:lnTo>
                    <a:pt x="1" y="190"/>
                  </a:lnTo>
                  <a:lnTo>
                    <a:pt x="1" y="185"/>
                  </a:lnTo>
                  <a:lnTo>
                    <a:pt x="0" y="180"/>
                  </a:lnTo>
                  <a:lnTo>
                    <a:pt x="1" y="176"/>
                  </a:lnTo>
                  <a:lnTo>
                    <a:pt x="1" y="173"/>
                  </a:lnTo>
                  <a:lnTo>
                    <a:pt x="1" y="168"/>
                  </a:lnTo>
                  <a:lnTo>
                    <a:pt x="2" y="165"/>
                  </a:lnTo>
                  <a:lnTo>
                    <a:pt x="2" y="161"/>
                  </a:lnTo>
                  <a:lnTo>
                    <a:pt x="3" y="158"/>
                  </a:lnTo>
                  <a:lnTo>
                    <a:pt x="4" y="154"/>
                  </a:lnTo>
                  <a:lnTo>
                    <a:pt x="5" y="151"/>
                  </a:lnTo>
                  <a:lnTo>
                    <a:pt x="8" y="147"/>
                  </a:lnTo>
                  <a:lnTo>
                    <a:pt x="9" y="144"/>
                  </a:lnTo>
                  <a:lnTo>
                    <a:pt x="11" y="140"/>
                  </a:lnTo>
                  <a:lnTo>
                    <a:pt x="12" y="137"/>
                  </a:lnTo>
                  <a:lnTo>
                    <a:pt x="16" y="135"/>
                  </a:lnTo>
                  <a:lnTo>
                    <a:pt x="18" y="131"/>
                  </a:lnTo>
                  <a:lnTo>
                    <a:pt x="20" y="129"/>
                  </a:lnTo>
                  <a:lnTo>
                    <a:pt x="23" y="125"/>
                  </a:lnTo>
                  <a:lnTo>
                    <a:pt x="26" y="123"/>
                  </a:lnTo>
                  <a:lnTo>
                    <a:pt x="28" y="121"/>
                  </a:lnTo>
                  <a:lnTo>
                    <a:pt x="32" y="119"/>
                  </a:lnTo>
                  <a:lnTo>
                    <a:pt x="35" y="116"/>
                  </a:lnTo>
                  <a:lnTo>
                    <a:pt x="38" y="115"/>
                  </a:lnTo>
                  <a:lnTo>
                    <a:pt x="41" y="113"/>
                  </a:lnTo>
                  <a:lnTo>
                    <a:pt x="45" y="112"/>
                  </a:lnTo>
                  <a:lnTo>
                    <a:pt x="48" y="109"/>
                  </a:lnTo>
                  <a:close/>
                  <a:moveTo>
                    <a:pt x="65" y="69"/>
                  </a:moveTo>
                  <a:lnTo>
                    <a:pt x="66" y="71"/>
                  </a:lnTo>
                  <a:lnTo>
                    <a:pt x="66" y="74"/>
                  </a:lnTo>
                  <a:lnTo>
                    <a:pt x="66" y="75"/>
                  </a:lnTo>
                  <a:lnTo>
                    <a:pt x="66" y="77"/>
                  </a:lnTo>
                  <a:lnTo>
                    <a:pt x="68" y="78"/>
                  </a:lnTo>
                  <a:lnTo>
                    <a:pt x="68" y="81"/>
                  </a:lnTo>
                  <a:lnTo>
                    <a:pt x="69" y="82"/>
                  </a:lnTo>
                  <a:lnTo>
                    <a:pt x="69" y="83"/>
                  </a:lnTo>
                  <a:lnTo>
                    <a:pt x="70" y="84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2" y="87"/>
                  </a:lnTo>
                  <a:lnTo>
                    <a:pt x="75" y="89"/>
                  </a:lnTo>
                  <a:lnTo>
                    <a:pt x="76" y="90"/>
                  </a:lnTo>
                  <a:lnTo>
                    <a:pt x="77" y="91"/>
                  </a:lnTo>
                  <a:lnTo>
                    <a:pt x="78" y="92"/>
                  </a:lnTo>
                  <a:lnTo>
                    <a:pt x="79" y="92"/>
                  </a:lnTo>
                  <a:lnTo>
                    <a:pt x="80" y="93"/>
                  </a:lnTo>
                  <a:lnTo>
                    <a:pt x="83" y="93"/>
                  </a:lnTo>
                  <a:lnTo>
                    <a:pt x="84" y="94"/>
                  </a:lnTo>
                  <a:lnTo>
                    <a:pt x="85" y="94"/>
                  </a:lnTo>
                  <a:lnTo>
                    <a:pt x="87" y="94"/>
                  </a:lnTo>
                  <a:lnTo>
                    <a:pt x="88" y="94"/>
                  </a:lnTo>
                  <a:lnTo>
                    <a:pt x="89" y="94"/>
                  </a:lnTo>
                  <a:lnTo>
                    <a:pt x="92" y="94"/>
                  </a:lnTo>
                  <a:lnTo>
                    <a:pt x="94" y="94"/>
                  </a:lnTo>
                  <a:lnTo>
                    <a:pt x="95" y="94"/>
                  </a:lnTo>
                  <a:lnTo>
                    <a:pt x="98" y="94"/>
                  </a:lnTo>
                  <a:lnTo>
                    <a:pt x="100" y="93"/>
                  </a:lnTo>
                  <a:lnTo>
                    <a:pt x="101" y="92"/>
                  </a:lnTo>
                  <a:lnTo>
                    <a:pt x="103" y="92"/>
                  </a:lnTo>
                  <a:lnTo>
                    <a:pt x="104" y="91"/>
                  </a:lnTo>
                  <a:lnTo>
                    <a:pt x="107" y="90"/>
                  </a:lnTo>
                  <a:lnTo>
                    <a:pt x="108" y="89"/>
                  </a:lnTo>
                  <a:lnTo>
                    <a:pt x="110" y="87"/>
                  </a:lnTo>
                  <a:lnTo>
                    <a:pt x="111" y="85"/>
                  </a:lnTo>
                  <a:lnTo>
                    <a:pt x="114" y="84"/>
                  </a:lnTo>
                  <a:lnTo>
                    <a:pt x="115" y="82"/>
                  </a:lnTo>
                  <a:lnTo>
                    <a:pt x="116" y="81"/>
                  </a:lnTo>
                  <a:lnTo>
                    <a:pt x="117" y="78"/>
                  </a:lnTo>
                  <a:lnTo>
                    <a:pt x="118" y="77"/>
                  </a:lnTo>
                  <a:lnTo>
                    <a:pt x="119" y="75"/>
                  </a:lnTo>
                  <a:lnTo>
                    <a:pt x="119" y="73"/>
                  </a:lnTo>
                  <a:lnTo>
                    <a:pt x="121" y="71"/>
                  </a:lnTo>
                  <a:lnTo>
                    <a:pt x="121" y="69"/>
                  </a:lnTo>
                  <a:lnTo>
                    <a:pt x="121" y="67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1" y="58"/>
                  </a:lnTo>
                  <a:lnTo>
                    <a:pt x="121" y="55"/>
                  </a:lnTo>
                  <a:lnTo>
                    <a:pt x="119" y="54"/>
                  </a:lnTo>
                  <a:lnTo>
                    <a:pt x="119" y="52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17" y="48"/>
                  </a:lnTo>
                  <a:lnTo>
                    <a:pt x="116" y="47"/>
                  </a:lnTo>
                  <a:lnTo>
                    <a:pt x="115" y="46"/>
                  </a:lnTo>
                  <a:lnTo>
                    <a:pt x="114" y="44"/>
                  </a:lnTo>
                  <a:lnTo>
                    <a:pt x="113" y="44"/>
                  </a:lnTo>
                  <a:lnTo>
                    <a:pt x="111" y="43"/>
                  </a:lnTo>
                  <a:lnTo>
                    <a:pt x="110" y="41"/>
                  </a:lnTo>
                  <a:lnTo>
                    <a:pt x="109" y="40"/>
                  </a:lnTo>
                  <a:lnTo>
                    <a:pt x="108" y="40"/>
                  </a:lnTo>
                  <a:lnTo>
                    <a:pt x="107" y="39"/>
                  </a:lnTo>
                  <a:lnTo>
                    <a:pt x="104" y="39"/>
                  </a:lnTo>
                  <a:lnTo>
                    <a:pt x="103" y="38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9" y="38"/>
                  </a:lnTo>
                  <a:lnTo>
                    <a:pt x="96" y="37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7" y="39"/>
                  </a:lnTo>
                  <a:lnTo>
                    <a:pt x="85" y="40"/>
                  </a:lnTo>
                  <a:lnTo>
                    <a:pt x="84" y="40"/>
                  </a:lnTo>
                  <a:lnTo>
                    <a:pt x="81" y="41"/>
                  </a:lnTo>
                  <a:lnTo>
                    <a:pt x="80" y="43"/>
                  </a:lnTo>
                  <a:lnTo>
                    <a:pt x="78" y="44"/>
                  </a:lnTo>
                  <a:lnTo>
                    <a:pt x="77" y="45"/>
                  </a:lnTo>
                  <a:lnTo>
                    <a:pt x="75" y="46"/>
                  </a:lnTo>
                  <a:lnTo>
                    <a:pt x="73" y="48"/>
                  </a:lnTo>
                  <a:lnTo>
                    <a:pt x="72" y="49"/>
                  </a:lnTo>
                  <a:lnTo>
                    <a:pt x="71" y="52"/>
                  </a:lnTo>
                  <a:lnTo>
                    <a:pt x="70" y="53"/>
                  </a:lnTo>
                  <a:lnTo>
                    <a:pt x="69" y="55"/>
                  </a:lnTo>
                  <a:lnTo>
                    <a:pt x="68" y="58"/>
                  </a:lnTo>
                  <a:lnTo>
                    <a:pt x="68" y="59"/>
                  </a:lnTo>
                  <a:lnTo>
                    <a:pt x="66" y="61"/>
                  </a:lnTo>
                  <a:lnTo>
                    <a:pt x="66" y="63"/>
                  </a:lnTo>
                  <a:lnTo>
                    <a:pt x="66" y="66"/>
                  </a:lnTo>
                  <a:lnTo>
                    <a:pt x="66" y="68"/>
                  </a:lnTo>
                  <a:lnTo>
                    <a:pt x="65" y="69"/>
                  </a:lnTo>
                  <a:close/>
                  <a:moveTo>
                    <a:pt x="46" y="181"/>
                  </a:moveTo>
                  <a:lnTo>
                    <a:pt x="47" y="183"/>
                  </a:lnTo>
                  <a:lnTo>
                    <a:pt x="47" y="185"/>
                  </a:lnTo>
                  <a:lnTo>
                    <a:pt x="47" y="188"/>
                  </a:lnTo>
                  <a:lnTo>
                    <a:pt x="47" y="189"/>
                  </a:lnTo>
                  <a:lnTo>
                    <a:pt x="48" y="191"/>
                  </a:lnTo>
                  <a:lnTo>
                    <a:pt x="48" y="193"/>
                  </a:lnTo>
                  <a:lnTo>
                    <a:pt x="49" y="195"/>
                  </a:lnTo>
                  <a:lnTo>
                    <a:pt x="49" y="196"/>
                  </a:lnTo>
                  <a:lnTo>
                    <a:pt x="50" y="198"/>
                  </a:lnTo>
                  <a:lnTo>
                    <a:pt x="51" y="199"/>
                  </a:lnTo>
                  <a:lnTo>
                    <a:pt x="53" y="200"/>
                  </a:lnTo>
                  <a:lnTo>
                    <a:pt x="53" y="202"/>
                  </a:lnTo>
                  <a:lnTo>
                    <a:pt x="55" y="204"/>
                  </a:lnTo>
                  <a:lnTo>
                    <a:pt x="56" y="205"/>
                  </a:lnTo>
                  <a:lnTo>
                    <a:pt x="57" y="206"/>
                  </a:lnTo>
                  <a:lnTo>
                    <a:pt x="58" y="206"/>
                  </a:lnTo>
                  <a:lnTo>
                    <a:pt x="60" y="207"/>
                  </a:lnTo>
                  <a:lnTo>
                    <a:pt x="62" y="208"/>
                  </a:lnTo>
                  <a:lnTo>
                    <a:pt x="63" y="208"/>
                  </a:lnTo>
                  <a:lnTo>
                    <a:pt x="64" y="210"/>
                  </a:lnTo>
                  <a:lnTo>
                    <a:pt x="66" y="210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1" y="210"/>
                  </a:lnTo>
                  <a:lnTo>
                    <a:pt x="75" y="210"/>
                  </a:lnTo>
                  <a:lnTo>
                    <a:pt x="77" y="210"/>
                  </a:lnTo>
                  <a:lnTo>
                    <a:pt x="80" y="210"/>
                  </a:lnTo>
                  <a:lnTo>
                    <a:pt x="83" y="208"/>
                  </a:lnTo>
                  <a:lnTo>
                    <a:pt x="85" y="207"/>
                  </a:lnTo>
                  <a:lnTo>
                    <a:pt x="87" y="206"/>
                  </a:lnTo>
                  <a:lnTo>
                    <a:pt x="89" y="205"/>
                  </a:lnTo>
                  <a:lnTo>
                    <a:pt x="91" y="203"/>
                  </a:lnTo>
                  <a:lnTo>
                    <a:pt x="93" y="202"/>
                  </a:lnTo>
                  <a:lnTo>
                    <a:pt x="95" y="199"/>
                  </a:lnTo>
                  <a:lnTo>
                    <a:pt x="96" y="197"/>
                  </a:lnTo>
                  <a:lnTo>
                    <a:pt x="98" y="193"/>
                  </a:lnTo>
                  <a:lnTo>
                    <a:pt x="100" y="191"/>
                  </a:lnTo>
                  <a:lnTo>
                    <a:pt x="101" y="189"/>
                  </a:lnTo>
                  <a:lnTo>
                    <a:pt x="102" y="185"/>
                  </a:lnTo>
                  <a:lnTo>
                    <a:pt x="104" y="183"/>
                  </a:lnTo>
                  <a:lnTo>
                    <a:pt x="104" y="180"/>
                  </a:lnTo>
                  <a:lnTo>
                    <a:pt x="106" y="177"/>
                  </a:lnTo>
                  <a:lnTo>
                    <a:pt x="107" y="174"/>
                  </a:lnTo>
                  <a:lnTo>
                    <a:pt x="108" y="170"/>
                  </a:lnTo>
                  <a:lnTo>
                    <a:pt x="108" y="168"/>
                  </a:lnTo>
                  <a:lnTo>
                    <a:pt x="108" y="165"/>
                  </a:lnTo>
                  <a:lnTo>
                    <a:pt x="108" y="161"/>
                  </a:lnTo>
                  <a:lnTo>
                    <a:pt x="108" y="158"/>
                  </a:lnTo>
                  <a:lnTo>
                    <a:pt x="108" y="157"/>
                  </a:lnTo>
                  <a:lnTo>
                    <a:pt x="108" y="154"/>
                  </a:lnTo>
                  <a:lnTo>
                    <a:pt x="108" y="153"/>
                  </a:lnTo>
                  <a:lnTo>
                    <a:pt x="108" y="151"/>
                  </a:lnTo>
                  <a:lnTo>
                    <a:pt x="107" y="150"/>
                  </a:lnTo>
                  <a:lnTo>
                    <a:pt x="107" y="147"/>
                  </a:lnTo>
                  <a:lnTo>
                    <a:pt x="106" y="146"/>
                  </a:lnTo>
                  <a:lnTo>
                    <a:pt x="104" y="144"/>
                  </a:lnTo>
                  <a:lnTo>
                    <a:pt x="104" y="143"/>
                  </a:lnTo>
                  <a:lnTo>
                    <a:pt x="103" y="142"/>
                  </a:lnTo>
                  <a:lnTo>
                    <a:pt x="102" y="140"/>
                  </a:lnTo>
                  <a:lnTo>
                    <a:pt x="100" y="138"/>
                  </a:lnTo>
                  <a:lnTo>
                    <a:pt x="99" y="137"/>
                  </a:lnTo>
                  <a:lnTo>
                    <a:pt x="98" y="136"/>
                  </a:lnTo>
                  <a:lnTo>
                    <a:pt x="96" y="135"/>
                  </a:lnTo>
                  <a:lnTo>
                    <a:pt x="95" y="135"/>
                  </a:lnTo>
                  <a:lnTo>
                    <a:pt x="94" y="134"/>
                  </a:lnTo>
                  <a:lnTo>
                    <a:pt x="92" y="132"/>
                  </a:lnTo>
                  <a:lnTo>
                    <a:pt x="91" y="132"/>
                  </a:lnTo>
                  <a:lnTo>
                    <a:pt x="89" y="131"/>
                  </a:lnTo>
                  <a:lnTo>
                    <a:pt x="87" y="131"/>
                  </a:lnTo>
                  <a:lnTo>
                    <a:pt x="86" y="131"/>
                  </a:lnTo>
                  <a:lnTo>
                    <a:pt x="84" y="131"/>
                  </a:lnTo>
                  <a:lnTo>
                    <a:pt x="81" y="130"/>
                  </a:lnTo>
                  <a:lnTo>
                    <a:pt x="80" y="131"/>
                  </a:lnTo>
                  <a:lnTo>
                    <a:pt x="78" y="131"/>
                  </a:lnTo>
                  <a:lnTo>
                    <a:pt x="76" y="131"/>
                  </a:lnTo>
                  <a:lnTo>
                    <a:pt x="73" y="132"/>
                  </a:lnTo>
                  <a:lnTo>
                    <a:pt x="71" y="134"/>
                  </a:lnTo>
                  <a:lnTo>
                    <a:pt x="69" y="135"/>
                  </a:lnTo>
                  <a:lnTo>
                    <a:pt x="66" y="136"/>
                  </a:lnTo>
                  <a:lnTo>
                    <a:pt x="64" y="137"/>
                  </a:lnTo>
                  <a:lnTo>
                    <a:pt x="63" y="138"/>
                  </a:lnTo>
                  <a:lnTo>
                    <a:pt x="61" y="140"/>
                  </a:lnTo>
                  <a:lnTo>
                    <a:pt x="58" y="143"/>
                  </a:lnTo>
                  <a:lnTo>
                    <a:pt x="56" y="144"/>
                  </a:lnTo>
                  <a:lnTo>
                    <a:pt x="55" y="147"/>
                  </a:lnTo>
                  <a:lnTo>
                    <a:pt x="54" y="150"/>
                  </a:lnTo>
                  <a:lnTo>
                    <a:pt x="53" y="152"/>
                  </a:lnTo>
                  <a:lnTo>
                    <a:pt x="50" y="154"/>
                  </a:lnTo>
                  <a:lnTo>
                    <a:pt x="50" y="158"/>
                  </a:lnTo>
                  <a:lnTo>
                    <a:pt x="49" y="161"/>
                  </a:lnTo>
                  <a:lnTo>
                    <a:pt x="48" y="164"/>
                  </a:lnTo>
                  <a:lnTo>
                    <a:pt x="47" y="167"/>
                  </a:lnTo>
                  <a:lnTo>
                    <a:pt x="47" y="170"/>
                  </a:lnTo>
                  <a:lnTo>
                    <a:pt x="47" y="174"/>
                  </a:lnTo>
                  <a:lnTo>
                    <a:pt x="47" y="177"/>
                  </a:lnTo>
                  <a:lnTo>
                    <a:pt x="46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7" name="Freeform 114"/>
            <p:cNvSpPr>
              <a:spLocks noEditPoints="1"/>
            </p:cNvSpPr>
            <p:nvPr/>
          </p:nvSpPr>
          <p:spPr bwMode="auto">
            <a:xfrm>
              <a:off x="2526" y="1153"/>
              <a:ext cx="86" cy="120"/>
            </a:xfrm>
            <a:custGeom>
              <a:avLst/>
              <a:gdLst>
                <a:gd name="T0" fmla="*/ 0 w 173"/>
                <a:gd name="T1" fmla="*/ 1 h 241"/>
                <a:gd name="T2" fmla="*/ 0 w 173"/>
                <a:gd name="T3" fmla="*/ 1 h 241"/>
                <a:gd name="T4" fmla="*/ 0 w 173"/>
                <a:gd name="T5" fmla="*/ 1 h 241"/>
                <a:gd name="T6" fmla="*/ 1 w 173"/>
                <a:gd name="T7" fmla="*/ 0 h 241"/>
                <a:gd name="T8" fmla="*/ 1 w 173"/>
                <a:gd name="T9" fmla="*/ 0 h 241"/>
                <a:gd name="T10" fmla="*/ 1 w 173"/>
                <a:gd name="T11" fmla="*/ 1 h 241"/>
                <a:gd name="T12" fmla="*/ 1 w 173"/>
                <a:gd name="T13" fmla="*/ 1 h 241"/>
                <a:gd name="T14" fmla="*/ 1 w 173"/>
                <a:gd name="T15" fmla="*/ 1 h 241"/>
                <a:gd name="T16" fmla="*/ 1 w 173"/>
                <a:gd name="T17" fmla="*/ 1 h 241"/>
                <a:gd name="T18" fmla="*/ 0 w 173"/>
                <a:gd name="T19" fmla="*/ 1 h 241"/>
                <a:gd name="T20" fmla="*/ 0 w 173"/>
                <a:gd name="T21" fmla="*/ 1 h 241"/>
                <a:gd name="T22" fmla="*/ 0 w 173"/>
                <a:gd name="T23" fmla="*/ 1 h 241"/>
                <a:gd name="T24" fmla="*/ 0 w 173"/>
                <a:gd name="T25" fmla="*/ 1 h 241"/>
                <a:gd name="T26" fmla="*/ 0 w 173"/>
                <a:gd name="T27" fmla="*/ 1 h 241"/>
                <a:gd name="T28" fmla="*/ 0 w 173"/>
                <a:gd name="T29" fmla="*/ 0 h 241"/>
                <a:gd name="T30" fmla="*/ 0 w 173"/>
                <a:gd name="T31" fmla="*/ 1 h 241"/>
                <a:gd name="T32" fmla="*/ 0 w 173"/>
                <a:gd name="T33" fmla="*/ 1 h 241"/>
                <a:gd name="T34" fmla="*/ 0 w 173"/>
                <a:gd name="T35" fmla="*/ 1 h 2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241"/>
                <a:gd name="T56" fmla="*/ 173 w 173"/>
                <a:gd name="T57" fmla="*/ 241 h 2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241">
                  <a:moveTo>
                    <a:pt x="91" y="191"/>
                  </a:moveTo>
                  <a:lnTo>
                    <a:pt x="0" y="191"/>
                  </a:lnTo>
                  <a:lnTo>
                    <a:pt x="8" y="153"/>
                  </a:lnTo>
                  <a:lnTo>
                    <a:pt x="133" y="0"/>
                  </a:lnTo>
                  <a:lnTo>
                    <a:pt x="173" y="0"/>
                  </a:lnTo>
                  <a:lnTo>
                    <a:pt x="143" y="152"/>
                  </a:lnTo>
                  <a:lnTo>
                    <a:pt x="172" y="152"/>
                  </a:lnTo>
                  <a:lnTo>
                    <a:pt x="162" y="191"/>
                  </a:lnTo>
                  <a:lnTo>
                    <a:pt x="135" y="191"/>
                  </a:lnTo>
                  <a:lnTo>
                    <a:pt x="124" y="241"/>
                  </a:lnTo>
                  <a:lnTo>
                    <a:pt x="82" y="241"/>
                  </a:lnTo>
                  <a:lnTo>
                    <a:pt x="91" y="191"/>
                  </a:lnTo>
                  <a:close/>
                  <a:moveTo>
                    <a:pt x="99" y="152"/>
                  </a:moveTo>
                  <a:lnTo>
                    <a:pt x="115" y="77"/>
                  </a:lnTo>
                  <a:lnTo>
                    <a:pt x="53" y="152"/>
                  </a:lnTo>
                  <a:lnTo>
                    <a:pt x="99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8" name="Freeform 115"/>
            <p:cNvSpPr>
              <a:spLocks noEditPoints="1"/>
            </p:cNvSpPr>
            <p:nvPr/>
          </p:nvSpPr>
          <p:spPr bwMode="auto">
            <a:xfrm>
              <a:off x="2768" y="1152"/>
              <a:ext cx="81" cy="124"/>
            </a:xfrm>
            <a:custGeom>
              <a:avLst/>
              <a:gdLst>
                <a:gd name="T0" fmla="*/ 1 w 162"/>
                <a:gd name="T1" fmla="*/ 1 h 246"/>
                <a:gd name="T2" fmla="*/ 1 w 162"/>
                <a:gd name="T3" fmla="*/ 1 h 246"/>
                <a:gd name="T4" fmla="*/ 1 w 162"/>
                <a:gd name="T5" fmla="*/ 1 h 246"/>
                <a:gd name="T6" fmla="*/ 1 w 162"/>
                <a:gd name="T7" fmla="*/ 1 h 246"/>
                <a:gd name="T8" fmla="*/ 1 w 162"/>
                <a:gd name="T9" fmla="*/ 1 h 246"/>
                <a:gd name="T10" fmla="*/ 1 w 162"/>
                <a:gd name="T11" fmla="*/ 1 h 246"/>
                <a:gd name="T12" fmla="*/ 1 w 162"/>
                <a:gd name="T13" fmla="*/ 1 h 246"/>
                <a:gd name="T14" fmla="*/ 1 w 162"/>
                <a:gd name="T15" fmla="*/ 1 h 246"/>
                <a:gd name="T16" fmla="*/ 1 w 162"/>
                <a:gd name="T17" fmla="*/ 1 h 246"/>
                <a:gd name="T18" fmla="*/ 1 w 162"/>
                <a:gd name="T19" fmla="*/ 1 h 246"/>
                <a:gd name="T20" fmla="*/ 1 w 162"/>
                <a:gd name="T21" fmla="*/ 1 h 246"/>
                <a:gd name="T22" fmla="*/ 1 w 162"/>
                <a:gd name="T23" fmla="*/ 1 h 246"/>
                <a:gd name="T24" fmla="*/ 1 w 162"/>
                <a:gd name="T25" fmla="*/ 1 h 246"/>
                <a:gd name="T26" fmla="*/ 1 w 162"/>
                <a:gd name="T27" fmla="*/ 1 h 246"/>
                <a:gd name="T28" fmla="*/ 1 w 162"/>
                <a:gd name="T29" fmla="*/ 1 h 246"/>
                <a:gd name="T30" fmla="*/ 1 w 162"/>
                <a:gd name="T31" fmla="*/ 1 h 246"/>
                <a:gd name="T32" fmla="*/ 1 w 162"/>
                <a:gd name="T33" fmla="*/ 2 h 246"/>
                <a:gd name="T34" fmla="*/ 1 w 162"/>
                <a:gd name="T35" fmla="*/ 2 h 246"/>
                <a:gd name="T36" fmla="*/ 1 w 162"/>
                <a:gd name="T37" fmla="*/ 2 h 246"/>
                <a:gd name="T38" fmla="*/ 1 w 162"/>
                <a:gd name="T39" fmla="*/ 2 h 246"/>
                <a:gd name="T40" fmla="*/ 1 w 162"/>
                <a:gd name="T41" fmla="*/ 2 h 246"/>
                <a:gd name="T42" fmla="*/ 1 w 162"/>
                <a:gd name="T43" fmla="*/ 2 h 246"/>
                <a:gd name="T44" fmla="*/ 1 w 162"/>
                <a:gd name="T45" fmla="*/ 2 h 246"/>
                <a:gd name="T46" fmla="*/ 1 w 162"/>
                <a:gd name="T47" fmla="*/ 2 h 246"/>
                <a:gd name="T48" fmla="*/ 1 w 162"/>
                <a:gd name="T49" fmla="*/ 2 h 246"/>
                <a:gd name="T50" fmla="*/ 1 w 162"/>
                <a:gd name="T51" fmla="*/ 2 h 246"/>
                <a:gd name="T52" fmla="*/ 1 w 162"/>
                <a:gd name="T53" fmla="*/ 2 h 246"/>
                <a:gd name="T54" fmla="*/ 1 w 162"/>
                <a:gd name="T55" fmla="*/ 2 h 246"/>
                <a:gd name="T56" fmla="*/ 1 w 162"/>
                <a:gd name="T57" fmla="*/ 1 h 246"/>
                <a:gd name="T58" fmla="*/ 1 w 162"/>
                <a:gd name="T59" fmla="*/ 1 h 246"/>
                <a:gd name="T60" fmla="*/ 1 w 162"/>
                <a:gd name="T61" fmla="*/ 1 h 246"/>
                <a:gd name="T62" fmla="*/ 1 w 162"/>
                <a:gd name="T63" fmla="*/ 1 h 246"/>
                <a:gd name="T64" fmla="*/ 1 w 162"/>
                <a:gd name="T65" fmla="*/ 1 h 246"/>
                <a:gd name="T66" fmla="*/ 1 w 162"/>
                <a:gd name="T67" fmla="*/ 1 h 246"/>
                <a:gd name="T68" fmla="*/ 1 w 162"/>
                <a:gd name="T69" fmla="*/ 1 h 246"/>
                <a:gd name="T70" fmla="*/ 1 w 162"/>
                <a:gd name="T71" fmla="*/ 1 h 246"/>
                <a:gd name="T72" fmla="*/ 1 w 162"/>
                <a:gd name="T73" fmla="*/ 1 h 246"/>
                <a:gd name="T74" fmla="*/ 1 w 162"/>
                <a:gd name="T75" fmla="*/ 1 h 246"/>
                <a:gd name="T76" fmla="*/ 1 w 162"/>
                <a:gd name="T77" fmla="*/ 1 h 246"/>
                <a:gd name="T78" fmla="*/ 1 w 162"/>
                <a:gd name="T79" fmla="*/ 1 h 246"/>
                <a:gd name="T80" fmla="*/ 1 w 162"/>
                <a:gd name="T81" fmla="*/ 1 h 246"/>
                <a:gd name="T82" fmla="*/ 1 w 162"/>
                <a:gd name="T83" fmla="*/ 1 h 246"/>
                <a:gd name="T84" fmla="*/ 1 w 162"/>
                <a:gd name="T85" fmla="*/ 1 h 246"/>
                <a:gd name="T86" fmla="*/ 1 w 162"/>
                <a:gd name="T87" fmla="*/ 2 h 246"/>
                <a:gd name="T88" fmla="*/ 1 w 162"/>
                <a:gd name="T89" fmla="*/ 2 h 246"/>
                <a:gd name="T90" fmla="*/ 1 w 162"/>
                <a:gd name="T91" fmla="*/ 2 h 246"/>
                <a:gd name="T92" fmla="*/ 1 w 162"/>
                <a:gd name="T93" fmla="*/ 2 h 246"/>
                <a:gd name="T94" fmla="*/ 1 w 162"/>
                <a:gd name="T95" fmla="*/ 2 h 246"/>
                <a:gd name="T96" fmla="*/ 1 w 162"/>
                <a:gd name="T97" fmla="*/ 2 h 246"/>
                <a:gd name="T98" fmla="*/ 1 w 162"/>
                <a:gd name="T99" fmla="*/ 2 h 246"/>
                <a:gd name="T100" fmla="*/ 1 w 162"/>
                <a:gd name="T101" fmla="*/ 2 h 246"/>
                <a:gd name="T102" fmla="*/ 1 w 162"/>
                <a:gd name="T103" fmla="*/ 2 h 246"/>
                <a:gd name="T104" fmla="*/ 1 w 162"/>
                <a:gd name="T105" fmla="*/ 2 h 246"/>
                <a:gd name="T106" fmla="*/ 1 w 162"/>
                <a:gd name="T107" fmla="*/ 2 h 246"/>
                <a:gd name="T108" fmla="*/ 1 w 162"/>
                <a:gd name="T109" fmla="*/ 2 h 246"/>
                <a:gd name="T110" fmla="*/ 1 w 162"/>
                <a:gd name="T111" fmla="*/ 2 h 246"/>
                <a:gd name="T112" fmla="*/ 1 w 162"/>
                <a:gd name="T113" fmla="*/ 2 h 2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2"/>
                <a:gd name="T172" fmla="*/ 0 h 246"/>
                <a:gd name="T173" fmla="*/ 162 w 162"/>
                <a:gd name="T174" fmla="*/ 246 h 2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2" h="246">
                  <a:moveTo>
                    <a:pt x="47" y="109"/>
                  </a:moveTo>
                  <a:lnTo>
                    <a:pt x="46" y="108"/>
                  </a:lnTo>
                  <a:lnTo>
                    <a:pt x="44" y="107"/>
                  </a:lnTo>
                  <a:lnTo>
                    <a:pt x="42" y="106"/>
                  </a:lnTo>
                  <a:lnTo>
                    <a:pt x="40" y="104"/>
                  </a:lnTo>
                  <a:lnTo>
                    <a:pt x="39" y="102"/>
                  </a:lnTo>
                  <a:lnTo>
                    <a:pt x="38" y="101"/>
                  </a:lnTo>
                  <a:lnTo>
                    <a:pt x="37" y="99"/>
                  </a:lnTo>
                  <a:lnTo>
                    <a:pt x="34" y="98"/>
                  </a:lnTo>
                  <a:lnTo>
                    <a:pt x="33" y="96"/>
                  </a:lnTo>
                  <a:lnTo>
                    <a:pt x="32" y="94"/>
                  </a:lnTo>
                  <a:lnTo>
                    <a:pt x="31" y="92"/>
                  </a:lnTo>
                  <a:lnTo>
                    <a:pt x="30" y="90"/>
                  </a:lnTo>
                  <a:lnTo>
                    <a:pt x="30" y="89"/>
                  </a:lnTo>
                  <a:lnTo>
                    <a:pt x="29" y="86"/>
                  </a:lnTo>
                  <a:lnTo>
                    <a:pt x="27" y="85"/>
                  </a:lnTo>
                  <a:lnTo>
                    <a:pt x="26" y="83"/>
                  </a:lnTo>
                  <a:lnTo>
                    <a:pt x="26" y="81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4" y="75"/>
                  </a:lnTo>
                  <a:lnTo>
                    <a:pt x="24" y="73"/>
                  </a:lnTo>
                  <a:lnTo>
                    <a:pt x="24" y="70"/>
                  </a:lnTo>
                  <a:lnTo>
                    <a:pt x="24" y="68"/>
                  </a:lnTo>
                  <a:lnTo>
                    <a:pt x="23" y="66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4" y="59"/>
                  </a:lnTo>
                  <a:lnTo>
                    <a:pt x="24" y="56"/>
                  </a:lnTo>
                  <a:lnTo>
                    <a:pt x="25" y="53"/>
                  </a:lnTo>
                  <a:lnTo>
                    <a:pt x="26" y="51"/>
                  </a:lnTo>
                  <a:lnTo>
                    <a:pt x="26" y="48"/>
                  </a:lnTo>
                  <a:lnTo>
                    <a:pt x="27" y="46"/>
                  </a:lnTo>
                  <a:lnTo>
                    <a:pt x="29" y="43"/>
                  </a:lnTo>
                  <a:lnTo>
                    <a:pt x="30" y="40"/>
                  </a:lnTo>
                  <a:lnTo>
                    <a:pt x="31" y="38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8" y="28"/>
                  </a:lnTo>
                  <a:lnTo>
                    <a:pt x="39" y="25"/>
                  </a:lnTo>
                  <a:lnTo>
                    <a:pt x="41" y="23"/>
                  </a:lnTo>
                  <a:lnTo>
                    <a:pt x="44" y="21"/>
                  </a:lnTo>
                  <a:lnTo>
                    <a:pt x="45" y="18"/>
                  </a:lnTo>
                  <a:lnTo>
                    <a:pt x="47" y="16"/>
                  </a:lnTo>
                  <a:lnTo>
                    <a:pt x="50" y="15"/>
                  </a:lnTo>
                  <a:lnTo>
                    <a:pt x="53" y="13"/>
                  </a:lnTo>
                  <a:lnTo>
                    <a:pt x="55" y="11"/>
                  </a:lnTo>
                  <a:lnTo>
                    <a:pt x="57" y="9"/>
                  </a:lnTo>
                  <a:lnTo>
                    <a:pt x="61" y="8"/>
                  </a:lnTo>
                  <a:lnTo>
                    <a:pt x="64" y="7"/>
                  </a:lnTo>
                  <a:lnTo>
                    <a:pt x="67" y="6"/>
                  </a:lnTo>
                  <a:lnTo>
                    <a:pt x="70" y="5"/>
                  </a:lnTo>
                  <a:lnTo>
                    <a:pt x="73" y="3"/>
                  </a:lnTo>
                  <a:lnTo>
                    <a:pt x="76" y="2"/>
                  </a:lnTo>
                  <a:lnTo>
                    <a:pt x="79" y="2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90" y="1"/>
                  </a:lnTo>
                  <a:lnTo>
                    <a:pt x="93" y="1"/>
                  </a:lnTo>
                  <a:lnTo>
                    <a:pt x="95" y="0"/>
                  </a:lnTo>
                  <a:lnTo>
                    <a:pt x="101" y="1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5" y="2"/>
                  </a:lnTo>
                  <a:lnTo>
                    <a:pt x="120" y="3"/>
                  </a:lnTo>
                  <a:lnTo>
                    <a:pt x="124" y="5"/>
                  </a:lnTo>
                  <a:lnTo>
                    <a:pt x="128" y="7"/>
                  </a:lnTo>
                  <a:lnTo>
                    <a:pt x="132" y="8"/>
                  </a:lnTo>
                  <a:lnTo>
                    <a:pt x="136" y="10"/>
                  </a:lnTo>
                  <a:lnTo>
                    <a:pt x="139" y="13"/>
                  </a:lnTo>
                  <a:lnTo>
                    <a:pt x="143" y="15"/>
                  </a:lnTo>
                  <a:lnTo>
                    <a:pt x="145" y="17"/>
                  </a:lnTo>
                  <a:lnTo>
                    <a:pt x="148" y="21"/>
                  </a:lnTo>
                  <a:lnTo>
                    <a:pt x="151" y="23"/>
                  </a:lnTo>
                  <a:lnTo>
                    <a:pt x="153" y="26"/>
                  </a:lnTo>
                  <a:lnTo>
                    <a:pt x="155" y="30"/>
                  </a:lnTo>
                  <a:lnTo>
                    <a:pt x="156" y="33"/>
                  </a:lnTo>
                  <a:lnTo>
                    <a:pt x="159" y="37"/>
                  </a:lnTo>
                  <a:lnTo>
                    <a:pt x="160" y="40"/>
                  </a:lnTo>
                  <a:lnTo>
                    <a:pt x="161" y="44"/>
                  </a:lnTo>
                  <a:lnTo>
                    <a:pt x="162" y="48"/>
                  </a:lnTo>
                  <a:lnTo>
                    <a:pt x="162" y="52"/>
                  </a:lnTo>
                  <a:lnTo>
                    <a:pt x="162" y="56"/>
                  </a:lnTo>
                  <a:lnTo>
                    <a:pt x="162" y="60"/>
                  </a:lnTo>
                  <a:lnTo>
                    <a:pt x="162" y="63"/>
                  </a:lnTo>
                  <a:lnTo>
                    <a:pt x="162" y="66"/>
                  </a:lnTo>
                  <a:lnTo>
                    <a:pt x="162" y="69"/>
                  </a:lnTo>
                  <a:lnTo>
                    <a:pt x="161" y="71"/>
                  </a:lnTo>
                  <a:lnTo>
                    <a:pt x="161" y="74"/>
                  </a:lnTo>
                  <a:lnTo>
                    <a:pt x="160" y="77"/>
                  </a:lnTo>
                  <a:lnTo>
                    <a:pt x="159" y="79"/>
                  </a:lnTo>
                  <a:lnTo>
                    <a:pt x="158" y="82"/>
                  </a:lnTo>
                  <a:lnTo>
                    <a:pt x="156" y="84"/>
                  </a:lnTo>
                  <a:lnTo>
                    <a:pt x="155" y="86"/>
                  </a:lnTo>
                  <a:lnTo>
                    <a:pt x="154" y="89"/>
                  </a:lnTo>
                  <a:lnTo>
                    <a:pt x="152" y="91"/>
                  </a:lnTo>
                  <a:lnTo>
                    <a:pt x="151" y="93"/>
                  </a:lnTo>
                  <a:lnTo>
                    <a:pt x="150" y="96"/>
                  </a:lnTo>
                  <a:lnTo>
                    <a:pt x="147" y="98"/>
                  </a:lnTo>
                  <a:lnTo>
                    <a:pt x="145" y="100"/>
                  </a:lnTo>
                  <a:lnTo>
                    <a:pt x="143" y="102"/>
                  </a:lnTo>
                  <a:lnTo>
                    <a:pt x="140" y="104"/>
                  </a:lnTo>
                  <a:lnTo>
                    <a:pt x="138" y="106"/>
                  </a:lnTo>
                  <a:lnTo>
                    <a:pt x="136" y="107"/>
                  </a:lnTo>
                  <a:lnTo>
                    <a:pt x="132" y="109"/>
                  </a:lnTo>
                  <a:lnTo>
                    <a:pt x="130" y="111"/>
                  </a:lnTo>
                  <a:lnTo>
                    <a:pt x="126" y="112"/>
                  </a:lnTo>
                  <a:lnTo>
                    <a:pt x="123" y="113"/>
                  </a:lnTo>
                  <a:lnTo>
                    <a:pt x="125" y="115"/>
                  </a:lnTo>
                  <a:lnTo>
                    <a:pt x="128" y="116"/>
                  </a:lnTo>
                  <a:lnTo>
                    <a:pt x="130" y="119"/>
                  </a:lnTo>
                  <a:lnTo>
                    <a:pt x="132" y="120"/>
                  </a:lnTo>
                  <a:lnTo>
                    <a:pt x="133" y="122"/>
                  </a:lnTo>
                  <a:lnTo>
                    <a:pt x="136" y="124"/>
                  </a:lnTo>
                  <a:lnTo>
                    <a:pt x="137" y="125"/>
                  </a:lnTo>
                  <a:lnTo>
                    <a:pt x="139" y="128"/>
                  </a:lnTo>
                  <a:lnTo>
                    <a:pt x="140" y="130"/>
                  </a:lnTo>
                  <a:lnTo>
                    <a:pt x="141" y="132"/>
                  </a:lnTo>
                  <a:lnTo>
                    <a:pt x="143" y="135"/>
                  </a:lnTo>
                  <a:lnTo>
                    <a:pt x="144" y="136"/>
                  </a:lnTo>
                  <a:lnTo>
                    <a:pt x="145" y="138"/>
                  </a:lnTo>
                  <a:lnTo>
                    <a:pt x="146" y="140"/>
                  </a:lnTo>
                  <a:lnTo>
                    <a:pt x="147" y="143"/>
                  </a:lnTo>
                  <a:lnTo>
                    <a:pt x="148" y="145"/>
                  </a:lnTo>
                  <a:lnTo>
                    <a:pt x="148" y="147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51" y="155"/>
                  </a:lnTo>
                  <a:lnTo>
                    <a:pt x="151" y="158"/>
                  </a:lnTo>
                  <a:lnTo>
                    <a:pt x="151" y="160"/>
                  </a:lnTo>
                  <a:lnTo>
                    <a:pt x="151" y="162"/>
                  </a:lnTo>
                  <a:lnTo>
                    <a:pt x="151" y="165"/>
                  </a:lnTo>
                  <a:lnTo>
                    <a:pt x="151" y="169"/>
                  </a:lnTo>
                  <a:lnTo>
                    <a:pt x="151" y="174"/>
                  </a:lnTo>
                  <a:lnTo>
                    <a:pt x="151" y="178"/>
                  </a:lnTo>
                  <a:lnTo>
                    <a:pt x="150" y="183"/>
                  </a:lnTo>
                  <a:lnTo>
                    <a:pt x="148" y="188"/>
                  </a:lnTo>
                  <a:lnTo>
                    <a:pt x="147" y="191"/>
                  </a:lnTo>
                  <a:lnTo>
                    <a:pt x="146" y="196"/>
                  </a:lnTo>
                  <a:lnTo>
                    <a:pt x="144" y="199"/>
                  </a:lnTo>
                  <a:lnTo>
                    <a:pt x="143" y="204"/>
                  </a:lnTo>
                  <a:lnTo>
                    <a:pt x="140" y="207"/>
                  </a:lnTo>
                  <a:lnTo>
                    <a:pt x="138" y="211"/>
                  </a:lnTo>
                  <a:lnTo>
                    <a:pt x="135" y="214"/>
                  </a:lnTo>
                  <a:lnTo>
                    <a:pt x="131" y="220"/>
                  </a:lnTo>
                  <a:lnTo>
                    <a:pt x="126" y="225"/>
                  </a:lnTo>
                  <a:lnTo>
                    <a:pt x="122" y="229"/>
                  </a:lnTo>
                  <a:lnTo>
                    <a:pt x="116" y="233"/>
                  </a:lnTo>
                  <a:lnTo>
                    <a:pt x="112" y="236"/>
                  </a:lnTo>
                  <a:lnTo>
                    <a:pt x="106" y="240"/>
                  </a:lnTo>
                  <a:lnTo>
                    <a:pt x="100" y="242"/>
                  </a:lnTo>
                  <a:lnTo>
                    <a:pt x="94" y="243"/>
                  </a:lnTo>
                  <a:lnTo>
                    <a:pt x="88" y="245"/>
                  </a:lnTo>
                  <a:lnTo>
                    <a:pt x="82" y="246"/>
                  </a:lnTo>
                  <a:lnTo>
                    <a:pt x="75" y="246"/>
                  </a:lnTo>
                  <a:lnTo>
                    <a:pt x="68" y="246"/>
                  </a:lnTo>
                  <a:lnTo>
                    <a:pt x="63" y="246"/>
                  </a:lnTo>
                  <a:lnTo>
                    <a:pt x="59" y="246"/>
                  </a:lnTo>
                  <a:lnTo>
                    <a:pt x="54" y="245"/>
                  </a:lnTo>
                  <a:lnTo>
                    <a:pt x="49" y="245"/>
                  </a:lnTo>
                  <a:lnTo>
                    <a:pt x="45" y="244"/>
                  </a:lnTo>
                  <a:lnTo>
                    <a:pt x="40" y="242"/>
                  </a:lnTo>
                  <a:lnTo>
                    <a:pt x="37" y="241"/>
                  </a:lnTo>
                  <a:lnTo>
                    <a:pt x="32" y="238"/>
                  </a:lnTo>
                  <a:lnTo>
                    <a:pt x="29" y="236"/>
                  </a:lnTo>
                  <a:lnTo>
                    <a:pt x="25" y="234"/>
                  </a:lnTo>
                  <a:lnTo>
                    <a:pt x="22" y="231"/>
                  </a:lnTo>
                  <a:lnTo>
                    <a:pt x="18" y="228"/>
                  </a:lnTo>
                  <a:lnTo>
                    <a:pt x="16" y="226"/>
                  </a:lnTo>
                  <a:lnTo>
                    <a:pt x="14" y="222"/>
                  </a:lnTo>
                  <a:lnTo>
                    <a:pt x="10" y="218"/>
                  </a:lnTo>
                  <a:lnTo>
                    <a:pt x="9" y="214"/>
                  </a:lnTo>
                  <a:lnTo>
                    <a:pt x="7" y="211"/>
                  </a:lnTo>
                  <a:lnTo>
                    <a:pt x="4" y="206"/>
                  </a:lnTo>
                  <a:lnTo>
                    <a:pt x="3" y="203"/>
                  </a:lnTo>
                  <a:lnTo>
                    <a:pt x="2" y="198"/>
                  </a:lnTo>
                  <a:lnTo>
                    <a:pt x="1" y="193"/>
                  </a:lnTo>
                  <a:lnTo>
                    <a:pt x="1" y="190"/>
                  </a:lnTo>
                  <a:lnTo>
                    <a:pt x="1" y="185"/>
                  </a:lnTo>
                  <a:lnTo>
                    <a:pt x="0" y="180"/>
                  </a:lnTo>
                  <a:lnTo>
                    <a:pt x="1" y="176"/>
                  </a:lnTo>
                  <a:lnTo>
                    <a:pt x="1" y="173"/>
                  </a:lnTo>
                  <a:lnTo>
                    <a:pt x="1" y="168"/>
                  </a:lnTo>
                  <a:lnTo>
                    <a:pt x="2" y="165"/>
                  </a:lnTo>
                  <a:lnTo>
                    <a:pt x="2" y="161"/>
                  </a:lnTo>
                  <a:lnTo>
                    <a:pt x="3" y="158"/>
                  </a:lnTo>
                  <a:lnTo>
                    <a:pt x="4" y="154"/>
                  </a:lnTo>
                  <a:lnTo>
                    <a:pt x="6" y="151"/>
                  </a:lnTo>
                  <a:lnTo>
                    <a:pt x="8" y="147"/>
                  </a:lnTo>
                  <a:lnTo>
                    <a:pt x="9" y="144"/>
                  </a:lnTo>
                  <a:lnTo>
                    <a:pt x="11" y="140"/>
                  </a:lnTo>
                  <a:lnTo>
                    <a:pt x="12" y="137"/>
                  </a:lnTo>
                  <a:lnTo>
                    <a:pt x="15" y="135"/>
                  </a:lnTo>
                  <a:lnTo>
                    <a:pt x="17" y="131"/>
                  </a:lnTo>
                  <a:lnTo>
                    <a:pt x="20" y="129"/>
                  </a:lnTo>
                  <a:lnTo>
                    <a:pt x="23" y="125"/>
                  </a:lnTo>
                  <a:lnTo>
                    <a:pt x="25" y="123"/>
                  </a:lnTo>
                  <a:lnTo>
                    <a:pt x="29" y="121"/>
                  </a:lnTo>
                  <a:lnTo>
                    <a:pt x="31" y="119"/>
                  </a:lnTo>
                  <a:lnTo>
                    <a:pt x="34" y="116"/>
                  </a:lnTo>
                  <a:lnTo>
                    <a:pt x="38" y="115"/>
                  </a:lnTo>
                  <a:lnTo>
                    <a:pt x="40" y="113"/>
                  </a:lnTo>
                  <a:lnTo>
                    <a:pt x="44" y="112"/>
                  </a:lnTo>
                  <a:lnTo>
                    <a:pt x="47" y="109"/>
                  </a:lnTo>
                  <a:close/>
                  <a:moveTo>
                    <a:pt x="65" y="69"/>
                  </a:moveTo>
                  <a:lnTo>
                    <a:pt x="67" y="71"/>
                  </a:lnTo>
                  <a:lnTo>
                    <a:pt x="67" y="74"/>
                  </a:lnTo>
                  <a:lnTo>
                    <a:pt x="67" y="75"/>
                  </a:lnTo>
                  <a:lnTo>
                    <a:pt x="67" y="77"/>
                  </a:lnTo>
                  <a:lnTo>
                    <a:pt x="67" y="78"/>
                  </a:lnTo>
                  <a:lnTo>
                    <a:pt x="68" y="81"/>
                  </a:lnTo>
                  <a:lnTo>
                    <a:pt x="68" y="82"/>
                  </a:lnTo>
                  <a:lnTo>
                    <a:pt x="69" y="83"/>
                  </a:lnTo>
                  <a:lnTo>
                    <a:pt x="69" y="84"/>
                  </a:lnTo>
                  <a:lnTo>
                    <a:pt x="70" y="85"/>
                  </a:lnTo>
                  <a:lnTo>
                    <a:pt x="71" y="86"/>
                  </a:lnTo>
                  <a:lnTo>
                    <a:pt x="71" y="87"/>
                  </a:lnTo>
                  <a:lnTo>
                    <a:pt x="73" y="89"/>
                  </a:lnTo>
                  <a:lnTo>
                    <a:pt x="75" y="90"/>
                  </a:lnTo>
                  <a:lnTo>
                    <a:pt x="76" y="91"/>
                  </a:lnTo>
                  <a:lnTo>
                    <a:pt x="77" y="92"/>
                  </a:lnTo>
                  <a:lnTo>
                    <a:pt x="78" y="92"/>
                  </a:lnTo>
                  <a:lnTo>
                    <a:pt x="79" y="93"/>
                  </a:lnTo>
                  <a:lnTo>
                    <a:pt x="82" y="93"/>
                  </a:lnTo>
                  <a:lnTo>
                    <a:pt x="83" y="94"/>
                  </a:lnTo>
                  <a:lnTo>
                    <a:pt x="84" y="94"/>
                  </a:lnTo>
                  <a:lnTo>
                    <a:pt x="86" y="94"/>
                  </a:lnTo>
                  <a:lnTo>
                    <a:pt x="87" y="94"/>
                  </a:lnTo>
                  <a:lnTo>
                    <a:pt x="88" y="94"/>
                  </a:lnTo>
                  <a:lnTo>
                    <a:pt x="91" y="94"/>
                  </a:lnTo>
                  <a:lnTo>
                    <a:pt x="93" y="94"/>
                  </a:lnTo>
                  <a:lnTo>
                    <a:pt x="95" y="94"/>
                  </a:lnTo>
                  <a:lnTo>
                    <a:pt x="98" y="94"/>
                  </a:lnTo>
                  <a:lnTo>
                    <a:pt x="99" y="93"/>
                  </a:lnTo>
                  <a:lnTo>
                    <a:pt x="101" y="92"/>
                  </a:lnTo>
                  <a:lnTo>
                    <a:pt x="102" y="92"/>
                  </a:lnTo>
                  <a:lnTo>
                    <a:pt x="105" y="91"/>
                  </a:lnTo>
                  <a:lnTo>
                    <a:pt x="106" y="90"/>
                  </a:lnTo>
                  <a:lnTo>
                    <a:pt x="108" y="89"/>
                  </a:lnTo>
                  <a:lnTo>
                    <a:pt x="109" y="87"/>
                  </a:lnTo>
                  <a:lnTo>
                    <a:pt x="110" y="85"/>
                  </a:lnTo>
                  <a:lnTo>
                    <a:pt x="113" y="84"/>
                  </a:lnTo>
                  <a:lnTo>
                    <a:pt x="114" y="82"/>
                  </a:lnTo>
                  <a:lnTo>
                    <a:pt x="115" y="81"/>
                  </a:lnTo>
                  <a:lnTo>
                    <a:pt x="116" y="78"/>
                  </a:lnTo>
                  <a:lnTo>
                    <a:pt x="117" y="77"/>
                  </a:lnTo>
                  <a:lnTo>
                    <a:pt x="118" y="75"/>
                  </a:lnTo>
                  <a:lnTo>
                    <a:pt x="118" y="73"/>
                  </a:lnTo>
                  <a:lnTo>
                    <a:pt x="120" y="71"/>
                  </a:lnTo>
                  <a:lnTo>
                    <a:pt x="120" y="69"/>
                  </a:lnTo>
                  <a:lnTo>
                    <a:pt x="120" y="67"/>
                  </a:lnTo>
                  <a:lnTo>
                    <a:pt x="120" y="64"/>
                  </a:lnTo>
                  <a:lnTo>
                    <a:pt x="120" y="62"/>
                  </a:lnTo>
                  <a:lnTo>
                    <a:pt x="120" y="61"/>
                  </a:lnTo>
                  <a:lnTo>
                    <a:pt x="120" y="59"/>
                  </a:lnTo>
                  <a:lnTo>
                    <a:pt x="120" y="58"/>
                  </a:lnTo>
                  <a:lnTo>
                    <a:pt x="120" y="55"/>
                  </a:lnTo>
                  <a:lnTo>
                    <a:pt x="118" y="54"/>
                  </a:lnTo>
                  <a:lnTo>
                    <a:pt x="118" y="52"/>
                  </a:lnTo>
                  <a:lnTo>
                    <a:pt x="117" y="51"/>
                  </a:lnTo>
                  <a:lnTo>
                    <a:pt x="117" y="49"/>
                  </a:lnTo>
                  <a:lnTo>
                    <a:pt x="116" y="48"/>
                  </a:lnTo>
                  <a:lnTo>
                    <a:pt x="115" y="47"/>
                  </a:lnTo>
                  <a:lnTo>
                    <a:pt x="114" y="46"/>
                  </a:lnTo>
                  <a:lnTo>
                    <a:pt x="113" y="44"/>
                  </a:lnTo>
                  <a:lnTo>
                    <a:pt x="112" y="44"/>
                  </a:lnTo>
                  <a:lnTo>
                    <a:pt x="110" y="43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7" y="40"/>
                  </a:lnTo>
                  <a:lnTo>
                    <a:pt x="106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9" y="38"/>
                  </a:lnTo>
                  <a:lnTo>
                    <a:pt x="98" y="38"/>
                  </a:lnTo>
                  <a:lnTo>
                    <a:pt x="95" y="37"/>
                  </a:lnTo>
                  <a:lnTo>
                    <a:pt x="94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7" y="38"/>
                  </a:lnTo>
                  <a:lnTo>
                    <a:pt x="86" y="39"/>
                  </a:lnTo>
                  <a:lnTo>
                    <a:pt x="84" y="40"/>
                  </a:lnTo>
                  <a:lnTo>
                    <a:pt x="83" y="40"/>
                  </a:lnTo>
                  <a:lnTo>
                    <a:pt x="80" y="41"/>
                  </a:lnTo>
                  <a:lnTo>
                    <a:pt x="79" y="43"/>
                  </a:lnTo>
                  <a:lnTo>
                    <a:pt x="77" y="44"/>
                  </a:lnTo>
                  <a:lnTo>
                    <a:pt x="76" y="45"/>
                  </a:lnTo>
                  <a:lnTo>
                    <a:pt x="73" y="46"/>
                  </a:lnTo>
                  <a:lnTo>
                    <a:pt x="72" y="48"/>
                  </a:lnTo>
                  <a:lnTo>
                    <a:pt x="71" y="49"/>
                  </a:lnTo>
                  <a:lnTo>
                    <a:pt x="70" y="52"/>
                  </a:lnTo>
                  <a:lnTo>
                    <a:pt x="70" y="53"/>
                  </a:lnTo>
                  <a:lnTo>
                    <a:pt x="69" y="55"/>
                  </a:lnTo>
                  <a:lnTo>
                    <a:pt x="68" y="58"/>
                  </a:lnTo>
                  <a:lnTo>
                    <a:pt x="68" y="59"/>
                  </a:lnTo>
                  <a:lnTo>
                    <a:pt x="67" y="61"/>
                  </a:lnTo>
                  <a:lnTo>
                    <a:pt x="67" y="63"/>
                  </a:lnTo>
                  <a:lnTo>
                    <a:pt x="67" y="66"/>
                  </a:lnTo>
                  <a:lnTo>
                    <a:pt x="67" y="68"/>
                  </a:lnTo>
                  <a:lnTo>
                    <a:pt x="65" y="69"/>
                  </a:lnTo>
                  <a:close/>
                  <a:moveTo>
                    <a:pt x="45" y="181"/>
                  </a:moveTo>
                  <a:lnTo>
                    <a:pt x="46" y="183"/>
                  </a:lnTo>
                  <a:lnTo>
                    <a:pt x="46" y="185"/>
                  </a:lnTo>
                  <a:lnTo>
                    <a:pt x="46" y="188"/>
                  </a:lnTo>
                  <a:lnTo>
                    <a:pt x="46" y="189"/>
                  </a:lnTo>
                  <a:lnTo>
                    <a:pt x="47" y="191"/>
                  </a:lnTo>
                  <a:lnTo>
                    <a:pt x="47" y="193"/>
                  </a:lnTo>
                  <a:lnTo>
                    <a:pt x="48" y="195"/>
                  </a:lnTo>
                  <a:lnTo>
                    <a:pt x="48" y="196"/>
                  </a:lnTo>
                  <a:lnTo>
                    <a:pt x="49" y="198"/>
                  </a:lnTo>
                  <a:lnTo>
                    <a:pt x="50" y="199"/>
                  </a:lnTo>
                  <a:lnTo>
                    <a:pt x="52" y="200"/>
                  </a:lnTo>
                  <a:lnTo>
                    <a:pt x="52" y="202"/>
                  </a:lnTo>
                  <a:lnTo>
                    <a:pt x="54" y="204"/>
                  </a:lnTo>
                  <a:lnTo>
                    <a:pt x="55" y="205"/>
                  </a:lnTo>
                  <a:lnTo>
                    <a:pt x="56" y="206"/>
                  </a:lnTo>
                  <a:lnTo>
                    <a:pt x="57" y="206"/>
                  </a:lnTo>
                  <a:lnTo>
                    <a:pt x="59" y="207"/>
                  </a:lnTo>
                  <a:lnTo>
                    <a:pt x="61" y="208"/>
                  </a:lnTo>
                  <a:lnTo>
                    <a:pt x="62" y="208"/>
                  </a:lnTo>
                  <a:lnTo>
                    <a:pt x="63" y="210"/>
                  </a:lnTo>
                  <a:lnTo>
                    <a:pt x="65" y="210"/>
                  </a:lnTo>
                  <a:lnTo>
                    <a:pt x="67" y="210"/>
                  </a:lnTo>
                  <a:lnTo>
                    <a:pt x="69" y="210"/>
                  </a:lnTo>
                  <a:lnTo>
                    <a:pt x="70" y="210"/>
                  </a:lnTo>
                  <a:lnTo>
                    <a:pt x="73" y="210"/>
                  </a:lnTo>
                  <a:lnTo>
                    <a:pt x="77" y="210"/>
                  </a:lnTo>
                  <a:lnTo>
                    <a:pt x="79" y="210"/>
                  </a:lnTo>
                  <a:lnTo>
                    <a:pt x="82" y="208"/>
                  </a:lnTo>
                  <a:lnTo>
                    <a:pt x="84" y="207"/>
                  </a:lnTo>
                  <a:lnTo>
                    <a:pt x="87" y="206"/>
                  </a:lnTo>
                  <a:lnTo>
                    <a:pt x="88" y="205"/>
                  </a:lnTo>
                  <a:lnTo>
                    <a:pt x="91" y="203"/>
                  </a:lnTo>
                  <a:lnTo>
                    <a:pt x="93" y="202"/>
                  </a:lnTo>
                  <a:lnTo>
                    <a:pt x="95" y="199"/>
                  </a:lnTo>
                  <a:lnTo>
                    <a:pt x="97" y="197"/>
                  </a:lnTo>
                  <a:lnTo>
                    <a:pt x="98" y="193"/>
                  </a:lnTo>
                  <a:lnTo>
                    <a:pt x="100" y="191"/>
                  </a:lnTo>
                  <a:lnTo>
                    <a:pt x="101" y="189"/>
                  </a:lnTo>
                  <a:lnTo>
                    <a:pt x="102" y="185"/>
                  </a:lnTo>
                  <a:lnTo>
                    <a:pt x="103" y="183"/>
                  </a:lnTo>
                  <a:lnTo>
                    <a:pt x="105" y="180"/>
                  </a:lnTo>
                  <a:lnTo>
                    <a:pt x="106" y="177"/>
                  </a:lnTo>
                  <a:lnTo>
                    <a:pt x="106" y="174"/>
                  </a:lnTo>
                  <a:lnTo>
                    <a:pt x="107" y="170"/>
                  </a:lnTo>
                  <a:lnTo>
                    <a:pt x="107" y="168"/>
                  </a:lnTo>
                  <a:lnTo>
                    <a:pt x="107" y="165"/>
                  </a:lnTo>
                  <a:lnTo>
                    <a:pt x="107" y="161"/>
                  </a:lnTo>
                  <a:lnTo>
                    <a:pt x="107" y="158"/>
                  </a:lnTo>
                  <a:lnTo>
                    <a:pt x="107" y="157"/>
                  </a:lnTo>
                  <a:lnTo>
                    <a:pt x="107" y="154"/>
                  </a:lnTo>
                  <a:lnTo>
                    <a:pt x="107" y="153"/>
                  </a:lnTo>
                  <a:lnTo>
                    <a:pt x="107" y="151"/>
                  </a:lnTo>
                  <a:lnTo>
                    <a:pt x="106" y="150"/>
                  </a:lnTo>
                  <a:lnTo>
                    <a:pt x="106" y="147"/>
                  </a:lnTo>
                  <a:lnTo>
                    <a:pt x="105" y="146"/>
                  </a:lnTo>
                  <a:lnTo>
                    <a:pt x="105" y="144"/>
                  </a:lnTo>
                  <a:lnTo>
                    <a:pt x="103" y="143"/>
                  </a:lnTo>
                  <a:lnTo>
                    <a:pt x="102" y="142"/>
                  </a:lnTo>
                  <a:lnTo>
                    <a:pt x="101" y="140"/>
                  </a:lnTo>
                  <a:lnTo>
                    <a:pt x="100" y="138"/>
                  </a:lnTo>
                  <a:lnTo>
                    <a:pt x="99" y="137"/>
                  </a:lnTo>
                  <a:lnTo>
                    <a:pt x="98" y="136"/>
                  </a:lnTo>
                  <a:lnTo>
                    <a:pt x="97" y="135"/>
                  </a:lnTo>
                  <a:lnTo>
                    <a:pt x="94" y="135"/>
                  </a:lnTo>
                  <a:lnTo>
                    <a:pt x="93" y="134"/>
                  </a:lnTo>
                  <a:lnTo>
                    <a:pt x="92" y="132"/>
                  </a:lnTo>
                  <a:lnTo>
                    <a:pt x="90" y="132"/>
                  </a:lnTo>
                  <a:lnTo>
                    <a:pt x="88" y="131"/>
                  </a:lnTo>
                  <a:lnTo>
                    <a:pt x="86" y="131"/>
                  </a:lnTo>
                  <a:lnTo>
                    <a:pt x="85" y="131"/>
                  </a:lnTo>
                  <a:lnTo>
                    <a:pt x="83" y="131"/>
                  </a:lnTo>
                  <a:lnTo>
                    <a:pt x="80" y="130"/>
                  </a:lnTo>
                  <a:lnTo>
                    <a:pt x="79" y="131"/>
                  </a:lnTo>
                  <a:lnTo>
                    <a:pt x="77" y="131"/>
                  </a:lnTo>
                  <a:lnTo>
                    <a:pt x="75" y="131"/>
                  </a:lnTo>
                  <a:lnTo>
                    <a:pt x="72" y="132"/>
                  </a:lnTo>
                  <a:lnTo>
                    <a:pt x="70" y="134"/>
                  </a:lnTo>
                  <a:lnTo>
                    <a:pt x="68" y="135"/>
                  </a:lnTo>
                  <a:lnTo>
                    <a:pt x="65" y="136"/>
                  </a:lnTo>
                  <a:lnTo>
                    <a:pt x="63" y="137"/>
                  </a:lnTo>
                  <a:lnTo>
                    <a:pt x="62" y="138"/>
                  </a:lnTo>
                  <a:lnTo>
                    <a:pt x="60" y="140"/>
                  </a:lnTo>
                  <a:lnTo>
                    <a:pt x="57" y="143"/>
                  </a:lnTo>
                  <a:lnTo>
                    <a:pt x="55" y="144"/>
                  </a:lnTo>
                  <a:lnTo>
                    <a:pt x="54" y="147"/>
                  </a:lnTo>
                  <a:lnTo>
                    <a:pt x="53" y="150"/>
                  </a:lnTo>
                  <a:lnTo>
                    <a:pt x="52" y="152"/>
                  </a:lnTo>
                  <a:lnTo>
                    <a:pt x="49" y="154"/>
                  </a:lnTo>
                  <a:lnTo>
                    <a:pt x="49" y="158"/>
                  </a:lnTo>
                  <a:lnTo>
                    <a:pt x="48" y="161"/>
                  </a:lnTo>
                  <a:lnTo>
                    <a:pt x="47" y="164"/>
                  </a:lnTo>
                  <a:lnTo>
                    <a:pt x="46" y="167"/>
                  </a:lnTo>
                  <a:lnTo>
                    <a:pt x="46" y="170"/>
                  </a:lnTo>
                  <a:lnTo>
                    <a:pt x="46" y="174"/>
                  </a:lnTo>
                  <a:lnTo>
                    <a:pt x="46" y="177"/>
                  </a:lnTo>
                  <a:lnTo>
                    <a:pt x="45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9" name="Freeform 116"/>
            <p:cNvSpPr>
              <a:spLocks noEditPoints="1"/>
            </p:cNvSpPr>
            <p:nvPr/>
          </p:nvSpPr>
          <p:spPr bwMode="auto">
            <a:xfrm>
              <a:off x="2861" y="1152"/>
              <a:ext cx="79" cy="124"/>
            </a:xfrm>
            <a:custGeom>
              <a:avLst/>
              <a:gdLst>
                <a:gd name="T0" fmla="*/ 0 w 159"/>
                <a:gd name="T1" fmla="*/ 1 h 246"/>
                <a:gd name="T2" fmla="*/ 0 w 159"/>
                <a:gd name="T3" fmla="*/ 1 h 246"/>
                <a:gd name="T4" fmla="*/ 0 w 159"/>
                <a:gd name="T5" fmla="*/ 1 h 246"/>
                <a:gd name="T6" fmla="*/ 0 w 159"/>
                <a:gd name="T7" fmla="*/ 1 h 246"/>
                <a:gd name="T8" fmla="*/ 0 w 159"/>
                <a:gd name="T9" fmla="*/ 1 h 246"/>
                <a:gd name="T10" fmla="*/ 0 w 159"/>
                <a:gd name="T11" fmla="*/ 1 h 246"/>
                <a:gd name="T12" fmla="*/ 0 w 159"/>
                <a:gd name="T13" fmla="*/ 1 h 246"/>
                <a:gd name="T14" fmla="*/ 0 w 159"/>
                <a:gd name="T15" fmla="*/ 1 h 246"/>
                <a:gd name="T16" fmla="*/ 0 w 159"/>
                <a:gd name="T17" fmla="*/ 1 h 246"/>
                <a:gd name="T18" fmla="*/ 0 w 159"/>
                <a:gd name="T19" fmla="*/ 1 h 246"/>
                <a:gd name="T20" fmla="*/ 0 w 159"/>
                <a:gd name="T21" fmla="*/ 1 h 246"/>
                <a:gd name="T22" fmla="*/ 0 w 159"/>
                <a:gd name="T23" fmla="*/ 1 h 246"/>
                <a:gd name="T24" fmla="*/ 0 w 159"/>
                <a:gd name="T25" fmla="*/ 1 h 246"/>
                <a:gd name="T26" fmla="*/ 0 w 159"/>
                <a:gd name="T27" fmla="*/ 1 h 246"/>
                <a:gd name="T28" fmla="*/ 1 w 159"/>
                <a:gd name="T29" fmla="*/ 1 h 246"/>
                <a:gd name="T30" fmla="*/ 1 w 159"/>
                <a:gd name="T31" fmla="*/ 1 h 246"/>
                <a:gd name="T32" fmla="*/ 1 w 159"/>
                <a:gd name="T33" fmla="*/ 2 h 246"/>
                <a:gd name="T34" fmla="*/ 1 w 159"/>
                <a:gd name="T35" fmla="*/ 2 h 246"/>
                <a:gd name="T36" fmla="*/ 1 w 159"/>
                <a:gd name="T37" fmla="*/ 2 h 246"/>
                <a:gd name="T38" fmla="*/ 1 w 159"/>
                <a:gd name="T39" fmla="*/ 2 h 246"/>
                <a:gd name="T40" fmla="*/ 0 w 159"/>
                <a:gd name="T41" fmla="*/ 2 h 246"/>
                <a:gd name="T42" fmla="*/ 0 w 159"/>
                <a:gd name="T43" fmla="*/ 2 h 246"/>
                <a:gd name="T44" fmla="*/ 0 w 159"/>
                <a:gd name="T45" fmla="*/ 2 h 246"/>
                <a:gd name="T46" fmla="*/ 0 w 159"/>
                <a:gd name="T47" fmla="*/ 2 h 246"/>
                <a:gd name="T48" fmla="*/ 0 w 159"/>
                <a:gd name="T49" fmla="*/ 2 h 246"/>
                <a:gd name="T50" fmla="*/ 0 w 159"/>
                <a:gd name="T51" fmla="*/ 2 h 246"/>
                <a:gd name="T52" fmla="*/ 0 w 159"/>
                <a:gd name="T53" fmla="*/ 2 h 246"/>
                <a:gd name="T54" fmla="*/ 0 w 159"/>
                <a:gd name="T55" fmla="*/ 2 h 246"/>
                <a:gd name="T56" fmla="*/ 0 w 159"/>
                <a:gd name="T57" fmla="*/ 2 h 246"/>
                <a:gd name="T58" fmla="*/ 0 w 159"/>
                <a:gd name="T59" fmla="*/ 2 h 246"/>
                <a:gd name="T60" fmla="*/ 0 w 159"/>
                <a:gd name="T61" fmla="*/ 2 h 246"/>
                <a:gd name="T62" fmla="*/ 0 w 159"/>
                <a:gd name="T63" fmla="*/ 2 h 246"/>
                <a:gd name="T64" fmla="*/ 0 w 159"/>
                <a:gd name="T65" fmla="*/ 1 h 246"/>
                <a:gd name="T66" fmla="*/ 0 w 159"/>
                <a:gd name="T67" fmla="*/ 1 h 246"/>
                <a:gd name="T68" fmla="*/ 0 w 159"/>
                <a:gd name="T69" fmla="*/ 1 h 246"/>
                <a:gd name="T70" fmla="*/ 0 w 159"/>
                <a:gd name="T71" fmla="*/ 1 h 246"/>
                <a:gd name="T72" fmla="*/ 0 w 159"/>
                <a:gd name="T73" fmla="*/ 1 h 246"/>
                <a:gd name="T74" fmla="*/ 1 w 159"/>
                <a:gd name="T75" fmla="*/ 1 h 246"/>
                <a:gd name="T76" fmla="*/ 1 w 159"/>
                <a:gd name="T77" fmla="*/ 1 h 246"/>
                <a:gd name="T78" fmla="*/ 1 w 159"/>
                <a:gd name="T79" fmla="*/ 1 h 246"/>
                <a:gd name="T80" fmla="*/ 1 w 159"/>
                <a:gd name="T81" fmla="*/ 1 h 246"/>
                <a:gd name="T82" fmla="*/ 0 w 159"/>
                <a:gd name="T83" fmla="*/ 2 h 246"/>
                <a:gd name="T84" fmla="*/ 0 w 159"/>
                <a:gd name="T85" fmla="*/ 2 h 246"/>
                <a:gd name="T86" fmla="*/ 0 w 159"/>
                <a:gd name="T87" fmla="*/ 2 h 246"/>
                <a:gd name="T88" fmla="*/ 0 w 159"/>
                <a:gd name="T89" fmla="*/ 2 h 246"/>
                <a:gd name="T90" fmla="*/ 0 w 159"/>
                <a:gd name="T91" fmla="*/ 2 h 246"/>
                <a:gd name="T92" fmla="*/ 0 w 159"/>
                <a:gd name="T93" fmla="*/ 2 h 246"/>
                <a:gd name="T94" fmla="*/ 0 w 159"/>
                <a:gd name="T95" fmla="*/ 2 h 246"/>
                <a:gd name="T96" fmla="*/ 0 w 159"/>
                <a:gd name="T97" fmla="*/ 2 h 246"/>
                <a:gd name="T98" fmla="*/ 0 w 159"/>
                <a:gd name="T99" fmla="*/ 2 h 246"/>
                <a:gd name="T100" fmla="*/ 0 w 159"/>
                <a:gd name="T101" fmla="*/ 2 h 246"/>
                <a:gd name="T102" fmla="*/ 0 w 159"/>
                <a:gd name="T103" fmla="*/ 2 h 246"/>
                <a:gd name="T104" fmla="*/ 0 w 159"/>
                <a:gd name="T105" fmla="*/ 2 h 246"/>
                <a:gd name="T106" fmla="*/ 0 w 159"/>
                <a:gd name="T107" fmla="*/ 1 h 246"/>
                <a:gd name="T108" fmla="*/ 0 w 159"/>
                <a:gd name="T109" fmla="*/ 1 h 246"/>
                <a:gd name="T110" fmla="*/ 0 w 159"/>
                <a:gd name="T111" fmla="*/ 1 h 246"/>
                <a:gd name="T112" fmla="*/ 0 w 159"/>
                <a:gd name="T113" fmla="*/ 1 h 246"/>
                <a:gd name="T114" fmla="*/ 0 w 159"/>
                <a:gd name="T115" fmla="*/ 1 h 246"/>
                <a:gd name="T116" fmla="*/ 0 w 159"/>
                <a:gd name="T117" fmla="*/ 1 h 246"/>
                <a:gd name="T118" fmla="*/ 0 w 159"/>
                <a:gd name="T119" fmla="*/ 2 h 246"/>
                <a:gd name="T120" fmla="*/ 0 w 159"/>
                <a:gd name="T121" fmla="*/ 2 h 246"/>
                <a:gd name="T122" fmla="*/ 0 w 159"/>
                <a:gd name="T123" fmla="*/ 2 h 246"/>
                <a:gd name="T124" fmla="*/ 0 w 159"/>
                <a:gd name="T125" fmla="*/ 2 h 2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9"/>
                <a:gd name="T190" fmla="*/ 0 h 246"/>
                <a:gd name="T191" fmla="*/ 159 w 159"/>
                <a:gd name="T192" fmla="*/ 246 h 2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9" h="246">
                  <a:moveTo>
                    <a:pt x="159" y="61"/>
                  </a:moveTo>
                  <a:lnTo>
                    <a:pt x="117" y="63"/>
                  </a:lnTo>
                  <a:lnTo>
                    <a:pt x="115" y="62"/>
                  </a:lnTo>
                  <a:lnTo>
                    <a:pt x="115" y="60"/>
                  </a:lnTo>
                  <a:lnTo>
                    <a:pt x="115" y="58"/>
                  </a:lnTo>
                  <a:lnTo>
                    <a:pt x="114" y="55"/>
                  </a:lnTo>
                  <a:lnTo>
                    <a:pt x="114" y="54"/>
                  </a:lnTo>
                  <a:lnTo>
                    <a:pt x="113" y="52"/>
                  </a:lnTo>
                  <a:lnTo>
                    <a:pt x="113" y="51"/>
                  </a:lnTo>
                  <a:lnTo>
                    <a:pt x="112" y="49"/>
                  </a:lnTo>
                  <a:lnTo>
                    <a:pt x="112" y="47"/>
                  </a:lnTo>
                  <a:lnTo>
                    <a:pt x="111" y="46"/>
                  </a:lnTo>
                  <a:lnTo>
                    <a:pt x="110" y="45"/>
                  </a:lnTo>
                  <a:lnTo>
                    <a:pt x="110" y="44"/>
                  </a:lnTo>
                  <a:lnTo>
                    <a:pt x="109" y="44"/>
                  </a:lnTo>
                  <a:lnTo>
                    <a:pt x="107" y="43"/>
                  </a:lnTo>
                  <a:lnTo>
                    <a:pt x="106" y="41"/>
                  </a:lnTo>
                  <a:lnTo>
                    <a:pt x="105" y="41"/>
                  </a:lnTo>
                  <a:lnTo>
                    <a:pt x="104" y="40"/>
                  </a:lnTo>
                  <a:lnTo>
                    <a:pt x="103" y="40"/>
                  </a:lnTo>
                  <a:lnTo>
                    <a:pt x="102" y="39"/>
                  </a:lnTo>
                  <a:lnTo>
                    <a:pt x="100" y="39"/>
                  </a:lnTo>
                  <a:lnTo>
                    <a:pt x="99" y="39"/>
                  </a:lnTo>
                  <a:lnTo>
                    <a:pt x="98" y="39"/>
                  </a:lnTo>
                  <a:lnTo>
                    <a:pt x="97" y="39"/>
                  </a:lnTo>
                  <a:lnTo>
                    <a:pt x="96" y="38"/>
                  </a:lnTo>
                  <a:lnTo>
                    <a:pt x="94" y="39"/>
                  </a:lnTo>
                  <a:lnTo>
                    <a:pt x="91" y="39"/>
                  </a:lnTo>
                  <a:lnTo>
                    <a:pt x="90" y="39"/>
                  </a:lnTo>
                  <a:lnTo>
                    <a:pt x="88" y="39"/>
                  </a:lnTo>
                  <a:lnTo>
                    <a:pt x="87" y="40"/>
                  </a:lnTo>
                  <a:lnTo>
                    <a:pt x="84" y="41"/>
                  </a:lnTo>
                  <a:lnTo>
                    <a:pt x="83" y="41"/>
                  </a:lnTo>
                  <a:lnTo>
                    <a:pt x="81" y="43"/>
                  </a:lnTo>
                  <a:lnTo>
                    <a:pt x="80" y="44"/>
                  </a:lnTo>
                  <a:lnTo>
                    <a:pt x="77" y="45"/>
                  </a:lnTo>
                  <a:lnTo>
                    <a:pt x="76" y="46"/>
                  </a:lnTo>
                  <a:lnTo>
                    <a:pt x="75" y="47"/>
                  </a:lnTo>
                  <a:lnTo>
                    <a:pt x="73" y="51"/>
                  </a:lnTo>
                  <a:lnTo>
                    <a:pt x="71" y="53"/>
                  </a:lnTo>
                  <a:lnTo>
                    <a:pt x="68" y="55"/>
                  </a:lnTo>
                  <a:lnTo>
                    <a:pt x="67" y="59"/>
                  </a:lnTo>
                  <a:lnTo>
                    <a:pt x="65" y="62"/>
                  </a:lnTo>
                  <a:lnTo>
                    <a:pt x="62" y="66"/>
                  </a:lnTo>
                  <a:lnTo>
                    <a:pt x="61" y="69"/>
                  </a:lnTo>
                  <a:lnTo>
                    <a:pt x="60" y="74"/>
                  </a:lnTo>
                  <a:lnTo>
                    <a:pt x="58" y="77"/>
                  </a:lnTo>
                  <a:lnTo>
                    <a:pt x="57" y="82"/>
                  </a:lnTo>
                  <a:lnTo>
                    <a:pt x="56" y="86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59" y="89"/>
                  </a:lnTo>
                  <a:lnTo>
                    <a:pt x="61" y="87"/>
                  </a:lnTo>
                  <a:lnTo>
                    <a:pt x="64" y="86"/>
                  </a:lnTo>
                  <a:lnTo>
                    <a:pt x="67" y="85"/>
                  </a:lnTo>
                  <a:lnTo>
                    <a:pt x="69" y="84"/>
                  </a:lnTo>
                  <a:lnTo>
                    <a:pt x="72" y="84"/>
                  </a:lnTo>
                  <a:lnTo>
                    <a:pt x="74" y="83"/>
                  </a:lnTo>
                  <a:lnTo>
                    <a:pt x="77" y="83"/>
                  </a:lnTo>
                  <a:lnTo>
                    <a:pt x="80" y="83"/>
                  </a:lnTo>
                  <a:lnTo>
                    <a:pt x="82" y="83"/>
                  </a:lnTo>
                  <a:lnTo>
                    <a:pt x="86" y="82"/>
                  </a:lnTo>
                  <a:lnTo>
                    <a:pt x="89" y="83"/>
                  </a:lnTo>
                  <a:lnTo>
                    <a:pt x="94" y="83"/>
                  </a:lnTo>
                  <a:lnTo>
                    <a:pt x="98" y="84"/>
                  </a:lnTo>
                  <a:lnTo>
                    <a:pt x="103" y="84"/>
                  </a:lnTo>
                  <a:lnTo>
                    <a:pt x="106" y="85"/>
                  </a:lnTo>
                  <a:lnTo>
                    <a:pt x="110" y="87"/>
                  </a:lnTo>
                  <a:lnTo>
                    <a:pt x="113" y="89"/>
                  </a:lnTo>
                  <a:lnTo>
                    <a:pt x="118" y="91"/>
                  </a:lnTo>
                  <a:lnTo>
                    <a:pt x="120" y="93"/>
                  </a:lnTo>
                  <a:lnTo>
                    <a:pt x="124" y="96"/>
                  </a:lnTo>
                  <a:lnTo>
                    <a:pt x="127" y="98"/>
                  </a:lnTo>
                  <a:lnTo>
                    <a:pt x="130" y="100"/>
                  </a:lnTo>
                  <a:lnTo>
                    <a:pt x="133" y="104"/>
                  </a:lnTo>
                  <a:lnTo>
                    <a:pt x="135" y="107"/>
                  </a:lnTo>
                  <a:lnTo>
                    <a:pt x="137" y="112"/>
                  </a:lnTo>
                  <a:lnTo>
                    <a:pt x="140" y="115"/>
                  </a:lnTo>
                  <a:lnTo>
                    <a:pt x="141" y="120"/>
                  </a:lnTo>
                  <a:lnTo>
                    <a:pt x="143" y="123"/>
                  </a:lnTo>
                  <a:lnTo>
                    <a:pt x="144" y="128"/>
                  </a:lnTo>
                  <a:lnTo>
                    <a:pt x="145" y="132"/>
                  </a:lnTo>
                  <a:lnTo>
                    <a:pt x="147" y="137"/>
                  </a:lnTo>
                  <a:lnTo>
                    <a:pt x="147" y="142"/>
                  </a:lnTo>
                  <a:lnTo>
                    <a:pt x="147" y="147"/>
                  </a:lnTo>
                  <a:lnTo>
                    <a:pt x="148" y="152"/>
                  </a:lnTo>
                  <a:lnTo>
                    <a:pt x="147" y="157"/>
                  </a:lnTo>
                  <a:lnTo>
                    <a:pt x="147" y="161"/>
                  </a:lnTo>
                  <a:lnTo>
                    <a:pt x="147" y="166"/>
                  </a:lnTo>
                  <a:lnTo>
                    <a:pt x="145" y="170"/>
                  </a:lnTo>
                  <a:lnTo>
                    <a:pt x="145" y="174"/>
                  </a:lnTo>
                  <a:lnTo>
                    <a:pt x="144" y="178"/>
                  </a:lnTo>
                  <a:lnTo>
                    <a:pt x="143" y="182"/>
                  </a:lnTo>
                  <a:lnTo>
                    <a:pt x="142" y="187"/>
                  </a:lnTo>
                  <a:lnTo>
                    <a:pt x="140" y="190"/>
                  </a:lnTo>
                  <a:lnTo>
                    <a:pt x="139" y="195"/>
                  </a:lnTo>
                  <a:lnTo>
                    <a:pt x="136" y="198"/>
                  </a:lnTo>
                  <a:lnTo>
                    <a:pt x="135" y="202"/>
                  </a:lnTo>
                  <a:lnTo>
                    <a:pt x="133" y="206"/>
                  </a:lnTo>
                  <a:lnTo>
                    <a:pt x="130" y="210"/>
                  </a:lnTo>
                  <a:lnTo>
                    <a:pt x="128" y="213"/>
                  </a:lnTo>
                  <a:lnTo>
                    <a:pt x="126" y="217"/>
                  </a:lnTo>
                  <a:lnTo>
                    <a:pt x="124" y="219"/>
                  </a:lnTo>
                  <a:lnTo>
                    <a:pt x="121" y="222"/>
                  </a:lnTo>
                  <a:lnTo>
                    <a:pt x="119" y="225"/>
                  </a:lnTo>
                  <a:lnTo>
                    <a:pt x="115" y="228"/>
                  </a:lnTo>
                  <a:lnTo>
                    <a:pt x="113" y="230"/>
                  </a:lnTo>
                  <a:lnTo>
                    <a:pt x="111" y="233"/>
                  </a:lnTo>
                  <a:lnTo>
                    <a:pt x="107" y="235"/>
                  </a:lnTo>
                  <a:lnTo>
                    <a:pt x="105" y="236"/>
                  </a:lnTo>
                  <a:lnTo>
                    <a:pt x="102" y="238"/>
                  </a:lnTo>
                  <a:lnTo>
                    <a:pt x="98" y="240"/>
                  </a:lnTo>
                  <a:lnTo>
                    <a:pt x="95" y="241"/>
                  </a:lnTo>
                  <a:lnTo>
                    <a:pt x="92" y="243"/>
                  </a:lnTo>
                  <a:lnTo>
                    <a:pt x="89" y="243"/>
                  </a:lnTo>
                  <a:lnTo>
                    <a:pt x="86" y="244"/>
                  </a:lnTo>
                  <a:lnTo>
                    <a:pt x="82" y="245"/>
                  </a:lnTo>
                  <a:lnTo>
                    <a:pt x="79" y="246"/>
                  </a:lnTo>
                  <a:lnTo>
                    <a:pt x="75" y="246"/>
                  </a:lnTo>
                  <a:lnTo>
                    <a:pt x="72" y="246"/>
                  </a:lnTo>
                  <a:lnTo>
                    <a:pt x="68" y="246"/>
                  </a:lnTo>
                  <a:lnTo>
                    <a:pt x="66" y="246"/>
                  </a:lnTo>
                  <a:lnTo>
                    <a:pt x="62" y="246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3" y="245"/>
                  </a:lnTo>
                  <a:lnTo>
                    <a:pt x="51" y="245"/>
                  </a:lnTo>
                  <a:lnTo>
                    <a:pt x="47" y="244"/>
                  </a:lnTo>
                  <a:lnTo>
                    <a:pt x="45" y="243"/>
                  </a:lnTo>
                  <a:lnTo>
                    <a:pt x="42" y="242"/>
                  </a:lnTo>
                  <a:lnTo>
                    <a:pt x="41" y="241"/>
                  </a:lnTo>
                  <a:lnTo>
                    <a:pt x="38" y="240"/>
                  </a:lnTo>
                  <a:lnTo>
                    <a:pt x="36" y="238"/>
                  </a:lnTo>
                  <a:lnTo>
                    <a:pt x="33" y="236"/>
                  </a:lnTo>
                  <a:lnTo>
                    <a:pt x="30" y="235"/>
                  </a:lnTo>
                  <a:lnTo>
                    <a:pt x="28" y="233"/>
                  </a:lnTo>
                  <a:lnTo>
                    <a:pt x="26" y="231"/>
                  </a:lnTo>
                  <a:lnTo>
                    <a:pt x="23" y="229"/>
                  </a:lnTo>
                  <a:lnTo>
                    <a:pt x="21" y="227"/>
                  </a:lnTo>
                  <a:lnTo>
                    <a:pt x="19" y="225"/>
                  </a:lnTo>
                  <a:lnTo>
                    <a:pt x="18" y="222"/>
                  </a:lnTo>
                  <a:lnTo>
                    <a:pt x="15" y="219"/>
                  </a:lnTo>
                  <a:lnTo>
                    <a:pt x="13" y="217"/>
                  </a:lnTo>
                  <a:lnTo>
                    <a:pt x="12" y="214"/>
                  </a:lnTo>
                  <a:lnTo>
                    <a:pt x="11" y="211"/>
                  </a:lnTo>
                  <a:lnTo>
                    <a:pt x="8" y="207"/>
                  </a:lnTo>
                  <a:lnTo>
                    <a:pt x="7" y="205"/>
                  </a:lnTo>
                  <a:lnTo>
                    <a:pt x="6" y="200"/>
                  </a:lnTo>
                  <a:lnTo>
                    <a:pt x="5" y="197"/>
                  </a:lnTo>
                  <a:lnTo>
                    <a:pt x="5" y="193"/>
                  </a:lnTo>
                  <a:lnTo>
                    <a:pt x="4" y="189"/>
                  </a:lnTo>
                  <a:lnTo>
                    <a:pt x="3" y="184"/>
                  </a:lnTo>
                  <a:lnTo>
                    <a:pt x="3" y="181"/>
                  </a:lnTo>
                  <a:lnTo>
                    <a:pt x="1" y="175"/>
                  </a:lnTo>
                  <a:lnTo>
                    <a:pt x="1" y="170"/>
                  </a:lnTo>
                  <a:lnTo>
                    <a:pt x="1" y="166"/>
                  </a:lnTo>
                  <a:lnTo>
                    <a:pt x="1" y="160"/>
                  </a:lnTo>
                  <a:lnTo>
                    <a:pt x="0" y="154"/>
                  </a:lnTo>
                  <a:lnTo>
                    <a:pt x="1" y="144"/>
                  </a:lnTo>
                  <a:lnTo>
                    <a:pt x="1" y="134"/>
                  </a:lnTo>
                  <a:lnTo>
                    <a:pt x="3" y="124"/>
                  </a:lnTo>
                  <a:lnTo>
                    <a:pt x="4" y="114"/>
                  </a:lnTo>
                  <a:lnTo>
                    <a:pt x="6" y="105"/>
                  </a:lnTo>
                  <a:lnTo>
                    <a:pt x="8" y="96"/>
                  </a:lnTo>
                  <a:lnTo>
                    <a:pt x="11" y="86"/>
                  </a:lnTo>
                  <a:lnTo>
                    <a:pt x="13" y="77"/>
                  </a:lnTo>
                  <a:lnTo>
                    <a:pt x="16" y="69"/>
                  </a:lnTo>
                  <a:lnTo>
                    <a:pt x="20" y="61"/>
                  </a:lnTo>
                  <a:lnTo>
                    <a:pt x="24" y="53"/>
                  </a:lnTo>
                  <a:lnTo>
                    <a:pt x="28" y="45"/>
                  </a:lnTo>
                  <a:lnTo>
                    <a:pt x="33" y="38"/>
                  </a:lnTo>
                  <a:lnTo>
                    <a:pt x="37" y="32"/>
                  </a:lnTo>
                  <a:lnTo>
                    <a:pt x="42" y="25"/>
                  </a:lnTo>
                  <a:lnTo>
                    <a:pt x="46" y="21"/>
                  </a:lnTo>
                  <a:lnTo>
                    <a:pt x="52" y="16"/>
                  </a:lnTo>
                  <a:lnTo>
                    <a:pt x="58" y="11"/>
                  </a:lnTo>
                  <a:lnTo>
                    <a:pt x="64" y="8"/>
                  </a:lnTo>
                  <a:lnTo>
                    <a:pt x="71" y="6"/>
                  </a:lnTo>
                  <a:lnTo>
                    <a:pt x="77" y="3"/>
                  </a:lnTo>
                  <a:lnTo>
                    <a:pt x="84" y="2"/>
                  </a:lnTo>
                  <a:lnTo>
                    <a:pt x="91" y="1"/>
                  </a:lnTo>
                  <a:lnTo>
                    <a:pt x="99" y="0"/>
                  </a:lnTo>
                  <a:lnTo>
                    <a:pt x="103" y="1"/>
                  </a:lnTo>
                  <a:lnTo>
                    <a:pt x="107" y="1"/>
                  </a:lnTo>
                  <a:lnTo>
                    <a:pt x="111" y="1"/>
                  </a:lnTo>
                  <a:lnTo>
                    <a:pt x="114" y="2"/>
                  </a:lnTo>
                  <a:lnTo>
                    <a:pt x="118" y="3"/>
                  </a:lnTo>
                  <a:lnTo>
                    <a:pt x="122" y="5"/>
                  </a:lnTo>
                  <a:lnTo>
                    <a:pt x="125" y="6"/>
                  </a:lnTo>
                  <a:lnTo>
                    <a:pt x="128" y="7"/>
                  </a:lnTo>
                  <a:lnTo>
                    <a:pt x="132" y="9"/>
                  </a:lnTo>
                  <a:lnTo>
                    <a:pt x="135" y="11"/>
                  </a:lnTo>
                  <a:lnTo>
                    <a:pt x="137" y="13"/>
                  </a:lnTo>
                  <a:lnTo>
                    <a:pt x="141" y="15"/>
                  </a:lnTo>
                  <a:lnTo>
                    <a:pt x="143" y="18"/>
                  </a:lnTo>
                  <a:lnTo>
                    <a:pt x="145" y="21"/>
                  </a:lnTo>
                  <a:lnTo>
                    <a:pt x="147" y="24"/>
                  </a:lnTo>
                  <a:lnTo>
                    <a:pt x="149" y="28"/>
                  </a:lnTo>
                  <a:lnTo>
                    <a:pt x="151" y="31"/>
                  </a:lnTo>
                  <a:lnTo>
                    <a:pt x="152" y="34"/>
                  </a:lnTo>
                  <a:lnTo>
                    <a:pt x="153" y="38"/>
                  </a:lnTo>
                  <a:lnTo>
                    <a:pt x="155" y="43"/>
                  </a:lnTo>
                  <a:lnTo>
                    <a:pt x="156" y="47"/>
                  </a:lnTo>
                  <a:lnTo>
                    <a:pt x="157" y="52"/>
                  </a:lnTo>
                  <a:lnTo>
                    <a:pt x="158" y="56"/>
                  </a:lnTo>
                  <a:lnTo>
                    <a:pt x="159" y="61"/>
                  </a:lnTo>
                  <a:close/>
                  <a:moveTo>
                    <a:pt x="43" y="172"/>
                  </a:moveTo>
                  <a:lnTo>
                    <a:pt x="43" y="175"/>
                  </a:lnTo>
                  <a:lnTo>
                    <a:pt x="43" y="178"/>
                  </a:lnTo>
                  <a:lnTo>
                    <a:pt x="43" y="181"/>
                  </a:lnTo>
                  <a:lnTo>
                    <a:pt x="43" y="183"/>
                  </a:lnTo>
                  <a:lnTo>
                    <a:pt x="44" y="185"/>
                  </a:lnTo>
                  <a:lnTo>
                    <a:pt x="44" y="189"/>
                  </a:lnTo>
                  <a:lnTo>
                    <a:pt x="45" y="190"/>
                  </a:lnTo>
                  <a:lnTo>
                    <a:pt x="45" y="192"/>
                  </a:lnTo>
                  <a:lnTo>
                    <a:pt x="46" y="195"/>
                  </a:lnTo>
                  <a:lnTo>
                    <a:pt x="47" y="197"/>
                  </a:lnTo>
                  <a:lnTo>
                    <a:pt x="49" y="198"/>
                  </a:lnTo>
                  <a:lnTo>
                    <a:pt x="50" y="199"/>
                  </a:lnTo>
                  <a:lnTo>
                    <a:pt x="51" y="202"/>
                  </a:lnTo>
                  <a:lnTo>
                    <a:pt x="52" y="203"/>
                  </a:lnTo>
                  <a:lnTo>
                    <a:pt x="53" y="204"/>
                  </a:lnTo>
                  <a:lnTo>
                    <a:pt x="54" y="205"/>
                  </a:lnTo>
                  <a:lnTo>
                    <a:pt x="56" y="206"/>
                  </a:lnTo>
                  <a:lnTo>
                    <a:pt x="58" y="207"/>
                  </a:lnTo>
                  <a:lnTo>
                    <a:pt x="59" y="207"/>
                  </a:lnTo>
                  <a:lnTo>
                    <a:pt x="60" y="208"/>
                  </a:lnTo>
                  <a:lnTo>
                    <a:pt x="62" y="208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8" y="208"/>
                  </a:lnTo>
                  <a:lnTo>
                    <a:pt x="69" y="208"/>
                  </a:lnTo>
                  <a:lnTo>
                    <a:pt x="72" y="208"/>
                  </a:lnTo>
                  <a:lnTo>
                    <a:pt x="74" y="208"/>
                  </a:lnTo>
                  <a:lnTo>
                    <a:pt x="76" y="207"/>
                  </a:lnTo>
                  <a:lnTo>
                    <a:pt x="77" y="207"/>
                  </a:lnTo>
                  <a:lnTo>
                    <a:pt x="80" y="206"/>
                  </a:lnTo>
                  <a:lnTo>
                    <a:pt x="81" y="205"/>
                  </a:lnTo>
                  <a:lnTo>
                    <a:pt x="83" y="204"/>
                  </a:lnTo>
                  <a:lnTo>
                    <a:pt x="84" y="202"/>
                  </a:lnTo>
                  <a:lnTo>
                    <a:pt x="87" y="200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1" y="193"/>
                  </a:lnTo>
                  <a:lnTo>
                    <a:pt x="94" y="190"/>
                  </a:lnTo>
                  <a:lnTo>
                    <a:pt x="95" y="187"/>
                  </a:lnTo>
                  <a:lnTo>
                    <a:pt x="97" y="183"/>
                  </a:lnTo>
                  <a:lnTo>
                    <a:pt x="98" y="180"/>
                  </a:lnTo>
                  <a:lnTo>
                    <a:pt x="99" y="176"/>
                  </a:lnTo>
                  <a:lnTo>
                    <a:pt x="100" y="173"/>
                  </a:lnTo>
                  <a:lnTo>
                    <a:pt x="100" y="168"/>
                  </a:lnTo>
                  <a:lnTo>
                    <a:pt x="102" y="164"/>
                  </a:lnTo>
                  <a:lnTo>
                    <a:pt x="102" y="160"/>
                  </a:lnTo>
                  <a:lnTo>
                    <a:pt x="102" y="155"/>
                  </a:lnTo>
                  <a:lnTo>
                    <a:pt x="103" y="150"/>
                  </a:lnTo>
                  <a:lnTo>
                    <a:pt x="102" y="147"/>
                  </a:lnTo>
                  <a:lnTo>
                    <a:pt x="102" y="144"/>
                  </a:lnTo>
                  <a:lnTo>
                    <a:pt x="102" y="142"/>
                  </a:lnTo>
                  <a:lnTo>
                    <a:pt x="102" y="138"/>
                  </a:lnTo>
                  <a:lnTo>
                    <a:pt x="100" y="136"/>
                  </a:lnTo>
                  <a:lnTo>
                    <a:pt x="100" y="134"/>
                  </a:lnTo>
                  <a:lnTo>
                    <a:pt x="99" y="131"/>
                  </a:lnTo>
                  <a:lnTo>
                    <a:pt x="99" y="129"/>
                  </a:lnTo>
                  <a:lnTo>
                    <a:pt x="98" y="127"/>
                  </a:lnTo>
                  <a:lnTo>
                    <a:pt x="97" y="124"/>
                  </a:lnTo>
                  <a:lnTo>
                    <a:pt x="96" y="123"/>
                  </a:lnTo>
                  <a:lnTo>
                    <a:pt x="96" y="121"/>
                  </a:lnTo>
                  <a:lnTo>
                    <a:pt x="94" y="120"/>
                  </a:lnTo>
                  <a:lnTo>
                    <a:pt x="92" y="119"/>
                  </a:lnTo>
                  <a:lnTo>
                    <a:pt x="91" y="117"/>
                  </a:lnTo>
                  <a:lnTo>
                    <a:pt x="90" y="116"/>
                  </a:lnTo>
                  <a:lnTo>
                    <a:pt x="89" y="115"/>
                  </a:lnTo>
                  <a:lnTo>
                    <a:pt x="88" y="114"/>
                  </a:lnTo>
                  <a:lnTo>
                    <a:pt x="86" y="114"/>
                  </a:lnTo>
                  <a:lnTo>
                    <a:pt x="84" y="113"/>
                  </a:lnTo>
                  <a:lnTo>
                    <a:pt x="83" y="113"/>
                  </a:lnTo>
                  <a:lnTo>
                    <a:pt x="81" y="113"/>
                  </a:lnTo>
                  <a:lnTo>
                    <a:pt x="80" y="113"/>
                  </a:lnTo>
                  <a:lnTo>
                    <a:pt x="79" y="112"/>
                  </a:lnTo>
                  <a:lnTo>
                    <a:pt x="76" y="113"/>
                  </a:lnTo>
                  <a:lnTo>
                    <a:pt x="75" y="113"/>
                  </a:lnTo>
                  <a:lnTo>
                    <a:pt x="74" y="113"/>
                  </a:lnTo>
                  <a:lnTo>
                    <a:pt x="73" y="113"/>
                  </a:lnTo>
                  <a:lnTo>
                    <a:pt x="71" y="114"/>
                  </a:lnTo>
                  <a:lnTo>
                    <a:pt x="69" y="114"/>
                  </a:lnTo>
                  <a:lnTo>
                    <a:pt x="68" y="115"/>
                  </a:lnTo>
                  <a:lnTo>
                    <a:pt x="67" y="116"/>
                  </a:lnTo>
                  <a:lnTo>
                    <a:pt x="65" y="116"/>
                  </a:lnTo>
                  <a:lnTo>
                    <a:pt x="64" y="117"/>
                  </a:lnTo>
                  <a:lnTo>
                    <a:pt x="62" y="119"/>
                  </a:lnTo>
                  <a:lnTo>
                    <a:pt x="61" y="120"/>
                  </a:lnTo>
                  <a:lnTo>
                    <a:pt x="59" y="121"/>
                  </a:lnTo>
                  <a:lnTo>
                    <a:pt x="58" y="122"/>
                  </a:lnTo>
                  <a:lnTo>
                    <a:pt x="57" y="124"/>
                  </a:lnTo>
                  <a:lnTo>
                    <a:pt x="56" y="125"/>
                  </a:lnTo>
                  <a:lnTo>
                    <a:pt x="54" y="127"/>
                  </a:lnTo>
                  <a:lnTo>
                    <a:pt x="52" y="129"/>
                  </a:lnTo>
                  <a:lnTo>
                    <a:pt x="52" y="130"/>
                  </a:lnTo>
                  <a:lnTo>
                    <a:pt x="51" y="132"/>
                  </a:lnTo>
                  <a:lnTo>
                    <a:pt x="50" y="135"/>
                  </a:lnTo>
                  <a:lnTo>
                    <a:pt x="49" y="137"/>
                  </a:lnTo>
                  <a:lnTo>
                    <a:pt x="47" y="139"/>
                  </a:lnTo>
                  <a:lnTo>
                    <a:pt x="47" y="142"/>
                  </a:lnTo>
                  <a:lnTo>
                    <a:pt x="46" y="145"/>
                  </a:lnTo>
                  <a:lnTo>
                    <a:pt x="45" y="147"/>
                  </a:lnTo>
                  <a:lnTo>
                    <a:pt x="45" y="150"/>
                  </a:lnTo>
                  <a:lnTo>
                    <a:pt x="44" y="152"/>
                  </a:lnTo>
                  <a:lnTo>
                    <a:pt x="44" y="154"/>
                  </a:lnTo>
                  <a:lnTo>
                    <a:pt x="43" y="157"/>
                  </a:lnTo>
                  <a:lnTo>
                    <a:pt x="43" y="159"/>
                  </a:lnTo>
                  <a:lnTo>
                    <a:pt x="43" y="161"/>
                  </a:lnTo>
                  <a:lnTo>
                    <a:pt x="43" y="165"/>
                  </a:lnTo>
                  <a:lnTo>
                    <a:pt x="43" y="167"/>
                  </a:lnTo>
                  <a:lnTo>
                    <a:pt x="43" y="169"/>
                  </a:lnTo>
                  <a:lnTo>
                    <a:pt x="43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0" name="Freeform 117"/>
            <p:cNvSpPr>
              <a:spLocks noEditPoints="1"/>
            </p:cNvSpPr>
            <p:nvPr/>
          </p:nvSpPr>
          <p:spPr bwMode="auto">
            <a:xfrm>
              <a:off x="3094" y="1152"/>
              <a:ext cx="81" cy="124"/>
            </a:xfrm>
            <a:custGeom>
              <a:avLst/>
              <a:gdLst>
                <a:gd name="T0" fmla="*/ 1 w 162"/>
                <a:gd name="T1" fmla="*/ 1 h 246"/>
                <a:gd name="T2" fmla="*/ 1 w 162"/>
                <a:gd name="T3" fmla="*/ 1 h 246"/>
                <a:gd name="T4" fmla="*/ 1 w 162"/>
                <a:gd name="T5" fmla="*/ 1 h 246"/>
                <a:gd name="T6" fmla="*/ 1 w 162"/>
                <a:gd name="T7" fmla="*/ 1 h 246"/>
                <a:gd name="T8" fmla="*/ 1 w 162"/>
                <a:gd name="T9" fmla="*/ 1 h 246"/>
                <a:gd name="T10" fmla="*/ 1 w 162"/>
                <a:gd name="T11" fmla="*/ 1 h 246"/>
                <a:gd name="T12" fmla="*/ 1 w 162"/>
                <a:gd name="T13" fmla="*/ 1 h 246"/>
                <a:gd name="T14" fmla="*/ 1 w 162"/>
                <a:gd name="T15" fmla="*/ 1 h 246"/>
                <a:gd name="T16" fmla="*/ 1 w 162"/>
                <a:gd name="T17" fmla="*/ 1 h 246"/>
                <a:gd name="T18" fmla="*/ 1 w 162"/>
                <a:gd name="T19" fmla="*/ 1 h 246"/>
                <a:gd name="T20" fmla="*/ 1 w 162"/>
                <a:gd name="T21" fmla="*/ 1 h 246"/>
                <a:gd name="T22" fmla="*/ 1 w 162"/>
                <a:gd name="T23" fmla="*/ 1 h 246"/>
                <a:gd name="T24" fmla="*/ 1 w 162"/>
                <a:gd name="T25" fmla="*/ 1 h 246"/>
                <a:gd name="T26" fmla="*/ 1 w 162"/>
                <a:gd name="T27" fmla="*/ 1 h 246"/>
                <a:gd name="T28" fmla="*/ 1 w 162"/>
                <a:gd name="T29" fmla="*/ 1 h 246"/>
                <a:gd name="T30" fmla="*/ 1 w 162"/>
                <a:gd name="T31" fmla="*/ 1 h 246"/>
                <a:gd name="T32" fmla="*/ 1 w 162"/>
                <a:gd name="T33" fmla="*/ 2 h 246"/>
                <a:gd name="T34" fmla="*/ 1 w 162"/>
                <a:gd name="T35" fmla="*/ 2 h 246"/>
                <a:gd name="T36" fmla="*/ 1 w 162"/>
                <a:gd name="T37" fmla="*/ 2 h 246"/>
                <a:gd name="T38" fmla="*/ 1 w 162"/>
                <a:gd name="T39" fmla="*/ 2 h 246"/>
                <a:gd name="T40" fmla="*/ 1 w 162"/>
                <a:gd name="T41" fmla="*/ 2 h 246"/>
                <a:gd name="T42" fmla="*/ 1 w 162"/>
                <a:gd name="T43" fmla="*/ 2 h 246"/>
                <a:gd name="T44" fmla="*/ 1 w 162"/>
                <a:gd name="T45" fmla="*/ 2 h 246"/>
                <a:gd name="T46" fmla="*/ 1 w 162"/>
                <a:gd name="T47" fmla="*/ 2 h 246"/>
                <a:gd name="T48" fmla="*/ 1 w 162"/>
                <a:gd name="T49" fmla="*/ 2 h 246"/>
                <a:gd name="T50" fmla="*/ 0 w 162"/>
                <a:gd name="T51" fmla="*/ 2 h 246"/>
                <a:gd name="T52" fmla="*/ 1 w 162"/>
                <a:gd name="T53" fmla="*/ 2 h 246"/>
                <a:gd name="T54" fmla="*/ 1 w 162"/>
                <a:gd name="T55" fmla="*/ 2 h 246"/>
                <a:gd name="T56" fmla="*/ 1 w 162"/>
                <a:gd name="T57" fmla="*/ 1 h 246"/>
                <a:gd name="T58" fmla="*/ 1 w 162"/>
                <a:gd name="T59" fmla="*/ 1 h 246"/>
                <a:gd name="T60" fmla="*/ 1 w 162"/>
                <a:gd name="T61" fmla="*/ 1 h 246"/>
                <a:gd name="T62" fmla="*/ 1 w 162"/>
                <a:gd name="T63" fmla="*/ 1 h 246"/>
                <a:gd name="T64" fmla="*/ 1 w 162"/>
                <a:gd name="T65" fmla="*/ 1 h 246"/>
                <a:gd name="T66" fmla="*/ 1 w 162"/>
                <a:gd name="T67" fmla="*/ 1 h 246"/>
                <a:gd name="T68" fmla="*/ 1 w 162"/>
                <a:gd name="T69" fmla="*/ 1 h 246"/>
                <a:gd name="T70" fmla="*/ 1 w 162"/>
                <a:gd name="T71" fmla="*/ 1 h 246"/>
                <a:gd name="T72" fmla="*/ 1 w 162"/>
                <a:gd name="T73" fmla="*/ 1 h 246"/>
                <a:gd name="T74" fmla="*/ 1 w 162"/>
                <a:gd name="T75" fmla="*/ 1 h 246"/>
                <a:gd name="T76" fmla="*/ 1 w 162"/>
                <a:gd name="T77" fmla="*/ 1 h 246"/>
                <a:gd name="T78" fmla="*/ 1 w 162"/>
                <a:gd name="T79" fmla="*/ 1 h 246"/>
                <a:gd name="T80" fmla="*/ 1 w 162"/>
                <a:gd name="T81" fmla="*/ 1 h 246"/>
                <a:gd name="T82" fmla="*/ 1 w 162"/>
                <a:gd name="T83" fmla="*/ 1 h 246"/>
                <a:gd name="T84" fmla="*/ 1 w 162"/>
                <a:gd name="T85" fmla="*/ 1 h 246"/>
                <a:gd name="T86" fmla="*/ 1 w 162"/>
                <a:gd name="T87" fmla="*/ 2 h 246"/>
                <a:gd name="T88" fmla="*/ 1 w 162"/>
                <a:gd name="T89" fmla="*/ 2 h 246"/>
                <a:gd name="T90" fmla="*/ 1 w 162"/>
                <a:gd name="T91" fmla="*/ 2 h 246"/>
                <a:gd name="T92" fmla="*/ 1 w 162"/>
                <a:gd name="T93" fmla="*/ 2 h 246"/>
                <a:gd name="T94" fmla="*/ 1 w 162"/>
                <a:gd name="T95" fmla="*/ 2 h 246"/>
                <a:gd name="T96" fmla="*/ 1 w 162"/>
                <a:gd name="T97" fmla="*/ 2 h 246"/>
                <a:gd name="T98" fmla="*/ 1 w 162"/>
                <a:gd name="T99" fmla="*/ 2 h 246"/>
                <a:gd name="T100" fmla="*/ 1 w 162"/>
                <a:gd name="T101" fmla="*/ 2 h 246"/>
                <a:gd name="T102" fmla="*/ 1 w 162"/>
                <a:gd name="T103" fmla="*/ 2 h 246"/>
                <a:gd name="T104" fmla="*/ 1 w 162"/>
                <a:gd name="T105" fmla="*/ 2 h 246"/>
                <a:gd name="T106" fmla="*/ 1 w 162"/>
                <a:gd name="T107" fmla="*/ 2 h 246"/>
                <a:gd name="T108" fmla="*/ 1 w 162"/>
                <a:gd name="T109" fmla="*/ 2 h 246"/>
                <a:gd name="T110" fmla="*/ 1 w 162"/>
                <a:gd name="T111" fmla="*/ 2 h 246"/>
                <a:gd name="T112" fmla="*/ 1 w 162"/>
                <a:gd name="T113" fmla="*/ 2 h 2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2"/>
                <a:gd name="T172" fmla="*/ 0 h 246"/>
                <a:gd name="T173" fmla="*/ 162 w 162"/>
                <a:gd name="T174" fmla="*/ 246 h 2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2" h="246">
                  <a:moveTo>
                    <a:pt x="47" y="109"/>
                  </a:moveTo>
                  <a:lnTo>
                    <a:pt x="45" y="108"/>
                  </a:lnTo>
                  <a:lnTo>
                    <a:pt x="43" y="107"/>
                  </a:lnTo>
                  <a:lnTo>
                    <a:pt x="41" y="106"/>
                  </a:lnTo>
                  <a:lnTo>
                    <a:pt x="39" y="104"/>
                  </a:lnTo>
                  <a:lnTo>
                    <a:pt x="38" y="102"/>
                  </a:lnTo>
                  <a:lnTo>
                    <a:pt x="37" y="101"/>
                  </a:lnTo>
                  <a:lnTo>
                    <a:pt x="36" y="99"/>
                  </a:lnTo>
                  <a:lnTo>
                    <a:pt x="33" y="98"/>
                  </a:lnTo>
                  <a:lnTo>
                    <a:pt x="32" y="96"/>
                  </a:lnTo>
                  <a:lnTo>
                    <a:pt x="31" y="94"/>
                  </a:lnTo>
                  <a:lnTo>
                    <a:pt x="30" y="92"/>
                  </a:lnTo>
                  <a:lnTo>
                    <a:pt x="30" y="90"/>
                  </a:lnTo>
                  <a:lnTo>
                    <a:pt x="29" y="89"/>
                  </a:lnTo>
                  <a:lnTo>
                    <a:pt x="28" y="86"/>
                  </a:lnTo>
                  <a:lnTo>
                    <a:pt x="26" y="85"/>
                  </a:lnTo>
                  <a:lnTo>
                    <a:pt x="25" y="83"/>
                  </a:lnTo>
                  <a:lnTo>
                    <a:pt x="25" y="81"/>
                  </a:lnTo>
                  <a:lnTo>
                    <a:pt x="24" y="79"/>
                  </a:lnTo>
                  <a:lnTo>
                    <a:pt x="24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0"/>
                  </a:lnTo>
                  <a:lnTo>
                    <a:pt x="23" y="68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3" y="56"/>
                  </a:lnTo>
                  <a:lnTo>
                    <a:pt x="24" y="53"/>
                  </a:lnTo>
                  <a:lnTo>
                    <a:pt x="25" y="51"/>
                  </a:lnTo>
                  <a:lnTo>
                    <a:pt x="25" y="48"/>
                  </a:lnTo>
                  <a:lnTo>
                    <a:pt x="26" y="46"/>
                  </a:lnTo>
                  <a:lnTo>
                    <a:pt x="28" y="43"/>
                  </a:lnTo>
                  <a:lnTo>
                    <a:pt x="29" y="40"/>
                  </a:lnTo>
                  <a:lnTo>
                    <a:pt x="30" y="38"/>
                  </a:lnTo>
                  <a:lnTo>
                    <a:pt x="32" y="34"/>
                  </a:lnTo>
                  <a:lnTo>
                    <a:pt x="33" y="32"/>
                  </a:lnTo>
                  <a:lnTo>
                    <a:pt x="34" y="30"/>
                  </a:lnTo>
                  <a:lnTo>
                    <a:pt x="37" y="28"/>
                  </a:lnTo>
                  <a:lnTo>
                    <a:pt x="38" y="25"/>
                  </a:lnTo>
                  <a:lnTo>
                    <a:pt x="40" y="23"/>
                  </a:lnTo>
                  <a:lnTo>
                    <a:pt x="43" y="21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9" y="15"/>
                  </a:lnTo>
                  <a:lnTo>
                    <a:pt x="52" y="13"/>
                  </a:lnTo>
                  <a:lnTo>
                    <a:pt x="54" y="11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3" y="7"/>
                  </a:lnTo>
                  <a:lnTo>
                    <a:pt x="66" y="6"/>
                  </a:lnTo>
                  <a:lnTo>
                    <a:pt x="69" y="5"/>
                  </a:lnTo>
                  <a:lnTo>
                    <a:pt x="72" y="3"/>
                  </a:lnTo>
                  <a:lnTo>
                    <a:pt x="75" y="2"/>
                  </a:lnTo>
                  <a:lnTo>
                    <a:pt x="78" y="2"/>
                  </a:lnTo>
                  <a:lnTo>
                    <a:pt x="82" y="1"/>
                  </a:lnTo>
                  <a:lnTo>
                    <a:pt x="85" y="1"/>
                  </a:lnTo>
                  <a:lnTo>
                    <a:pt x="89" y="1"/>
                  </a:lnTo>
                  <a:lnTo>
                    <a:pt x="92" y="1"/>
                  </a:lnTo>
                  <a:lnTo>
                    <a:pt x="96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9" y="1"/>
                  </a:lnTo>
                  <a:lnTo>
                    <a:pt x="114" y="2"/>
                  </a:lnTo>
                  <a:lnTo>
                    <a:pt x="119" y="3"/>
                  </a:lnTo>
                  <a:lnTo>
                    <a:pt x="123" y="5"/>
                  </a:lnTo>
                  <a:lnTo>
                    <a:pt x="127" y="7"/>
                  </a:lnTo>
                  <a:lnTo>
                    <a:pt x="131" y="8"/>
                  </a:lnTo>
                  <a:lnTo>
                    <a:pt x="135" y="10"/>
                  </a:lnTo>
                  <a:lnTo>
                    <a:pt x="138" y="13"/>
                  </a:lnTo>
                  <a:lnTo>
                    <a:pt x="142" y="15"/>
                  </a:lnTo>
                  <a:lnTo>
                    <a:pt x="145" y="17"/>
                  </a:lnTo>
                  <a:lnTo>
                    <a:pt x="147" y="21"/>
                  </a:lnTo>
                  <a:lnTo>
                    <a:pt x="150" y="23"/>
                  </a:lnTo>
                  <a:lnTo>
                    <a:pt x="152" y="26"/>
                  </a:lnTo>
                  <a:lnTo>
                    <a:pt x="154" y="30"/>
                  </a:lnTo>
                  <a:lnTo>
                    <a:pt x="155" y="33"/>
                  </a:lnTo>
                  <a:lnTo>
                    <a:pt x="158" y="37"/>
                  </a:lnTo>
                  <a:lnTo>
                    <a:pt x="159" y="40"/>
                  </a:lnTo>
                  <a:lnTo>
                    <a:pt x="160" y="44"/>
                  </a:lnTo>
                  <a:lnTo>
                    <a:pt x="161" y="48"/>
                  </a:lnTo>
                  <a:lnTo>
                    <a:pt x="161" y="52"/>
                  </a:lnTo>
                  <a:lnTo>
                    <a:pt x="161" y="56"/>
                  </a:lnTo>
                  <a:lnTo>
                    <a:pt x="162" y="60"/>
                  </a:lnTo>
                  <a:lnTo>
                    <a:pt x="161" y="63"/>
                  </a:lnTo>
                  <a:lnTo>
                    <a:pt x="161" y="66"/>
                  </a:lnTo>
                  <a:lnTo>
                    <a:pt x="161" y="69"/>
                  </a:lnTo>
                  <a:lnTo>
                    <a:pt x="160" y="71"/>
                  </a:lnTo>
                  <a:lnTo>
                    <a:pt x="160" y="74"/>
                  </a:lnTo>
                  <a:lnTo>
                    <a:pt x="159" y="77"/>
                  </a:lnTo>
                  <a:lnTo>
                    <a:pt x="158" y="79"/>
                  </a:lnTo>
                  <a:lnTo>
                    <a:pt x="157" y="82"/>
                  </a:lnTo>
                  <a:lnTo>
                    <a:pt x="155" y="84"/>
                  </a:lnTo>
                  <a:lnTo>
                    <a:pt x="154" y="86"/>
                  </a:lnTo>
                  <a:lnTo>
                    <a:pt x="153" y="89"/>
                  </a:lnTo>
                  <a:lnTo>
                    <a:pt x="152" y="91"/>
                  </a:lnTo>
                  <a:lnTo>
                    <a:pt x="150" y="93"/>
                  </a:lnTo>
                  <a:lnTo>
                    <a:pt x="149" y="96"/>
                  </a:lnTo>
                  <a:lnTo>
                    <a:pt x="146" y="98"/>
                  </a:lnTo>
                  <a:lnTo>
                    <a:pt x="144" y="100"/>
                  </a:lnTo>
                  <a:lnTo>
                    <a:pt x="142" y="102"/>
                  </a:lnTo>
                  <a:lnTo>
                    <a:pt x="139" y="104"/>
                  </a:lnTo>
                  <a:lnTo>
                    <a:pt x="137" y="106"/>
                  </a:lnTo>
                  <a:lnTo>
                    <a:pt x="135" y="107"/>
                  </a:lnTo>
                  <a:lnTo>
                    <a:pt x="131" y="109"/>
                  </a:lnTo>
                  <a:lnTo>
                    <a:pt x="129" y="111"/>
                  </a:lnTo>
                  <a:lnTo>
                    <a:pt x="125" y="112"/>
                  </a:lnTo>
                  <a:lnTo>
                    <a:pt x="123" y="113"/>
                  </a:lnTo>
                  <a:lnTo>
                    <a:pt x="124" y="115"/>
                  </a:lnTo>
                  <a:lnTo>
                    <a:pt x="127" y="116"/>
                  </a:lnTo>
                  <a:lnTo>
                    <a:pt x="129" y="119"/>
                  </a:lnTo>
                  <a:lnTo>
                    <a:pt x="131" y="120"/>
                  </a:lnTo>
                  <a:lnTo>
                    <a:pt x="132" y="122"/>
                  </a:lnTo>
                  <a:lnTo>
                    <a:pt x="135" y="124"/>
                  </a:lnTo>
                  <a:lnTo>
                    <a:pt x="136" y="125"/>
                  </a:lnTo>
                  <a:lnTo>
                    <a:pt x="138" y="128"/>
                  </a:lnTo>
                  <a:lnTo>
                    <a:pt x="139" y="130"/>
                  </a:lnTo>
                  <a:lnTo>
                    <a:pt x="140" y="132"/>
                  </a:lnTo>
                  <a:lnTo>
                    <a:pt x="142" y="135"/>
                  </a:lnTo>
                  <a:lnTo>
                    <a:pt x="144" y="136"/>
                  </a:lnTo>
                  <a:lnTo>
                    <a:pt x="144" y="138"/>
                  </a:lnTo>
                  <a:lnTo>
                    <a:pt x="145" y="140"/>
                  </a:lnTo>
                  <a:lnTo>
                    <a:pt x="146" y="143"/>
                  </a:lnTo>
                  <a:lnTo>
                    <a:pt x="147" y="145"/>
                  </a:lnTo>
                  <a:lnTo>
                    <a:pt x="147" y="147"/>
                  </a:lnTo>
                  <a:lnTo>
                    <a:pt x="149" y="150"/>
                  </a:lnTo>
                  <a:lnTo>
                    <a:pt x="149" y="152"/>
                  </a:lnTo>
                  <a:lnTo>
                    <a:pt x="150" y="155"/>
                  </a:lnTo>
                  <a:lnTo>
                    <a:pt x="150" y="158"/>
                  </a:lnTo>
                  <a:lnTo>
                    <a:pt x="150" y="160"/>
                  </a:lnTo>
                  <a:lnTo>
                    <a:pt x="150" y="162"/>
                  </a:lnTo>
                  <a:lnTo>
                    <a:pt x="151" y="165"/>
                  </a:lnTo>
                  <a:lnTo>
                    <a:pt x="150" y="169"/>
                  </a:lnTo>
                  <a:lnTo>
                    <a:pt x="150" y="174"/>
                  </a:lnTo>
                  <a:lnTo>
                    <a:pt x="150" y="178"/>
                  </a:lnTo>
                  <a:lnTo>
                    <a:pt x="149" y="183"/>
                  </a:lnTo>
                  <a:lnTo>
                    <a:pt x="147" y="188"/>
                  </a:lnTo>
                  <a:lnTo>
                    <a:pt x="146" y="191"/>
                  </a:lnTo>
                  <a:lnTo>
                    <a:pt x="145" y="196"/>
                  </a:lnTo>
                  <a:lnTo>
                    <a:pt x="143" y="199"/>
                  </a:lnTo>
                  <a:lnTo>
                    <a:pt x="142" y="204"/>
                  </a:lnTo>
                  <a:lnTo>
                    <a:pt x="139" y="207"/>
                  </a:lnTo>
                  <a:lnTo>
                    <a:pt x="137" y="211"/>
                  </a:lnTo>
                  <a:lnTo>
                    <a:pt x="135" y="214"/>
                  </a:lnTo>
                  <a:lnTo>
                    <a:pt x="130" y="220"/>
                  </a:lnTo>
                  <a:lnTo>
                    <a:pt x="125" y="225"/>
                  </a:lnTo>
                  <a:lnTo>
                    <a:pt x="121" y="229"/>
                  </a:lnTo>
                  <a:lnTo>
                    <a:pt x="115" y="233"/>
                  </a:lnTo>
                  <a:lnTo>
                    <a:pt x="110" y="236"/>
                  </a:lnTo>
                  <a:lnTo>
                    <a:pt x="105" y="240"/>
                  </a:lnTo>
                  <a:lnTo>
                    <a:pt x="99" y="242"/>
                  </a:lnTo>
                  <a:lnTo>
                    <a:pt x="93" y="243"/>
                  </a:lnTo>
                  <a:lnTo>
                    <a:pt x="87" y="245"/>
                  </a:lnTo>
                  <a:lnTo>
                    <a:pt x="81" y="246"/>
                  </a:lnTo>
                  <a:lnTo>
                    <a:pt x="74" y="246"/>
                  </a:lnTo>
                  <a:lnTo>
                    <a:pt x="68" y="246"/>
                  </a:lnTo>
                  <a:lnTo>
                    <a:pt x="62" y="246"/>
                  </a:lnTo>
                  <a:lnTo>
                    <a:pt x="57" y="246"/>
                  </a:lnTo>
                  <a:lnTo>
                    <a:pt x="53" y="245"/>
                  </a:lnTo>
                  <a:lnTo>
                    <a:pt x="48" y="245"/>
                  </a:lnTo>
                  <a:lnTo>
                    <a:pt x="44" y="244"/>
                  </a:lnTo>
                  <a:lnTo>
                    <a:pt x="39" y="242"/>
                  </a:lnTo>
                  <a:lnTo>
                    <a:pt x="36" y="241"/>
                  </a:lnTo>
                  <a:lnTo>
                    <a:pt x="31" y="238"/>
                  </a:lnTo>
                  <a:lnTo>
                    <a:pt x="28" y="236"/>
                  </a:lnTo>
                  <a:lnTo>
                    <a:pt x="24" y="234"/>
                  </a:lnTo>
                  <a:lnTo>
                    <a:pt x="21" y="231"/>
                  </a:lnTo>
                  <a:lnTo>
                    <a:pt x="18" y="228"/>
                  </a:lnTo>
                  <a:lnTo>
                    <a:pt x="15" y="226"/>
                  </a:lnTo>
                  <a:lnTo>
                    <a:pt x="13" y="222"/>
                  </a:lnTo>
                  <a:lnTo>
                    <a:pt x="9" y="218"/>
                  </a:lnTo>
                  <a:lnTo>
                    <a:pt x="8" y="214"/>
                  </a:lnTo>
                  <a:lnTo>
                    <a:pt x="6" y="211"/>
                  </a:lnTo>
                  <a:lnTo>
                    <a:pt x="3" y="206"/>
                  </a:lnTo>
                  <a:lnTo>
                    <a:pt x="2" y="203"/>
                  </a:lnTo>
                  <a:lnTo>
                    <a:pt x="1" y="198"/>
                  </a:lnTo>
                  <a:lnTo>
                    <a:pt x="0" y="193"/>
                  </a:lnTo>
                  <a:lnTo>
                    <a:pt x="0" y="190"/>
                  </a:lnTo>
                  <a:lnTo>
                    <a:pt x="0" y="185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1" y="165"/>
                  </a:lnTo>
                  <a:lnTo>
                    <a:pt x="1" y="161"/>
                  </a:lnTo>
                  <a:lnTo>
                    <a:pt x="2" y="158"/>
                  </a:lnTo>
                  <a:lnTo>
                    <a:pt x="3" y="154"/>
                  </a:lnTo>
                  <a:lnTo>
                    <a:pt x="4" y="151"/>
                  </a:lnTo>
                  <a:lnTo>
                    <a:pt x="7" y="147"/>
                  </a:lnTo>
                  <a:lnTo>
                    <a:pt x="8" y="144"/>
                  </a:lnTo>
                  <a:lnTo>
                    <a:pt x="10" y="140"/>
                  </a:lnTo>
                  <a:lnTo>
                    <a:pt x="13" y="137"/>
                  </a:lnTo>
                  <a:lnTo>
                    <a:pt x="14" y="135"/>
                  </a:lnTo>
                  <a:lnTo>
                    <a:pt x="16" y="131"/>
                  </a:lnTo>
                  <a:lnTo>
                    <a:pt x="19" y="129"/>
                  </a:lnTo>
                  <a:lnTo>
                    <a:pt x="22" y="125"/>
                  </a:lnTo>
                  <a:lnTo>
                    <a:pt x="24" y="123"/>
                  </a:lnTo>
                  <a:lnTo>
                    <a:pt x="28" y="121"/>
                  </a:lnTo>
                  <a:lnTo>
                    <a:pt x="30" y="119"/>
                  </a:lnTo>
                  <a:lnTo>
                    <a:pt x="33" y="116"/>
                  </a:lnTo>
                  <a:lnTo>
                    <a:pt x="37" y="115"/>
                  </a:lnTo>
                  <a:lnTo>
                    <a:pt x="39" y="113"/>
                  </a:lnTo>
                  <a:lnTo>
                    <a:pt x="43" y="112"/>
                  </a:lnTo>
                  <a:lnTo>
                    <a:pt x="47" y="109"/>
                  </a:lnTo>
                  <a:close/>
                  <a:moveTo>
                    <a:pt x="66" y="69"/>
                  </a:moveTo>
                  <a:lnTo>
                    <a:pt x="66" y="71"/>
                  </a:lnTo>
                  <a:lnTo>
                    <a:pt x="66" y="74"/>
                  </a:lnTo>
                  <a:lnTo>
                    <a:pt x="66" y="75"/>
                  </a:lnTo>
                  <a:lnTo>
                    <a:pt x="66" y="77"/>
                  </a:lnTo>
                  <a:lnTo>
                    <a:pt x="66" y="78"/>
                  </a:lnTo>
                  <a:lnTo>
                    <a:pt x="67" y="81"/>
                  </a:lnTo>
                  <a:lnTo>
                    <a:pt x="67" y="82"/>
                  </a:lnTo>
                  <a:lnTo>
                    <a:pt x="68" y="83"/>
                  </a:lnTo>
                  <a:lnTo>
                    <a:pt x="68" y="84"/>
                  </a:lnTo>
                  <a:lnTo>
                    <a:pt x="69" y="85"/>
                  </a:lnTo>
                  <a:lnTo>
                    <a:pt x="70" y="86"/>
                  </a:lnTo>
                  <a:lnTo>
                    <a:pt x="71" y="87"/>
                  </a:lnTo>
                  <a:lnTo>
                    <a:pt x="72" y="89"/>
                  </a:lnTo>
                  <a:lnTo>
                    <a:pt x="74" y="90"/>
                  </a:lnTo>
                  <a:lnTo>
                    <a:pt x="75" y="91"/>
                  </a:lnTo>
                  <a:lnTo>
                    <a:pt x="76" y="92"/>
                  </a:lnTo>
                  <a:lnTo>
                    <a:pt x="77" y="92"/>
                  </a:lnTo>
                  <a:lnTo>
                    <a:pt x="78" y="93"/>
                  </a:lnTo>
                  <a:lnTo>
                    <a:pt x="81" y="93"/>
                  </a:lnTo>
                  <a:lnTo>
                    <a:pt x="82" y="94"/>
                  </a:lnTo>
                  <a:lnTo>
                    <a:pt x="83" y="94"/>
                  </a:lnTo>
                  <a:lnTo>
                    <a:pt x="85" y="94"/>
                  </a:lnTo>
                  <a:lnTo>
                    <a:pt x="86" y="94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4" y="94"/>
                  </a:lnTo>
                  <a:lnTo>
                    <a:pt x="97" y="94"/>
                  </a:lnTo>
                  <a:lnTo>
                    <a:pt x="98" y="93"/>
                  </a:lnTo>
                  <a:lnTo>
                    <a:pt x="100" y="92"/>
                  </a:lnTo>
                  <a:lnTo>
                    <a:pt x="101" y="92"/>
                  </a:lnTo>
                  <a:lnTo>
                    <a:pt x="104" y="91"/>
                  </a:lnTo>
                  <a:lnTo>
                    <a:pt x="105" y="90"/>
                  </a:lnTo>
                  <a:lnTo>
                    <a:pt x="107" y="89"/>
                  </a:lnTo>
                  <a:lnTo>
                    <a:pt x="108" y="87"/>
                  </a:lnTo>
                  <a:lnTo>
                    <a:pt x="110" y="85"/>
                  </a:lnTo>
                  <a:lnTo>
                    <a:pt x="112" y="84"/>
                  </a:lnTo>
                  <a:lnTo>
                    <a:pt x="113" y="82"/>
                  </a:lnTo>
                  <a:lnTo>
                    <a:pt x="114" y="81"/>
                  </a:lnTo>
                  <a:lnTo>
                    <a:pt x="115" y="78"/>
                  </a:lnTo>
                  <a:lnTo>
                    <a:pt x="116" y="77"/>
                  </a:lnTo>
                  <a:lnTo>
                    <a:pt x="117" y="75"/>
                  </a:lnTo>
                  <a:lnTo>
                    <a:pt x="117" y="73"/>
                  </a:lnTo>
                  <a:lnTo>
                    <a:pt x="119" y="71"/>
                  </a:lnTo>
                  <a:lnTo>
                    <a:pt x="119" y="69"/>
                  </a:lnTo>
                  <a:lnTo>
                    <a:pt x="119" y="67"/>
                  </a:lnTo>
                  <a:lnTo>
                    <a:pt x="119" y="64"/>
                  </a:lnTo>
                  <a:lnTo>
                    <a:pt x="120" y="62"/>
                  </a:lnTo>
                  <a:lnTo>
                    <a:pt x="119" y="61"/>
                  </a:lnTo>
                  <a:lnTo>
                    <a:pt x="119" y="59"/>
                  </a:lnTo>
                  <a:lnTo>
                    <a:pt x="119" y="58"/>
                  </a:lnTo>
                  <a:lnTo>
                    <a:pt x="119" y="55"/>
                  </a:lnTo>
                  <a:lnTo>
                    <a:pt x="117" y="54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6" y="49"/>
                  </a:lnTo>
                  <a:lnTo>
                    <a:pt x="115" y="48"/>
                  </a:lnTo>
                  <a:lnTo>
                    <a:pt x="114" y="47"/>
                  </a:lnTo>
                  <a:lnTo>
                    <a:pt x="113" y="46"/>
                  </a:lnTo>
                  <a:lnTo>
                    <a:pt x="113" y="44"/>
                  </a:lnTo>
                  <a:lnTo>
                    <a:pt x="110" y="44"/>
                  </a:lnTo>
                  <a:lnTo>
                    <a:pt x="109" y="43"/>
                  </a:lnTo>
                  <a:lnTo>
                    <a:pt x="108" y="41"/>
                  </a:lnTo>
                  <a:lnTo>
                    <a:pt x="107" y="40"/>
                  </a:lnTo>
                  <a:lnTo>
                    <a:pt x="106" y="40"/>
                  </a:lnTo>
                  <a:lnTo>
                    <a:pt x="105" y="39"/>
                  </a:lnTo>
                  <a:lnTo>
                    <a:pt x="102" y="39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7" y="38"/>
                  </a:lnTo>
                  <a:lnTo>
                    <a:pt x="96" y="37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9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0"/>
                  </a:lnTo>
                  <a:lnTo>
                    <a:pt x="82" y="40"/>
                  </a:lnTo>
                  <a:lnTo>
                    <a:pt x="79" y="41"/>
                  </a:lnTo>
                  <a:lnTo>
                    <a:pt x="78" y="43"/>
                  </a:lnTo>
                  <a:lnTo>
                    <a:pt x="76" y="44"/>
                  </a:lnTo>
                  <a:lnTo>
                    <a:pt x="75" y="45"/>
                  </a:lnTo>
                  <a:lnTo>
                    <a:pt x="74" y="46"/>
                  </a:lnTo>
                  <a:lnTo>
                    <a:pt x="71" y="48"/>
                  </a:lnTo>
                  <a:lnTo>
                    <a:pt x="70" y="49"/>
                  </a:lnTo>
                  <a:lnTo>
                    <a:pt x="69" y="52"/>
                  </a:lnTo>
                  <a:lnTo>
                    <a:pt x="69" y="53"/>
                  </a:lnTo>
                  <a:lnTo>
                    <a:pt x="68" y="55"/>
                  </a:lnTo>
                  <a:lnTo>
                    <a:pt x="67" y="58"/>
                  </a:lnTo>
                  <a:lnTo>
                    <a:pt x="67" y="59"/>
                  </a:lnTo>
                  <a:lnTo>
                    <a:pt x="66" y="61"/>
                  </a:lnTo>
                  <a:lnTo>
                    <a:pt x="66" y="63"/>
                  </a:lnTo>
                  <a:lnTo>
                    <a:pt x="66" y="66"/>
                  </a:lnTo>
                  <a:lnTo>
                    <a:pt x="66" y="68"/>
                  </a:lnTo>
                  <a:lnTo>
                    <a:pt x="66" y="69"/>
                  </a:lnTo>
                  <a:close/>
                  <a:moveTo>
                    <a:pt x="45" y="181"/>
                  </a:moveTo>
                  <a:lnTo>
                    <a:pt x="45" y="183"/>
                  </a:lnTo>
                  <a:lnTo>
                    <a:pt x="45" y="185"/>
                  </a:lnTo>
                  <a:lnTo>
                    <a:pt x="45" y="188"/>
                  </a:lnTo>
                  <a:lnTo>
                    <a:pt x="45" y="189"/>
                  </a:lnTo>
                  <a:lnTo>
                    <a:pt x="46" y="191"/>
                  </a:lnTo>
                  <a:lnTo>
                    <a:pt x="46" y="193"/>
                  </a:lnTo>
                  <a:lnTo>
                    <a:pt x="47" y="195"/>
                  </a:lnTo>
                  <a:lnTo>
                    <a:pt x="47" y="196"/>
                  </a:lnTo>
                  <a:lnTo>
                    <a:pt x="48" y="198"/>
                  </a:lnTo>
                  <a:lnTo>
                    <a:pt x="49" y="199"/>
                  </a:lnTo>
                  <a:lnTo>
                    <a:pt x="51" y="200"/>
                  </a:lnTo>
                  <a:lnTo>
                    <a:pt x="52" y="202"/>
                  </a:lnTo>
                  <a:lnTo>
                    <a:pt x="53" y="204"/>
                  </a:lnTo>
                  <a:lnTo>
                    <a:pt x="54" y="205"/>
                  </a:lnTo>
                  <a:lnTo>
                    <a:pt x="55" y="206"/>
                  </a:lnTo>
                  <a:lnTo>
                    <a:pt x="56" y="206"/>
                  </a:lnTo>
                  <a:lnTo>
                    <a:pt x="57" y="207"/>
                  </a:lnTo>
                  <a:lnTo>
                    <a:pt x="60" y="208"/>
                  </a:lnTo>
                  <a:lnTo>
                    <a:pt x="61" y="208"/>
                  </a:lnTo>
                  <a:lnTo>
                    <a:pt x="62" y="210"/>
                  </a:lnTo>
                  <a:lnTo>
                    <a:pt x="64" y="210"/>
                  </a:lnTo>
                  <a:lnTo>
                    <a:pt x="66" y="210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0"/>
                  </a:lnTo>
                  <a:lnTo>
                    <a:pt x="76" y="210"/>
                  </a:lnTo>
                  <a:lnTo>
                    <a:pt x="78" y="210"/>
                  </a:lnTo>
                  <a:lnTo>
                    <a:pt x="81" y="208"/>
                  </a:lnTo>
                  <a:lnTo>
                    <a:pt x="83" y="207"/>
                  </a:lnTo>
                  <a:lnTo>
                    <a:pt x="86" y="206"/>
                  </a:lnTo>
                  <a:lnTo>
                    <a:pt x="87" y="205"/>
                  </a:lnTo>
                  <a:lnTo>
                    <a:pt x="90" y="203"/>
                  </a:lnTo>
                  <a:lnTo>
                    <a:pt x="92" y="202"/>
                  </a:lnTo>
                  <a:lnTo>
                    <a:pt x="94" y="199"/>
                  </a:lnTo>
                  <a:lnTo>
                    <a:pt x="96" y="197"/>
                  </a:lnTo>
                  <a:lnTo>
                    <a:pt x="98" y="193"/>
                  </a:lnTo>
                  <a:lnTo>
                    <a:pt x="99" y="191"/>
                  </a:lnTo>
                  <a:lnTo>
                    <a:pt x="100" y="189"/>
                  </a:lnTo>
                  <a:lnTo>
                    <a:pt x="101" y="185"/>
                  </a:lnTo>
                  <a:lnTo>
                    <a:pt x="102" y="183"/>
                  </a:lnTo>
                  <a:lnTo>
                    <a:pt x="104" y="180"/>
                  </a:lnTo>
                  <a:lnTo>
                    <a:pt x="105" y="177"/>
                  </a:lnTo>
                  <a:lnTo>
                    <a:pt x="105" y="174"/>
                  </a:lnTo>
                  <a:lnTo>
                    <a:pt x="106" y="170"/>
                  </a:lnTo>
                  <a:lnTo>
                    <a:pt x="106" y="168"/>
                  </a:lnTo>
                  <a:lnTo>
                    <a:pt x="106" y="165"/>
                  </a:lnTo>
                  <a:lnTo>
                    <a:pt x="106" y="161"/>
                  </a:lnTo>
                  <a:lnTo>
                    <a:pt x="107" y="158"/>
                  </a:lnTo>
                  <a:lnTo>
                    <a:pt x="106" y="157"/>
                  </a:lnTo>
                  <a:lnTo>
                    <a:pt x="106" y="154"/>
                  </a:lnTo>
                  <a:lnTo>
                    <a:pt x="106" y="153"/>
                  </a:lnTo>
                  <a:lnTo>
                    <a:pt x="106" y="151"/>
                  </a:lnTo>
                  <a:lnTo>
                    <a:pt x="105" y="150"/>
                  </a:lnTo>
                  <a:lnTo>
                    <a:pt x="105" y="147"/>
                  </a:lnTo>
                  <a:lnTo>
                    <a:pt x="104" y="146"/>
                  </a:lnTo>
                  <a:lnTo>
                    <a:pt x="104" y="144"/>
                  </a:lnTo>
                  <a:lnTo>
                    <a:pt x="102" y="143"/>
                  </a:lnTo>
                  <a:lnTo>
                    <a:pt x="101" y="142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98" y="137"/>
                  </a:lnTo>
                  <a:lnTo>
                    <a:pt x="97" y="136"/>
                  </a:lnTo>
                  <a:lnTo>
                    <a:pt x="96" y="135"/>
                  </a:lnTo>
                  <a:lnTo>
                    <a:pt x="93" y="135"/>
                  </a:lnTo>
                  <a:lnTo>
                    <a:pt x="92" y="134"/>
                  </a:lnTo>
                  <a:lnTo>
                    <a:pt x="91" y="132"/>
                  </a:lnTo>
                  <a:lnTo>
                    <a:pt x="89" y="132"/>
                  </a:lnTo>
                  <a:lnTo>
                    <a:pt x="87" y="131"/>
                  </a:lnTo>
                  <a:lnTo>
                    <a:pt x="85" y="131"/>
                  </a:lnTo>
                  <a:lnTo>
                    <a:pt x="84" y="131"/>
                  </a:lnTo>
                  <a:lnTo>
                    <a:pt x="82" y="131"/>
                  </a:lnTo>
                  <a:lnTo>
                    <a:pt x="81" y="130"/>
                  </a:lnTo>
                  <a:lnTo>
                    <a:pt x="78" y="131"/>
                  </a:lnTo>
                  <a:lnTo>
                    <a:pt x="76" y="131"/>
                  </a:lnTo>
                  <a:lnTo>
                    <a:pt x="74" y="131"/>
                  </a:lnTo>
                  <a:lnTo>
                    <a:pt x="71" y="132"/>
                  </a:lnTo>
                  <a:lnTo>
                    <a:pt x="69" y="134"/>
                  </a:lnTo>
                  <a:lnTo>
                    <a:pt x="67" y="135"/>
                  </a:lnTo>
                  <a:lnTo>
                    <a:pt x="64" y="136"/>
                  </a:lnTo>
                  <a:lnTo>
                    <a:pt x="62" y="137"/>
                  </a:lnTo>
                  <a:lnTo>
                    <a:pt x="61" y="138"/>
                  </a:lnTo>
                  <a:lnTo>
                    <a:pt x="59" y="140"/>
                  </a:lnTo>
                  <a:lnTo>
                    <a:pt x="56" y="143"/>
                  </a:lnTo>
                  <a:lnTo>
                    <a:pt x="55" y="144"/>
                  </a:lnTo>
                  <a:lnTo>
                    <a:pt x="53" y="147"/>
                  </a:lnTo>
                  <a:lnTo>
                    <a:pt x="52" y="150"/>
                  </a:lnTo>
                  <a:lnTo>
                    <a:pt x="51" y="152"/>
                  </a:lnTo>
                  <a:lnTo>
                    <a:pt x="48" y="154"/>
                  </a:lnTo>
                  <a:lnTo>
                    <a:pt x="48" y="158"/>
                  </a:lnTo>
                  <a:lnTo>
                    <a:pt x="47" y="161"/>
                  </a:lnTo>
                  <a:lnTo>
                    <a:pt x="46" y="164"/>
                  </a:lnTo>
                  <a:lnTo>
                    <a:pt x="45" y="167"/>
                  </a:lnTo>
                  <a:lnTo>
                    <a:pt x="45" y="170"/>
                  </a:lnTo>
                  <a:lnTo>
                    <a:pt x="45" y="174"/>
                  </a:lnTo>
                  <a:lnTo>
                    <a:pt x="45" y="177"/>
                  </a:lnTo>
                  <a:lnTo>
                    <a:pt x="45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1" name="Freeform 118"/>
            <p:cNvSpPr>
              <a:spLocks noEditPoints="1"/>
            </p:cNvSpPr>
            <p:nvPr/>
          </p:nvSpPr>
          <p:spPr bwMode="auto">
            <a:xfrm>
              <a:off x="3184" y="1152"/>
              <a:ext cx="82" cy="124"/>
            </a:xfrm>
            <a:custGeom>
              <a:avLst/>
              <a:gdLst>
                <a:gd name="T0" fmla="*/ 1 w 162"/>
                <a:gd name="T1" fmla="*/ 1 h 246"/>
                <a:gd name="T2" fmla="*/ 1 w 162"/>
                <a:gd name="T3" fmla="*/ 1 h 246"/>
                <a:gd name="T4" fmla="*/ 1 w 162"/>
                <a:gd name="T5" fmla="*/ 1 h 246"/>
                <a:gd name="T6" fmla="*/ 1 w 162"/>
                <a:gd name="T7" fmla="*/ 1 h 246"/>
                <a:gd name="T8" fmla="*/ 1 w 162"/>
                <a:gd name="T9" fmla="*/ 1 h 246"/>
                <a:gd name="T10" fmla="*/ 1 w 162"/>
                <a:gd name="T11" fmla="*/ 1 h 246"/>
                <a:gd name="T12" fmla="*/ 1 w 162"/>
                <a:gd name="T13" fmla="*/ 1 h 246"/>
                <a:gd name="T14" fmla="*/ 1 w 162"/>
                <a:gd name="T15" fmla="*/ 1 h 246"/>
                <a:gd name="T16" fmla="*/ 1 w 162"/>
                <a:gd name="T17" fmla="*/ 1 h 246"/>
                <a:gd name="T18" fmla="*/ 2 w 162"/>
                <a:gd name="T19" fmla="*/ 1 h 246"/>
                <a:gd name="T20" fmla="*/ 2 w 162"/>
                <a:gd name="T21" fmla="*/ 1 h 246"/>
                <a:gd name="T22" fmla="*/ 2 w 162"/>
                <a:gd name="T23" fmla="*/ 1 h 246"/>
                <a:gd name="T24" fmla="*/ 2 w 162"/>
                <a:gd name="T25" fmla="*/ 1 h 246"/>
                <a:gd name="T26" fmla="*/ 2 w 162"/>
                <a:gd name="T27" fmla="*/ 1 h 246"/>
                <a:gd name="T28" fmla="*/ 2 w 162"/>
                <a:gd name="T29" fmla="*/ 1 h 246"/>
                <a:gd name="T30" fmla="*/ 2 w 162"/>
                <a:gd name="T31" fmla="*/ 1 h 246"/>
                <a:gd name="T32" fmla="*/ 2 w 162"/>
                <a:gd name="T33" fmla="*/ 2 h 246"/>
                <a:gd name="T34" fmla="*/ 2 w 162"/>
                <a:gd name="T35" fmla="*/ 2 h 246"/>
                <a:gd name="T36" fmla="*/ 2 w 162"/>
                <a:gd name="T37" fmla="*/ 2 h 246"/>
                <a:gd name="T38" fmla="*/ 2 w 162"/>
                <a:gd name="T39" fmla="*/ 2 h 246"/>
                <a:gd name="T40" fmla="*/ 1 w 162"/>
                <a:gd name="T41" fmla="*/ 2 h 246"/>
                <a:gd name="T42" fmla="*/ 1 w 162"/>
                <a:gd name="T43" fmla="*/ 2 h 246"/>
                <a:gd name="T44" fmla="*/ 1 w 162"/>
                <a:gd name="T45" fmla="*/ 2 h 246"/>
                <a:gd name="T46" fmla="*/ 1 w 162"/>
                <a:gd name="T47" fmla="*/ 2 h 246"/>
                <a:gd name="T48" fmla="*/ 1 w 162"/>
                <a:gd name="T49" fmla="*/ 2 h 246"/>
                <a:gd name="T50" fmla="*/ 0 w 162"/>
                <a:gd name="T51" fmla="*/ 2 h 246"/>
                <a:gd name="T52" fmla="*/ 1 w 162"/>
                <a:gd name="T53" fmla="*/ 2 h 246"/>
                <a:gd name="T54" fmla="*/ 1 w 162"/>
                <a:gd name="T55" fmla="*/ 2 h 246"/>
                <a:gd name="T56" fmla="*/ 1 w 162"/>
                <a:gd name="T57" fmla="*/ 1 h 246"/>
                <a:gd name="T58" fmla="*/ 1 w 162"/>
                <a:gd name="T59" fmla="*/ 1 h 246"/>
                <a:gd name="T60" fmla="*/ 1 w 162"/>
                <a:gd name="T61" fmla="*/ 1 h 246"/>
                <a:gd name="T62" fmla="*/ 1 w 162"/>
                <a:gd name="T63" fmla="*/ 1 h 246"/>
                <a:gd name="T64" fmla="*/ 1 w 162"/>
                <a:gd name="T65" fmla="*/ 1 h 246"/>
                <a:gd name="T66" fmla="*/ 1 w 162"/>
                <a:gd name="T67" fmla="*/ 1 h 246"/>
                <a:gd name="T68" fmla="*/ 1 w 162"/>
                <a:gd name="T69" fmla="*/ 1 h 246"/>
                <a:gd name="T70" fmla="*/ 1 w 162"/>
                <a:gd name="T71" fmla="*/ 1 h 246"/>
                <a:gd name="T72" fmla="*/ 1 w 162"/>
                <a:gd name="T73" fmla="*/ 1 h 246"/>
                <a:gd name="T74" fmla="*/ 1 w 162"/>
                <a:gd name="T75" fmla="*/ 1 h 246"/>
                <a:gd name="T76" fmla="*/ 1 w 162"/>
                <a:gd name="T77" fmla="*/ 1 h 246"/>
                <a:gd name="T78" fmla="*/ 1 w 162"/>
                <a:gd name="T79" fmla="*/ 1 h 246"/>
                <a:gd name="T80" fmla="*/ 1 w 162"/>
                <a:gd name="T81" fmla="*/ 1 h 246"/>
                <a:gd name="T82" fmla="*/ 1 w 162"/>
                <a:gd name="T83" fmla="*/ 1 h 246"/>
                <a:gd name="T84" fmla="*/ 1 w 162"/>
                <a:gd name="T85" fmla="*/ 1 h 246"/>
                <a:gd name="T86" fmla="*/ 1 w 162"/>
                <a:gd name="T87" fmla="*/ 2 h 246"/>
                <a:gd name="T88" fmla="*/ 1 w 162"/>
                <a:gd name="T89" fmla="*/ 2 h 246"/>
                <a:gd name="T90" fmla="*/ 1 w 162"/>
                <a:gd name="T91" fmla="*/ 2 h 246"/>
                <a:gd name="T92" fmla="*/ 1 w 162"/>
                <a:gd name="T93" fmla="*/ 2 h 246"/>
                <a:gd name="T94" fmla="*/ 1 w 162"/>
                <a:gd name="T95" fmla="*/ 2 h 246"/>
                <a:gd name="T96" fmla="*/ 1 w 162"/>
                <a:gd name="T97" fmla="*/ 2 h 246"/>
                <a:gd name="T98" fmla="*/ 1 w 162"/>
                <a:gd name="T99" fmla="*/ 2 h 246"/>
                <a:gd name="T100" fmla="*/ 1 w 162"/>
                <a:gd name="T101" fmla="*/ 2 h 246"/>
                <a:gd name="T102" fmla="*/ 1 w 162"/>
                <a:gd name="T103" fmla="*/ 2 h 246"/>
                <a:gd name="T104" fmla="*/ 1 w 162"/>
                <a:gd name="T105" fmla="*/ 2 h 246"/>
                <a:gd name="T106" fmla="*/ 1 w 162"/>
                <a:gd name="T107" fmla="*/ 2 h 246"/>
                <a:gd name="T108" fmla="*/ 1 w 162"/>
                <a:gd name="T109" fmla="*/ 2 h 246"/>
                <a:gd name="T110" fmla="*/ 1 w 162"/>
                <a:gd name="T111" fmla="*/ 2 h 246"/>
                <a:gd name="T112" fmla="*/ 1 w 162"/>
                <a:gd name="T113" fmla="*/ 2 h 2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2"/>
                <a:gd name="T172" fmla="*/ 0 h 246"/>
                <a:gd name="T173" fmla="*/ 162 w 162"/>
                <a:gd name="T174" fmla="*/ 246 h 2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2" h="246">
                  <a:moveTo>
                    <a:pt x="47" y="109"/>
                  </a:moveTo>
                  <a:lnTo>
                    <a:pt x="45" y="108"/>
                  </a:lnTo>
                  <a:lnTo>
                    <a:pt x="42" y="107"/>
                  </a:lnTo>
                  <a:lnTo>
                    <a:pt x="41" y="106"/>
                  </a:lnTo>
                  <a:lnTo>
                    <a:pt x="39" y="104"/>
                  </a:lnTo>
                  <a:lnTo>
                    <a:pt x="38" y="102"/>
                  </a:lnTo>
                  <a:lnTo>
                    <a:pt x="37" y="101"/>
                  </a:lnTo>
                  <a:lnTo>
                    <a:pt x="35" y="99"/>
                  </a:lnTo>
                  <a:lnTo>
                    <a:pt x="33" y="98"/>
                  </a:lnTo>
                  <a:lnTo>
                    <a:pt x="32" y="96"/>
                  </a:lnTo>
                  <a:lnTo>
                    <a:pt x="31" y="94"/>
                  </a:lnTo>
                  <a:lnTo>
                    <a:pt x="30" y="92"/>
                  </a:lnTo>
                  <a:lnTo>
                    <a:pt x="30" y="90"/>
                  </a:lnTo>
                  <a:lnTo>
                    <a:pt x="29" y="89"/>
                  </a:lnTo>
                  <a:lnTo>
                    <a:pt x="27" y="86"/>
                  </a:lnTo>
                  <a:lnTo>
                    <a:pt x="26" y="85"/>
                  </a:lnTo>
                  <a:lnTo>
                    <a:pt x="25" y="83"/>
                  </a:lnTo>
                  <a:lnTo>
                    <a:pt x="25" y="81"/>
                  </a:lnTo>
                  <a:lnTo>
                    <a:pt x="24" y="79"/>
                  </a:lnTo>
                  <a:lnTo>
                    <a:pt x="24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0"/>
                  </a:lnTo>
                  <a:lnTo>
                    <a:pt x="23" y="68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3" y="56"/>
                  </a:lnTo>
                  <a:lnTo>
                    <a:pt x="24" y="53"/>
                  </a:lnTo>
                  <a:lnTo>
                    <a:pt x="25" y="51"/>
                  </a:lnTo>
                  <a:lnTo>
                    <a:pt x="25" y="48"/>
                  </a:lnTo>
                  <a:lnTo>
                    <a:pt x="26" y="46"/>
                  </a:lnTo>
                  <a:lnTo>
                    <a:pt x="27" y="43"/>
                  </a:lnTo>
                  <a:lnTo>
                    <a:pt x="29" y="40"/>
                  </a:lnTo>
                  <a:lnTo>
                    <a:pt x="30" y="38"/>
                  </a:lnTo>
                  <a:lnTo>
                    <a:pt x="32" y="34"/>
                  </a:lnTo>
                  <a:lnTo>
                    <a:pt x="33" y="32"/>
                  </a:lnTo>
                  <a:lnTo>
                    <a:pt x="34" y="30"/>
                  </a:lnTo>
                  <a:lnTo>
                    <a:pt x="37" y="28"/>
                  </a:lnTo>
                  <a:lnTo>
                    <a:pt x="38" y="25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9" y="15"/>
                  </a:lnTo>
                  <a:lnTo>
                    <a:pt x="52" y="13"/>
                  </a:lnTo>
                  <a:lnTo>
                    <a:pt x="54" y="11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3" y="7"/>
                  </a:lnTo>
                  <a:lnTo>
                    <a:pt x="65" y="6"/>
                  </a:lnTo>
                  <a:lnTo>
                    <a:pt x="69" y="5"/>
                  </a:lnTo>
                  <a:lnTo>
                    <a:pt x="72" y="3"/>
                  </a:lnTo>
                  <a:lnTo>
                    <a:pt x="75" y="2"/>
                  </a:lnTo>
                  <a:lnTo>
                    <a:pt x="78" y="2"/>
                  </a:lnTo>
                  <a:lnTo>
                    <a:pt x="82" y="1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92" y="1"/>
                  </a:lnTo>
                  <a:lnTo>
                    <a:pt x="95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9" y="1"/>
                  </a:lnTo>
                  <a:lnTo>
                    <a:pt x="114" y="2"/>
                  </a:lnTo>
                  <a:lnTo>
                    <a:pt x="118" y="3"/>
                  </a:lnTo>
                  <a:lnTo>
                    <a:pt x="123" y="5"/>
                  </a:lnTo>
                  <a:lnTo>
                    <a:pt x="127" y="7"/>
                  </a:lnTo>
                  <a:lnTo>
                    <a:pt x="131" y="8"/>
                  </a:lnTo>
                  <a:lnTo>
                    <a:pt x="135" y="10"/>
                  </a:lnTo>
                  <a:lnTo>
                    <a:pt x="138" y="13"/>
                  </a:lnTo>
                  <a:lnTo>
                    <a:pt x="141" y="15"/>
                  </a:lnTo>
                  <a:lnTo>
                    <a:pt x="145" y="17"/>
                  </a:lnTo>
                  <a:lnTo>
                    <a:pt x="147" y="21"/>
                  </a:lnTo>
                  <a:lnTo>
                    <a:pt x="150" y="23"/>
                  </a:lnTo>
                  <a:lnTo>
                    <a:pt x="152" y="26"/>
                  </a:lnTo>
                  <a:lnTo>
                    <a:pt x="154" y="30"/>
                  </a:lnTo>
                  <a:lnTo>
                    <a:pt x="155" y="33"/>
                  </a:lnTo>
                  <a:lnTo>
                    <a:pt x="158" y="37"/>
                  </a:lnTo>
                  <a:lnTo>
                    <a:pt x="159" y="40"/>
                  </a:lnTo>
                  <a:lnTo>
                    <a:pt x="160" y="44"/>
                  </a:lnTo>
                  <a:lnTo>
                    <a:pt x="161" y="48"/>
                  </a:lnTo>
                  <a:lnTo>
                    <a:pt x="161" y="52"/>
                  </a:lnTo>
                  <a:lnTo>
                    <a:pt x="161" y="56"/>
                  </a:lnTo>
                  <a:lnTo>
                    <a:pt x="162" y="60"/>
                  </a:lnTo>
                  <a:lnTo>
                    <a:pt x="161" y="63"/>
                  </a:lnTo>
                  <a:lnTo>
                    <a:pt x="161" y="66"/>
                  </a:lnTo>
                  <a:lnTo>
                    <a:pt x="161" y="69"/>
                  </a:lnTo>
                  <a:lnTo>
                    <a:pt x="160" y="71"/>
                  </a:lnTo>
                  <a:lnTo>
                    <a:pt x="160" y="74"/>
                  </a:lnTo>
                  <a:lnTo>
                    <a:pt x="159" y="77"/>
                  </a:lnTo>
                  <a:lnTo>
                    <a:pt x="158" y="79"/>
                  </a:lnTo>
                  <a:lnTo>
                    <a:pt x="156" y="82"/>
                  </a:lnTo>
                  <a:lnTo>
                    <a:pt x="155" y="84"/>
                  </a:lnTo>
                  <a:lnTo>
                    <a:pt x="154" y="86"/>
                  </a:lnTo>
                  <a:lnTo>
                    <a:pt x="153" y="89"/>
                  </a:lnTo>
                  <a:lnTo>
                    <a:pt x="152" y="91"/>
                  </a:lnTo>
                  <a:lnTo>
                    <a:pt x="150" y="93"/>
                  </a:lnTo>
                  <a:lnTo>
                    <a:pt x="148" y="96"/>
                  </a:lnTo>
                  <a:lnTo>
                    <a:pt x="146" y="98"/>
                  </a:lnTo>
                  <a:lnTo>
                    <a:pt x="144" y="100"/>
                  </a:lnTo>
                  <a:lnTo>
                    <a:pt x="141" y="102"/>
                  </a:lnTo>
                  <a:lnTo>
                    <a:pt x="139" y="104"/>
                  </a:lnTo>
                  <a:lnTo>
                    <a:pt x="137" y="106"/>
                  </a:lnTo>
                  <a:lnTo>
                    <a:pt x="135" y="107"/>
                  </a:lnTo>
                  <a:lnTo>
                    <a:pt x="131" y="109"/>
                  </a:lnTo>
                  <a:lnTo>
                    <a:pt x="129" y="111"/>
                  </a:lnTo>
                  <a:lnTo>
                    <a:pt x="125" y="112"/>
                  </a:lnTo>
                  <a:lnTo>
                    <a:pt x="123" y="113"/>
                  </a:lnTo>
                  <a:lnTo>
                    <a:pt x="124" y="115"/>
                  </a:lnTo>
                  <a:lnTo>
                    <a:pt x="127" y="116"/>
                  </a:lnTo>
                  <a:lnTo>
                    <a:pt x="129" y="119"/>
                  </a:lnTo>
                  <a:lnTo>
                    <a:pt x="131" y="120"/>
                  </a:lnTo>
                  <a:lnTo>
                    <a:pt x="132" y="122"/>
                  </a:lnTo>
                  <a:lnTo>
                    <a:pt x="135" y="124"/>
                  </a:lnTo>
                  <a:lnTo>
                    <a:pt x="136" y="125"/>
                  </a:lnTo>
                  <a:lnTo>
                    <a:pt x="138" y="128"/>
                  </a:lnTo>
                  <a:lnTo>
                    <a:pt x="139" y="130"/>
                  </a:lnTo>
                  <a:lnTo>
                    <a:pt x="140" y="132"/>
                  </a:lnTo>
                  <a:lnTo>
                    <a:pt x="141" y="135"/>
                  </a:lnTo>
                  <a:lnTo>
                    <a:pt x="144" y="136"/>
                  </a:lnTo>
                  <a:lnTo>
                    <a:pt x="144" y="138"/>
                  </a:lnTo>
                  <a:lnTo>
                    <a:pt x="145" y="140"/>
                  </a:lnTo>
                  <a:lnTo>
                    <a:pt x="146" y="143"/>
                  </a:lnTo>
                  <a:lnTo>
                    <a:pt x="147" y="145"/>
                  </a:lnTo>
                  <a:lnTo>
                    <a:pt x="147" y="147"/>
                  </a:lnTo>
                  <a:lnTo>
                    <a:pt x="148" y="150"/>
                  </a:lnTo>
                  <a:lnTo>
                    <a:pt x="148" y="152"/>
                  </a:lnTo>
                  <a:lnTo>
                    <a:pt x="150" y="155"/>
                  </a:lnTo>
                  <a:lnTo>
                    <a:pt x="150" y="158"/>
                  </a:lnTo>
                  <a:lnTo>
                    <a:pt x="150" y="160"/>
                  </a:lnTo>
                  <a:lnTo>
                    <a:pt x="150" y="162"/>
                  </a:lnTo>
                  <a:lnTo>
                    <a:pt x="151" y="165"/>
                  </a:lnTo>
                  <a:lnTo>
                    <a:pt x="150" y="169"/>
                  </a:lnTo>
                  <a:lnTo>
                    <a:pt x="150" y="174"/>
                  </a:lnTo>
                  <a:lnTo>
                    <a:pt x="150" y="178"/>
                  </a:lnTo>
                  <a:lnTo>
                    <a:pt x="148" y="183"/>
                  </a:lnTo>
                  <a:lnTo>
                    <a:pt x="147" y="188"/>
                  </a:lnTo>
                  <a:lnTo>
                    <a:pt x="146" y="191"/>
                  </a:lnTo>
                  <a:lnTo>
                    <a:pt x="145" y="196"/>
                  </a:lnTo>
                  <a:lnTo>
                    <a:pt x="143" y="199"/>
                  </a:lnTo>
                  <a:lnTo>
                    <a:pt x="141" y="204"/>
                  </a:lnTo>
                  <a:lnTo>
                    <a:pt x="139" y="207"/>
                  </a:lnTo>
                  <a:lnTo>
                    <a:pt x="137" y="211"/>
                  </a:lnTo>
                  <a:lnTo>
                    <a:pt x="135" y="214"/>
                  </a:lnTo>
                  <a:lnTo>
                    <a:pt x="130" y="220"/>
                  </a:lnTo>
                  <a:lnTo>
                    <a:pt x="125" y="225"/>
                  </a:lnTo>
                  <a:lnTo>
                    <a:pt x="121" y="229"/>
                  </a:lnTo>
                  <a:lnTo>
                    <a:pt x="116" y="233"/>
                  </a:lnTo>
                  <a:lnTo>
                    <a:pt x="110" y="236"/>
                  </a:lnTo>
                  <a:lnTo>
                    <a:pt x="105" y="240"/>
                  </a:lnTo>
                  <a:lnTo>
                    <a:pt x="100" y="242"/>
                  </a:lnTo>
                  <a:lnTo>
                    <a:pt x="93" y="243"/>
                  </a:lnTo>
                  <a:lnTo>
                    <a:pt x="87" y="245"/>
                  </a:lnTo>
                  <a:lnTo>
                    <a:pt x="80" y="246"/>
                  </a:lnTo>
                  <a:lnTo>
                    <a:pt x="75" y="246"/>
                  </a:lnTo>
                  <a:lnTo>
                    <a:pt x="68" y="246"/>
                  </a:lnTo>
                  <a:lnTo>
                    <a:pt x="62" y="246"/>
                  </a:lnTo>
                  <a:lnTo>
                    <a:pt x="57" y="246"/>
                  </a:lnTo>
                  <a:lnTo>
                    <a:pt x="53" y="245"/>
                  </a:lnTo>
                  <a:lnTo>
                    <a:pt x="48" y="245"/>
                  </a:lnTo>
                  <a:lnTo>
                    <a:pt x="44" y="244"/>
                  </a:lnTo>
                  <a:lnTo>
                    <a:pt x="39" y="242"/>
                  </a:lnTo>
                  <a:lnTo>
                    <a:pt x="35" y="241"/>
                  </a:lnTo>
                  <a:lnTo>
                    <a:pt x="31" y="238"/>
                  </a:lnTo>
                  <a:lnTo>
                    <a:pt x="27" y="236"/>
                  </a:lnTo>
                  <a:lnTo>
                    <a:pt x="24" y="234"/>
                  </a:lnTo>
                  <a:lnTo>
                    <a:pt x="21" y="231"/>
                  </a:lnTo>
                  <a:lnTo>
                    <a:pt x="18" y="228"/>
                  </a:lnTo>
                  <a:lnTo>
                    <a:pt x="15" y="226"/>
                  </a:lnTo>
                  <a:lnTo>
                    <a:pt x="12" y="222"/>
                  </a:lnTo>
                  <a:lnTo>
                    <a:pt x="9" y="218"/>
                  </a:lnTo>
                  <a:lnTo>
                    <a:pt x="8" y="214"/>
                  </a:lnTo>
                  <a:lnTo>
                    <a:pt x="6" y="211"/>
                  </a:lnTo>
                  <a:lnTo>
                    <a:pt x="3" y="206"/>
                  </a:lnTo>
                  <a:lnTo>
                    <a:pt x="2" y="203"/>
                  </a:lnTo>
                  <a:lnTo>
                    <a:pt x="1" y="198"/>
                  </a:lnTo>
                  <a:lnTo>
                    <a:pt x="0" y="193"/>
                  </a:lnTo>
                  <a:lnTo>
                    <a:pt x="0" y="190"/>
                  </a:lnTo>
                  <a:lnTo>
                    <a:pt x="0" y="185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1" y="165"/>
                  </a:lnTo>
                  <a:lnTo>
                    <a:pt x="1" y="161"/>
                  </a:lnTo>
                  <a:lnTo>
                    <a:pt x="2" y="158"/>
                  </a:lnTo>
                  <a:lnTo>
                    <a:pt x="3" y="154"/>
                  </a:lnTo>
                  <a:lnTo>
                    <a:pt x="4" y="151"/>
                  </a:lnTo>
                  <a:lnTo>
                    <a:pt x="7" y="147"/>
                  </a:lnTo>
                  <a:lnTo>
                    <a:pt x="8" y="144"/>
                  </a:lnTo>
                  <a:lnTo>
                    <a:pt x="10" y="140"/>
                  </a:lnTo>
                  <a:lnTo>
                    <a:pt x="12" y="137"/>
                  </a:lnTo>
                  <a:lnTo>
                    <a:pt x="14" y="135"/>
                  </a:lnTo>
                  <a:lnTo>
                    <a:pt x="16" y="131"/>
                  </a:lnTo>
                  <a:lnTo>
                    <a:pt x="19" y="129"/>
                  </a:lnTo>
                  <a:lnTo>
                    <a:pt x="22" y="125"/>
                  </a:lnTo>
                  <a:lnTo>
                    <a:pt x="24" y="123"/>
                  </a:lnTo>
                  <a:lnTo>
                    <a:pt x="27" y="121"/>
                  </a:lnTo>
                  <a:lnTo>
                    <a:pt x="30" y="119"/>
                  </a:lnTo>
                  <a:lnTo>
                    <a:pt x="33" y="116"/>
                  </a:lnTo>
                  <a:lnTo>
                    <a:pt x="37" y="115"/>
                  </a:lnTo>
                  <a:lnTo>
                    <a:pt x="39" y="113"/>
                  </a:lnTo>
                  <a:lnTo>
                    <a:pt x="42" y="112"/>
                  </a:lnTo>
                  <a:lnTo>
                    <a:pt x="47" y="109"/>
                  </a:lnTo>
                  <a:close/>
                  <a:moveTo>
                    <a:pt x="65" y="69"/>
                  </a:moveTo>
                  <a:lnTo>
                    <a:pt x="65" y="71"/>
                  </a:lnTo>
                  <a:lnTo>
                    <a:pt x="65" y="74"/>
                  </a:lnTo>
                  <a:lnTo>
                    <a:pt x="65" y="75"/>
                  </a:lnTo>
                  <a:lnTo>
                    <a:pt x="65" y="77"/>
                  </a:lnTo>
                  <a:lnTo>
                    <a:pt x="65" y="78"/>
                  </a:lnTo>
                  <a:lnTo>
                    <a:pt x="67" y="81"/>
                  </a:lnTo>
                  <a:lnTo>
                    <a:pt x="67" y="82"/>
                  </a:lnTo>
                  <a:lnTo>
                    <a:pt x="68" y="83"/>
                  </a:lnTo>
                  <a:lnTo>
                    <a:pt x="68" y="84"/>
                  </a:lnTo>
                  <a:lnTo>
                    <a:pt x="69" y="85"/>
                  </a:lnTo>
                  <a:lnTo>
                    <a:pt x="70" y="86"/>
                  </a:lnTo>
                  <a:lnTo>
                    <a:pt x="71" y="87"/>
                  </a:lnTo>
                  <a:lnTo>
                    <a:pt x="72" y="89"/>
                  </a:lnTo>
                  <a:lnTo>
                    <a:pt x="74" y="90"/>
                  </a:lnTo>
                  <a:lnTo>
                    <a:pt x="75" y="91"/>
                  </a:lnTo>
                  <a:lnTo>
                    <a:pt x="76" y="92"/>
                  </a:lnTo>
                  <a:lnTo>
                    <a:pt x="77" y="92"/>
                  </a:lnTo>
                  <a:lnTo>
                    <a:pt x="78" y="93"/>
                  </a:lnTo>
                  <a:lnTo>
                    <a:pt x="80" y="93"/>
                  </a:lnTo>
                  <a:lnTo>
                    <a:pt x="82" y="94"/>
                  </a:lnTo>
                  <a:lnTo>
                    <a:pt x="83" y="94"/>
                  </a:lnTo>
                  <a:lnTo>
                    <a:pt x="85" y="94"/>
                  </a:lnTo>
                  <a:lnTo>
                    <a:pt x="86" y="94"/>
                  </a:lnTo>
                  <a:lnTo>
                    <a:pt x="88" y="94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4" y="94"/>
                  </a:lnTo>
                  <a:lnTo>
                    <a:pt x="97" y="94"/>
                  </a:lnTo>
                  <a:lnTo>
                    <a:pt x="98" y="93"/>
                  </a:lnTo>
                  <a:lnTo>
                    <a:pt x="100" y="92"/>
                  </a:lnTo>
                  <a:lnTo>
                    <a:pt x="101" y="92"/>
                  </a:lnTo>
                  <a:lnTo>
                    <a:pt x="103" y="91"/>
                  </a:lnTo>
                  <a:lnTo>
                    <a:pt x="105" y="90"/>
                  </a:lnTo>
                  <a:lnTo>
                    <a:pt x="107" y="89"/>
                  </a:lnTo>
                  <a:lnTo>
                    <a:pt x="108" y="87"/>
                  </a:lnTo>
                  <a:lnTo>
                    <a:pt x="110" y="85"/>
                  </a:lnTo>
                  <a:lnTo>
                    <a:pt x="112" y="84"/>
                  </a:lnTo>
                  <a:lnTo>
                    <a:pt x="113" y="82"/>
                  </a:lnTo>
                  <a:lnTo>
                    <a:pt x="114" y="81"/>
                  </a:lnTo>
                  <a:lnTo>
                    <a:pt x="115" y="78"/>
                  </a:lnTo>
                  <a:lnTo>
                    <a:pt x="116" y="77"/>
                  </a:lnTo>
                  <a:lnTo>
                    <a:pt x="117" y="75"/>
                  </a:lnTo>
                  <a:lnTo>
                    <a:pt x="117" y="73"/>
                  </a:lnTo>
                  <a:lnTo>
                    <a:pt x="118" y="71"/>
                  </a:lnTo>
                  <a:lnTo>
                    <a:pt x="118" y="69"/>
                  </a:lnTo>
                  <a:lnTo>
                    <a:pt x="118" y="67"/>
                  </a:lnTo>
                  <a:lnTo>
                    <a:pt x="118" y="64"/>
                  </a:lnTo>
                  <a:lnTo>
                    <a:pt x="120" y="62"/>
                  </a:lnTo>
                  <a:lnTo>
                    <a:pt x="118" y="61"/>
                  </a:lnTo>
                  <a:lnTo>
                    <a:pt x="118" y="59"/>
                  </a:lnTo>
                  <a:lnTo>
                    <a:pt x="118" y="58"/>
                  </a:lnTo>
                  <a:lnTo>
                    <a:pt x="118" y="55"/>
                  </a:lnTo>
                  <a:lnTo>
                    <a:pt x="117" y="54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6" y="49"/>
                  </a:lnTo>
                  <a:lnTo>
                    <a:pt x="115" y="48"/>
                  </a:lnTo>
                  <a:lnTo>
                    <a:pt x="114" y="47"/>
                  </a:lnTo>
                  <a:lnTo>
                    <a:pt x="113" y="46"/>
                  </a:lnTo>
                  <a:lnTo>
                    <a:pt x="113" y="44"/>
                  </a:lnTo>
                  <a:lnTo>
                    <a:pt x="110" y="44"/>
                  </a:lnTo>
                  <a:lnTo>
                    <a:pt x="109" y="43"/>
                  </a:lnTo>
                  <a:lnTo>
                    <a:pt x="108" y="41"/>
                  </a:lnTo>
                  <a:lnTo>
                    <a:pt x="107" y="40"/>
                  </a:lnTo>
                  <a:lnTo>
                    <a:pt x="106" y="40"/>
                  </a:lnTo>
                  <a:lnTo>
                    <a:pt x="105" y="39"/>
                  </a:lnTo>
                  <a:lnTo>
                    <a:pt x="102" y="39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7" y="38"/>
                  </a:lnTo>
                  <a:lnTo>
                    <a:pt x="95" y="37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0"/>
                  </a:lnTo>
                  <a:lnTo>
                    <a:pt x="82" y="40"/>
                  </a:lnTo>
                  <a:lnTo>
                    <a:pt x="79" y="41"/>
                  </a:lnTo>
                  <a:lnTo>
                    <a:pt x="78" y="43"/>
                  </a:lnTo>
                  <a:lnTo>
                    <a:pt x="76" y="44"/>
                  </a:lnTo>
                  <a:lnTo>
                    <a:pt x="75" y="45"/>
                  </a:lnTo>
                  <a:lnTo>
                    <a:pt x="74" y="46"/>
                  </a:lnTo>
                  <a:lnTo>
                    <a:pt x="71" y="48"/>
                  </a:lnTo>
                  <a:lnTo>
                    <a:pt x="70" y="49"/>
                  </a:lnTo>
                  <a:lnTo>
                    <a:pt x="69" y="52"/>
                  </a:lnTo>
                  <a:lnTo>
                    <a:pt x="69" y="53"/>
                  </a:lnTo>
                  <a:lnTo>
                    <a:pt x="68" y="55"/>
                  </a:lnTo>
                  <a:lnTo>
                    <a:pt x="67" y="58"/>
                  </a:lnTo>
                  <a:lnTo>
                    <a:pt x="67" y="59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5" y="66"/>
                  </a:lnTo>
                  <a:lnTo>
                    <a:pt x="65" y="68"/>
                  </a:lnTo>
                  <a:lnTo>
                    <a:pt x="65" y="69"/>
                  </a:lnTo>
                  <a:close/>
                  <a:moveTo>
                    <a:pt x="45" y="181"/>
                  </a:moveTo>
                  <a:lnTo>
                    <a:pt x="45" y="183"/>
                  </a:lnTo>
                  <a:lnTo>
                    <a:pt x="45" y="185"/>
                  </a:lnTo>
                  <a:lnTo>
                    <a:pt x="45" y="188"/>
                  </a:lnTo>
                  <a:lnTo>
                    <a:pt x="45" y="189"/>
                  </a:lnTo>
                  <a:lnTo>
                    <a:pt x="46" y="191"/>
                  </a:lnTo>
                  <a:lnTo>
                    <a:pt x="46" y="193"/>
                  </a:lnTo>
                  <a:lnTo>
                    <a:pt x="47" y="195"/>
                  </a:lnTo>
                  <a:lnTo>
                    <a:pt x="47" y="196"/>
                  </a:lnTo>
                  <a:lnTo>
                    <a:pt x="48" y="198"/>
                  </a:lnTo>
                  <a:lnTo>
                    <a:pt x="49" y="199"/>
                  </a:lnTo>
                  <a:lnTo>
                    <a:pt x="50" y="200"/>
                  </a:lnTo>
                  <a:lnTo>
                    <a:pt x="52" y="202"/>
                  </a:lnTo>
                  <a:lnTo>
                    <a:pt x="53" y="204"/>
                  </a:lnTo>
                  <a:lnTo>
                    <a:pt x="54" y="205"/>
                  </a:lnTo>
                  <a:lnTo>
                    <a:pt x="55" y="206"/>
                  </a:lnTo>
                  <a:lnTo>
                    <a:pt x="56" y="206"/>
                  </a:lnTo>
                  <a:lnTo>
                    <a:pt x="57" y="207"/>
                  </a:lnTo>
                  <a:lnTo>
                    <a:pt x="60" y="208"/>
                  </a:lnTo>
                  <a:lnTo>
                    <a:pt x="61" y="208"/>
                  </a:lnTo>
                  <a:lnTo>
                    <a:pt x="62" y="210"/>
                  </a:lnTo>
                  <a:lnTo>
                    <a:pt x="64" y="210"/>
                  </a:lnTo>
                  <a:lnTo>
                    <a:pt x="65" y="210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0"/>
                  </a:lnTo>
                  <a:lnTo>
                    <a:pt x="76" y="210"/>
                  </a:lnTo>
                  <a:lnTo>
                    <a:pt x="78" y="210"/>
                  </a:lnTo>
                  <a:lnTo>
                    <a:pt x="80" y="208"/>
                  </a:lnTo>
                  <a:lnTo>
                    <a:pt x="83" y="207"/>
                  </a:lnTo>
                  <a:lnTo>
                    <a:pt x="86" y="206"/>
                  </a:lnTo>
                  <a:lnTo>
                    <a:pt x="87" y="205"/>
                  </a:lnTo>
                  <a:lnTo>
                    <a:pt x="90" y="203"/>
                  </a:lnTo>
                  <a:lnTo>
                    <a:pt x="92" y="202"/>
                  </a:lnTo>
                  <a:lnTo>
                    <a:pt x="94" y="199"/>
                  </a:lnTo>
                  <a:lnTo>
                    <a:pt x="95" y="197"/>
                  </a:lnTo>
                  <a:lnTo>
                    <a:pt x="98" y="193"/>
                  </a:lnTo>
                  <a:lnTo>
                    <a:pt x="99" y="191"/>
                  </a:lnTo>
                  <a:lnTo>
                    <a:pt x="100" y="189"/>
                  </a:lnTo>
                  <a:lnTo>
                    <a:pt x="101" y="185"/>
                  </a:lnTo>
                  <a:lnTo>
                    <a:pt x="102" y="183"/>
                  </a:lnTo>
                  <a:lnTo>
                    <a:pt x="103" y="180"/>
                  </a:lnTo>
                  <a:lnTo>
                    <a:pt x="105" y="177"/>
                  </a:lnTo>
                  <a:lnTo>
                    <a:pt x="105" y="174"/>
                  </a:lnTo>
                  <a:lnTo>
                    <a:pt x="106" y="170"/>
                  </a:lnTo>
                  <a:lnTo>
                    <a:pt x="106" y="168"/>
                  </a:lnTo>
                  <a:lnTo>
                    <a:pt x="106" y="165"/>
                  </a:lnTo>
                  <a:lnTo>
                    <a:pt x="106" y="161"/>
                  </a:lnTo>
                  <a:lnTo>
                    <a:pt x="107" y="158"/>
                  </a:lnTo>
                  <a:lnTo>
                    <a:pt x="106" y="157"/>
                  </a:lnTo>
                  <a:lnTo>
                    <a:pt x="106" y="154"/>
                  </a:lnTo>
                  <a:lnTo>
                    <a:pt x="106" y="153"/>
                  </a:lnTo>
                  <a:lnTo>
                    <a:pt x="106" y="151"/>
                  </a:lnTo>
                  <a:lnTo>
                    <a:pt x="105" y="150"/>
                  </a:lnTo>
                  <a:lnTo>
                    <a:pt x="105" y="147"/>
                  </a:lnTo>
                  <a:lnTo>
                    <a:pt x="103" y="146"/>
                  </a:lnTo>
                  <a:lnTo>
                    <a:pt x="103" y="144"/>
                  </a:lnTo>
                  <a:lnTo>
                    <a:pt x="102" y="143"/>
                  </a:lnTo>
                  <a:lnTo>
                    <a:pt x="101" y="142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98" y="137"/>
                  </a:lnTo>
                  <a:lnTo>
                    <a:pt x="97" y="136"/>
                  </a:lnTo>
                  <a:lnTo>
                    <a:pt x="95" y="135"/>
                  </a:lnTo>
                  <a:lnTo>
                    <a:pt x="93" y="135"/>
                  </a:lnTo>
                  <a:lnTo>
                    <a:pt x="92" y="134"/>
                  </a:lnTo>
                  <a:lnTo>
                    <a:pt x="91" y="132"/>
                  </a:lnTo>
                  <a:lnTo>
                    <a:pt x="88" y="132"/>
                  </a:lnTo>
                  <a:lnTo>
                    <a:pt x="87" y="131"/>
                  </a:lnTo>
                  <a:lnTo>
                    <a:pt x="85" y="131"/>
                  </a:lnTo>
                  <a:lnTo>
                    <a:pt x="84" y="131"/>
                  </a:lnTo>
                  <a:lnTo>
                    <a:pt x="82" y="131"/>
                  </a:lnTo>
                  <a:lnTo>
                    <a:pt x="80" y="130"/>
                  </a:lnTo>
                  <a:lnTo>
                    <a:pt x="78" y="131"/>
                  </a:lnTo>
                  <a:lnTo>
                    <a:pt x="76" y="131"/>
                  </a:lnTo>
                  <a:lnTo>
                    <a:pt x="74" y="131"/>
                  </a:lnTo>
                  <a:lnTo>
                    <a:pt x="71" y="132"/>
                  </a:lnTo>
                  <a:lnTo>
                    <a:pt x="69" y="134"/>
                  </a:lnTo>
                  <a:lnTo>
                    <a:pt x="67" y="135"/>
                  </a:lnTo>
                  <a:lnTo>
                    <a:pt x="64" y="136"/>
                  </a:lnTo>
                  <a:lnTo>
                    <a:pt x="62" y="137"/>
                  </a:lnTo>
                  <a:lnTo>
                    <a:pt x="61" y="138"/>
                  </a:lnTo>
                  <a:lnTo>
                    <a:pt x="59" y="140"/>
                  </a:lnTo>
                  <a:lnTo>
                    <a:pt x="56" y="143"/>
                  </a:lnTo>
                  <a:lnTo>
                    <a:pt x="55" y="144"/>
                  </a:lnTo>
                  <a:lnTo>
                    <a:pt x="53" y="147"/>
                  </a:lnTo>
                  <a:lnTo>
                    <a:pt x="52" y="150"/>
                  </a:lnTo>
                  <a:lnTo>
                    <a:pt x="50" y="152"/>
                  </a:lnTo>
                  <a:lnTo>
                    <a:pt x="48" y="154"/>
                  </a:lnTo>
                  <a:lnTo>
                    <a:pt x="48" y="158"/>
                  </a:lnTo>
                  <a:lnTo>
                    <a:pt x="47" y="161"/>
                  </a:lnTo>
                  <a:lnTo>
                    <a:pt x="46" y="164"/>
                  </a:lnTo>
                  <a:lnTo>
                    <a:pt x="45" y="167"/>
                  </a:lnTo>
                  <a:lnTo>
                    <a:pt x="45" y="170"/>
                  </a:lnTo>
                  <a:lnTo>
                    <a:pt x="45" y="174"/>
                  </a:lnTo>
                  <a:lnTo>
                    <a:pt x="45" y="177"/>
                  </a:lnTo>
                  <a:lnTo>
                    <a:pt x="45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2" name="Freeform 119"/>
            <p:cNvSpPr>
              <a:spLocks noEditPoints="1"/>
            </p:cNvSpPr>
            <p:nvPr/>
          </p:nvSpPr>
          <p:spPr bwMode="auto">
            <a:xfrm>
              <a:off x="3405" y="1152"/>
              <a:ext cx="81" cy="124"/>
            </a:xfrm>
            <a:custGeom>
              <a:avLst/>
              <a:gdLst>
                <a:gd name="T0" fmla="*/ 1 w 161"/>
                <a:gd name="T1" fmla="*/ 2 h 246"/>
                <a:gd name="T2" fmla="*/ 1 w 161"/>
                <a:gd name="T3" fmla="*/ 2 h 246"/>
                <a:gd name="T4" fmla="*/ 1 w 161"/>
                <a:gd name="T5" fmla="*/ 2 h 246"/>
                <a:gd name="T6" fmla="*/ 1 w 161"/>
                <a:gd name="T7" fmla="*/ 2 h 246"/>
                <a:gd name="T8" fmla="*/ 1 w 161"/>
                <a:gd name="T9" fmla="*/ 2 h 246"/>
                <a:gd name="T10" fmla="*/ 1 w 161"/>
                <a:gd name="T11" fmla="*/ 2 h 246"/>
                <a:gd name="T12" fmla="*/ 1 w 161"/>
                <a:gd name="T13" fmla="*/ 2 h 246"/>
                <a:gd name="T14" fmla="*/ 1 w 161"/>
                <a:gd name="T15" fmla="*/ 2 h 246"/>
                <a:gd name="T16" fmla="*/ 1 w 161"/>
                <a:gd name="T17" fmla="*/ 2 h 246"/>
                <a:gd name="T18" fmla="*/ 1 w 161"/>
                <a:gd name="T19" fmla="*/ 2 h 246"/>
                <a:gd name="T20" fmla="*/ 1 w 161"/>
                <a:gd name="T21" fmla="*/ 2 h 246"/>
                <a:gd name="T22" fmla="*/ 1 w 161"/>
                <a:gd name="T23" fmla="*/ 2 h 246"/>
                <a:gd name="T24" fmla="*/ 1 w 161"/>
                <a:gd name="T25" fmla="*/ 2 h 246"/>
                <a:gd name="T26" fmla="*/ 1 w 161"/>
                <a:gd name="T27" fmla="*/ 2 h 246"/>
                <a:gd name="T28" fmla="*/ 1 w 161"/>
                <a:gd name="T29" fmla="*/ 2 h 246"/>
                <a:gd name="T30" fmla="*/ 1 w 161"/>
                <a:gd name="T31" fmla="*/ 1 h 246"/>
                <a:gd name="T32" fmla="*/ 1 w 161"/>
                <a:gd name="T33" fmla="*/ 1 h 246"/>
                <a:gd name="T34" fmla="*/ 1 w 161"/>
                <a:gd name="T35" fmla="*/ 1 h 246"/>
                <a:gd name="T36" fmla="*/ 1 w 161"/>
                <a:gd name="T37" fmla="*/ 1 h 246"/>
                <a:gd name="T38" fmla="*/ 1 w 161"/>
                <a:gd name="T39" fmla="*/ 1 h 246"/>
                <a:gd name="T40" fmla="*/ 1 w 161"/>
                <a:gd name="T41" fmla="*/ 1 h 246"/>
                <a:gd name="T42" fmla="*/ 1 w 161"/>
                <a:gd name="T43" fmla="*/ 0 h 246"/>
                <a:gd name="T44" fmla="*/ 1 w 161"/>
                <a:gd name="T45" fmla="*/ 1 h 246"/>
                <a:gd name="T46" fmla="*/ 2 w 161"/>
                <a:gd name="T47" fmla="*/ 1 h 246"/>
                <a:gd name="T48" fmla="*/ 2 w 161"/>
                <a:gd name="T49" fmla="*/ 1 h 246"/>
                <a:gd name="T50" fmla="*/ 2 w 161"/>
                <a:gd name="T51" fmla="*/ 1 h 246"/>
                <a:gd name="T52" fmla="*/ 2 w 161"/>
                <a:gd name="T53" fmla="*/ 1 h 246"/>
                <a:gd name="T54" fmla="*/ 2 w 161"/>
                <a:gd name="T55" fmla="*/ 2 h 246"/>
                <a:gd name="T56" fmla="*/ 2 w 161"/>
                <a:gd name="T57" fmla="*/ 2 h 246"/>
                <a:gd name="T58" fmla="*/ 1 w 161"/>
                <a:gd name="T59" fmla="*/ 2 h 246"/>
                <a:gd name="T60" fmla="*/ 1 w 161"/>
                <a:gd name="T61" fmla="*/ 2 h 246"/>
                <a:gd name="T62" fmla="*/ 1 w 161"/>
                <a:gd name="T63" fmla="*/ 2 h 246"/>
                <a:gd name="T64" fmla="*/ 1 w 161"/>
                <a:gd name="T65" fmla="*/ 2 h 246"/>
                <a:gd name="T66" fmla="*/ 1 w 161"/>
                <a:gd name="T67" fmla="*/ 2 h 246"/>
                <a:gd name="T68" fmla="*/ 1 w 161"/>
                <a:gd name="T69" fmla="*/ 2 h 246"/>
                <a:gd name="T70" fmla="*/ 0 w 161"/>
                <a:gd name="T71" fmla="*/ 2 h 246"/>
                <a:gd name="T72" fmla="*/ 1 w 161"/>
                <a:gd name="T73" fmla="*/ 1 h 246"/>
                <a:gd name="T74" fmla="*/ 1 w 161"/>
                <a:gd name="T75" fmla="*/ 1 h 246"/>
                <a:gd name="T76" fmla="*/ 1 w 161"/>
                <a:gd name="T77" fmla="*/ 1 h 246"/>
                <a:gd name="T78" fmla="*/ 1 w 161"/>
                <a:gd name="T79" fmla="*/ 1 h 246"/>
                <a:gd name="T80" fmla="*/ 1 w 161"/>
                <a:gd name="T81" fmla="*/ 1 h 246"/>
                <a:gd name="T82" fmla="*/ 1 w 161"/>
                <a:gd name="T83" fmla="*/ 1 h 246"/>
                <a:gd name="T84" fmla="*/ 1 w 161"/>
                <a:gd name="T85" fmla="*/ 1 h 246"/>
                <a:gd name="T86" fmla="*/ 1 w 161"/>
                <a:gd name="T87" fmla="*/ 1 h 246"/>
                <a:gd name="T88" fmla="*/ 1 w 161"/>
                <a:gd name="T89" fmla="*/ 1 h 246"/>
                <a:gd name="T90" fmla="*/ 1 w 161"/>
                <a:gd name="T91" fmla="*/ 1 h 246"/>
                <a:gd name="T92" fmla="*/ 1 w 161"/>
                <a:gd name="T93" fmla="*/ 1 h 246"/>
                <a:gd name="T94" fmla="*/ 1 w 161"/>
                <a:gd name="T95" fmla="*/ 1 h 246"/>
                <a:gd name="T96" fmla="*/ 1 w 161"/>
                <a:gd name="T97" fmla="*/ 1 h 246"/>
                <a:gd name="T98" fmla="*/ 1 w 161"/>
                <a:gd name="T99" fmla="*/ 2 h 246"/>
                <a:gd name="T100" fmla="*/ 1 w 161"/>
                <a:gd name="T101" fmla="*/ 2 h 246"/>
                <a:gd name="T102" fmla="*/ 1 w 161"/>
                <a:gd name="T103" fmla="*/ 2 h 246"/>
                <a:gd name="T104" fmla="*/ 1 w 161"/>
                <a:gd name="T105" fmla="*/ 2 h 246"/>
                <a:gd name="T106" fmla="*/ 1 w 161"/>
                <a:gd name="T107" fmla="*/ 1 h 246"/>
                <a:gd name="T108" fmla="*/ 1 w 161"/>
                <a:gd name="T109" fmla="*/ 1 h 246"/>
                <a:gd name="T110" fmla="*/ 1 w 161"/>
                <a:gd name="T111" fmla="*/ 1 h 246"/>
                <a:gd name="T112" fmla="*/ 1 w 161"/>
                <a:gd name="T113" fmla="*/ 1 h 246"/>
                <a:gd name="T114" fmla="*/ 1 w 161"/>
                <a:gd name="T115" fmla="*/ 1 h 246"/>
                <a:gd name="T116" fmla="*/ 1 w 161"/>
                <a:gd name="T117" fmla="*/ 1 h 2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1"/>
                <a:gd name="T178" fmla="*/ 0 h 246"/>
                <a:gd name="T179" fmla="*/ 161 w 161"/>
                <a:gd name="T180" fmla="*/ 246 h 2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1" h="246">
                  <a:moveTo>
                    <a:pt x="0" y="187"/>
                  </a:moveTo>
                  <a:lnTo>
                    <a:pt x="43" y="183"/>
                  </a:lnTo>
                  <a:lnTo>
                    <a:pt x="43" y="185"/>
                  </a:lnTo>
                  <a:lnTo>
                    <a:pt x="43" y="188"/>
                  </a:lnTo>
                  <a:lnTo>
                    <a:pt x="43" y="190"/>
                  </a:lnTo>
                  <a:lnTo>
                    <a:pt x="44" y="192"/>
                  </a:lnTo>
                  <a:lnTo>
                    <a:pt x="44" y="193"/>
                  </a:lnTo>
                  <a:lnTo>
                    <a:pt x="45" y="196"/>
                  </a:lnTo>
                  <a:lnTo>
                    <a:pt x="45" y="197"/>
                  </a:lnTo>
                  <a:lnTo>
                    <a:pt x="46" y="198"/>
                  </a:lnTo>
                  <a:lnTo>
                    <a:pt x="46" y="200"/>
                  </a:lnTo>
                  <a:lnTo>
                    <a:pt x="47" y="202"/>
                  </a:lnTo>
                  <a:lnTo>
                    <a:pt x="48" y="203"/>
                  </a:lnTo>
                  <a:lnTo>
                    <a:pt x="50" y="203"/>
                  </a:lnTo>
                  <a:lnTo>
                    <a:pt x="50" y="204"/>
                  </a:lnTo>
                  <a:lnTo>
                    <a:pt x="51" y="205"/>
                  </a:lnTo>
                  <a:lnTo>
                    <a:pt x="52" y="206"/>
                  </a:lnTo>
                  <a:lnTo>
                    <a:pt x="53" y="206"/>
                  </a:lnTo>
                  <a:lnTo>
                    <a:pt x="54" y="207"/>
                  </a:lnTo>
                  <a:lnTo>
                    <a:pt x="55" y="207"/>
                  </a:lnTo>
                  <a:lnTo>
                    <a:pt x="57" y="208"/>
                  </a:lnTo>
                  <a:lnTo>
                    <a:pt x="58" y="208"/>
                  </a:lnTo>
                  <a:lnTo>
                    <a:pt x="59" y="208"/>
                  </a:lnTo>
                  <a:lnTo>
                    <a:pt x="60" y="208"/>
                  </a:lnTo>
                  <a:lnTo>
                    <a:pt x="61" y="208"/>
                  </a:lnTo>
                  <a:lnTo>
                    <a:pt x="63" y="208"/>
                  </a:lnTo>
                  <a:lnTo>
                    <a:pt x="65" y="208"/>
                  </a:lnTo>
                  <a:lnTo>
                    <a:pt x="67" y="208"/>
                  </a:lnTo>
                  <a:lnTo>
                    <a:pt x="68" y="208"/>
                  </a:lnTo>
                  <a:lnTo>
                    <a:pt x="70" y="208"/>
                  </a:lnTo>
                  <a:lnTo>
                    <a:pt x="71" y="207"/>
                  </a:lnTo>
                  <a:lnTo>
                    <a:pt x="74" y="206"/>
                  </a:lnTo>
                  <a:lnTo>
                    <a:pt x="75" y="206"/>
                  </a:lnTo>
                  <a:lnTo>
                    <a:pt x="77" y="205"/>
                  </a:lnTo>
                  <a:lnTo>
                    <a:pt x="78" y="204"/>
                  </a:lnTo>
                  <a:lnTo>
                    <a:pt x="81" y="203"/>
                  </a:lnTo>
                  <a:lnTo>
                    <a:pt x="82" y="202"/>
                  </a:lnTo>
                  <a:lnTo>
                    <a:pt x="84" y="199"/>
                  </a:lnTo>
                  <a:lnTo>
                    <a:pt x="85" y="197"/>
                  </a:lnTo>
                  <a:lnTo>
                    <a:pt x="88" y="195"/>
                  </a:lnTo>
                  <a:lnTo>
                    <a:pt x="90" y="192"/>
                  </a:lnTo>
                  <a:lnTo>
                    <a:pt x="92" y="189"/>
                  </a:lnTo>
                  <a:lnTo>
                    <a:pt x="93" y="185"/>
                  </a:lnTo>
                  <a:lnTo>
                    <a:pt x="96" y="182"/>
                  </a:lnTo>
                  <a:lnTo>
                    <a:pt x="97" y="178"/>
                  </a:lnTo>
                  <a:lnTo>
                    <a:pt x="99" y="174"/>
                  </a:lnTo>
                  <a:lnTo>
                    <a:pt x="100" y="170"/>
                  </a:lnTo>
                  <a:lnTo>
                    <a:pt x="101" y="166"/>
                  </a:lnTo>
                  <a:lnTo>
                    <a:pt x="103" y="161"/>
                  </a:lnTo>
                  <a:lnTo>
                    <a:pt x="105" y="155"/>
                  </a:lnTo>
                  <a:lnTo>
                    <a:pt x="101" y="158"/>
                  </a:lnTo>
                  <a:lnTo>
                    <a:pt x="99" y="159"/>
                  </a:lnTo>
                  <a:lnTo>
                    <a:pt x="97" y="160"/>
                  </a:lnTo>
                  <a:lnTo>
                    <a:pt x="95" y="162"/>
                  </a:lnTo>
                  <a:lnTo>
                    <a:pt x="91" y="162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4" y="166"/>
                  </a:lnTo>
                  <a:lnTo>
                    <a:pt x="81" y="166"/>
                  </a:lnTo>
                  <a:lnTo>
                    <a:pt x="78" y="166"/>
                  </a:lnTo>
                  <a:lnTo>
                    <a:pt x="76" y="166"/>
                  </a:lnTo>
                  <a:lnTo>
                    <a:pt x="74" y="166"/>
                  </a:lnTo>
                  <a:lnTo>
                    <a:pt x="69" y="166"/>
                  </a:lnTo>
                  <a:lnTo>
                    <a:pt x="65" y="166"/>
                  </a:lnTo>
                  <a:lnTo>
                    <a:pt x="60" y="165"/>
                  </a:lnTo>
                  <a:lnTo>
                    <a:pt x="57" y="165"/>
                  </a:lnTo>
                  <a:lnTo>
                    <a:pt x="53" y="164"/>
                  </a:lnTo>
                  <a:lnTo>
                    <a:pt x="48" y="161"/>
                  </a:lnTo>
                  <a:lnTo>
                    <a:pt x="45" y="160"/>
                  </a:lnTo>
                  <a:lnTo>
                    <a:pt x="42" y="158"/>
                  </a:lnTo>
                  <a:lnTo>
                    <a:pt x="38" y="155"/>
                  </a:lnTo>
                  <a:lnTo>
                    <a:pt x="35" y="153"/>
                  </a:lnTo>
                  <a:lnTo>
                    <a:pt x="31" y="150"/>
                  </a:lnTo>
                  <a:lnTo>
                    <a:pt x="29" y="146"/>
                  </a:lnTo>
                  <a:lnTo>
                    <a:pt x="25" y="144"/>
                  </a:lnTo>
                  <a:lnTo>
                    <a:pt x="23" y="140"/>
                  </a:lnTo>
                  <a:lnTo>
                    <a:pt x="21" y="137"/>
                  </a:lnTo>
                  <a:lnTo>
                    <a:pt x="18" y="132"/>
                  </a:lnTo>
                  <a:lnTo>
                    <a:pt x="17" y="129"/>
                  </a:lnTo>
                  <a:lnTo>
                    <a:pt x="15" y="124"/>
                  </a:lnTo>
                  <a:lnTo>
                    <a:pt x="14" y="120"/>
                  </a:lnTo>
                  <a:lnTo>
                    <a:pt x="13" y="115"/>
                  </a:lnTo>
                  <a:lnTo>
                    <a:pt x="12" y="111"/>
                  </a:lnTo>
                  <a:lnTo>
                    <a:pt x="12" y="106"/>
                  </a:lnTo>
                  <a:lnTo>
                    <a:pt x="12" y="100"/>
                  </a:lnTo>
                  <a:lnTo>
                    <a:pt x="12" y="94"/>
                  </a:lnTo>
                  <a:lnTo>
                    <a:pt x="12" y="89"/>
                  </a:lnTo>
                  <a:lnTo>
                    <a:pt x="12" y="83"/>
                  </a:lnTo>
                  <a:lnTo>
                    <a:pt x="13" y="77"/>
                  </a:lnTo>
                  <a:lnTo>
                    <a:pt x="14" y="71"/>
                  </a:lnTo>
                  <a:lnTo>
                    <a:pt x="15" y="66"/>
                  </a:lnTo>
                  <a:lnTo>
                    <a:pt x="17" y="60"/>
                  </a:lnTo>
                  <a:lnTo>
                    <a:pt x="18" y="55"/>
                  </a:lnTo>
                  <a:lnTo>
                    <a:pt x="21" y="49"/>
                  </a:lnTo>
                  <a:lnTo>
                    <a:pt x="24" y="44"/>
                  </a:lnTo>
                  <a:lnTo>
                    <a:pt x="27" y="39"/>
                  </a:lnTo>
                  <a:lnTo>
                    <a:pt x="30" y="34"/>
                  </a:lnTo>
                  <a:lnTo>
                    <a:pt x="35" y="29"/>
                  </a:lnTo>
                  <a:lnTo>
                    <a:pt x="38" y="25"/>
                  </a:lnTo>
                  <a:lnTo>
                    <a:pt x="42" y="21"/>
                  </a:lnTo>
                  <a:lnTo>
                    <a:pt x="46" y="17"/>
                  </a:lnTo>
                  <a:lnTo>
                    <a:pt x="51" y="14"/>
                  </a:lnTo>
                  <a:lnTo>
                    <a:pt x="55" y="10"/>
                  </a:lnTo>
                  <a:lnTo>
                    <a:pt x="60" y="8"/>
                  </a:lnTo>
                  <a:lnTo>
                    <a:pt x="65" y="6"/>
                  </a:lnTo>
                  <a:lnTo>
                    <a:pt x="70" y="3"/>
                  </a:lnTo>
                  <a:lnTo>
                    <a:pt x="75" y="2"/>
                  </a:lnTo>
                  <a:lnTo>
                    <a:pt x="81" y="1"/>
                  </a:lnTo>
                  <a:lnTo>
                    <a:pt x="86" y="1"/>
                  </a:lnTo>
                  <a:lnTo>
                    <a:pt x="93" y="0"/>
                  </a:lnTo>
                  <a:lnTo>
                    <a:pt x="98" y="1"/>
                  </a:lnTo>
                  <a:lnTo>
                    <a:pt x="104" y="1"/>
                  </a:lnTo>
                  <a:lnTo>
                    <a:pt x="108" y="2"/>
                  </a:lnTo>
                  <a:lnTo>
                    <a:pt x="113" y="3"/>
                  </a:lnTo>
                  <a:lnTo>
                    <a:pt x="118" y="5"/>
                  </a:lnTo>
                  <a:lnTo>
                    <a:pt x="122" y="7"/>
                  </a:lnTo>
                  <a:lnTo>
                    <a:pt x="127" y="9"/>
                  </a:lnTo>
                  <a:lnTo>
                    <a:pt x="130" y="11"/>
                  </a:lnTo>
                  <a:lnTo>
                    <a:pt x="134" y="15"/>
                  </a:lnTo>
                  <a:lnTo>
                    <a:pt x="137" y="18"/>
                  </a:lnTo>
                  <a:lnTo>
                    <a:pt x="141" y="22"/>
                  </a:lnTo>
                  <a:lnTo>
                    <a:pt x="144" y="25"/>
                  </a:lnTo>
                  <a:lnTo>
                    <a:pt x="146" y="30"/>
                  </a:lnTo>
                  <a:lnTo>
                    <a:pt x="149" y="34"/>
                  </a:lnTo>
                  <a:lnTo>
                    <a:pt x="151" y="39"/>
                  </a:lnTo>
                  <a:lnTo>
                    <a:pt x="153" y="44"/>
                  </a:lnTo>
                  <a:lnTo>
                    <a:pt x="154" y="49"/>
                  </a:lnTo>
                  <a:lnTo>
                    <a:pt x="157" y="55"/>
                  </a:lnTo>
                  <a:lnTo>
                    <a:pt x="158" y="60"/>
                  </a:lnTo>
                  <a:lnTo>
                    <a:pt x="159" y="67"/>
                  </a:lnTo>
                  <a:lnTo>
                    <a:pt x="160" y="73"/>
                  </a:lnTo>
                  <a:lnTo>
                    <a:pt x="160" y="79"/>
                  </a:lnTo>
                  <a:lnTo>
                    <a:pt x="160" y="85"/>
                  </a:lnTo>
                  <a:lnTo>
                    <a:pt x="161" y="92"/>
                  </a:lnTo>
                  <a:lnTo>
                    <a:pt x="160" y="104"/>
                  </a:lnTo>
                  <a:lnTo>
                    <a:pt x="160" y="114"/>
                  </a:lnTo>
                  <a:lnTo>
                    <a:pt x="159" y="123"/>
                  </a:lnTo>
                  <a:lnTo>
                    <a:pt x="158" y="134"/>
                  </a:lnTo>
                  <a:lnTo>
                    <a:pt x="156" y="143"/>
                  </a:lnTo>
                  <a:lnTo>
                    <a:pt x="153" y="152"/>
                  </a:lnTo>
                  <a:lnTo>
                    <a:pt x="151" y="161"/>
                  </a:lnTo>
                  <a:lnTo>
                    <a:pt x="149" y="170"/>
                  </a:lnTo>
                  <a:lnTo>
                    <a:pt x="145" y="178"/>
                  </a:lnTo>
                  <a:lnTo>
                    <a:pt x="142" y="187"/>
                  </a:lnTo>
                  <a:lnTo>
                    <a:pt x="137" y="195"/>
                  </a:lnTo>
                  <a:lnTo>
                    <a:pt x="134" y="202"/>
                  </a:lnTo>
                  <a:lnTo>
                    <a:pt x="128" y="210"/>
                  </a:lnTo>
                  <a:lnTo>
                    <a:pt x="123" y="215"/>
                  </a:lnTo>
                  <a:lnTo>
                    <a:pt x="118" y="222"/>
                  </a:lnTo>
                  <a:lnTo>
                    <a:pt x="113" y="227"/>
                  </a:lnTo>
                  <a:lnTo>
                    <a:pt x="107" y="231"/>
                  </a:lnTo>
                  <a:lnTo>
                    <a:pt x="100" y="236"/>
                  </a:lnTo>
                  <a:lnTo>
                    <a:pt x="95" y="240"/>
                  </a:lnTo>
                  <a:lnTo>
                    <a:pt x="88" y="242"/>
                  </a:lnTo>
                  <a:lnTo>
                    <a:pt x="81" y="244"/>
                  </a:lnTo>
                  <a:lnTo>
                    <a:pt x="74" y="245"/>
                  </a:lnTo>
                  <a:lnTo>
                    <a:pt x="67" y="246"/>
                  </a:lnTo>
                  <a:lnTo>
                    <a:pt x="60" y="246"/>
                  </a:lnTo>
                  <a:lnTo>
                    <a:pt x="55" y="246"/>
                  </a:lnTo>
                  <a:lnTo>
                    <a:pt x="51" y="246"/>
                  </a:lnTo>
                  <a:lnTo>
                    <a:pt x="47" y="246"/>
                  </a:lnTo>
                  <a:lnTo>
                    <a:pt x="43" y="245"/>
                  </a:lnTo>
                  <a:lnTo>
                    <a:pt x="39" y="244"/>
                  </a:lnTo>
                  <a:lnTo>
                    <a:pt x="36" y="243"/>
                  </a:lnTo>
                  <a:lnTo>
                    <a:pt x="32" y="242"/>
                  </a:lnTo>
                  <a:lnTo>
                    <a:pt x="29" y="240"/>
                  </a:lnTo>
                  <a:lnTo>
                    <a:pt x="25" y="238"/>
                  </a:lnTo>
                  <a:lnTo>
                    <a:pt x="22" y="236"/>
                  </a:lnTo>
                  <a:lnTo>
                    <a:pt x="20" y="234"/>
                  </a:lnTo>
                  <a:lnTo>
                    <a:pt x="17" y="230"/>
                  </a:lnTo>
                  <a:lnTo>
                    <a:pt x="14" y="228"/>
                  </a:lnTo>
                  <a:lnTo>
                    <a:pt x="12" y="226"/>
                  </a:lnTo>
                  <a:lnTo>
                    <a:pt x="10" y="222"/>
                  </a:lnTo>
                  <a:lnTo>
                    <a:pt x="8" y="219"/>
                  </a:lnTo>
                  <a:lnTo>
                    <a:pt x="7" y="217"/>
                  </a:lnTo>
                  <a:lnTo>
                    <a:pt x="5" y="212"/>
                  </a:lnTo>
                  <a:lnTo>
                    <a:pt x="4" y="208"/>
                  </a:lnTo>
                  <a:lnTo>
                    <a:pt x="2" y="205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0" y="187"/>
                  </a:lnTo>
                  <a:close/>
                  <a:moveTo>
                    <a:pt x="118" y="75"/>
                  </a:moveTo>
                  <a:lnTo>
                    <a:pt x="116" y="73"/>
                  </a:lnTo>
                  <a:lnTo>
                    <a:pt x="116" y="69"/>
                  </a:lnTo>
                  <a:lnTo>
                    <a:pt x="116" y="67"/>
                  </a:lnTo>
                  <a:lnTo>
                    <a:pt x="116" y="64"/>
                  </a:lnTo>
                  <a:lnTo>
                    <a:pt x="115" y="62"/>
                  </a:lnTo>
                  <a:lnTo>
                    <a:pt x="115" y="59"/>
                  </a:lnTo>
                  <a:lnTo>
                    <a:pt x="114" y="58"/>
                  </a:lnTo>
                  <a:lnTo>
                    <a:pt x="113" y="55"/>
                  </a:lnTo>
                  <a:lnTo>
                    <a:pt x="113" y="53"/>
                  </a:lnTo>
                  <a:lnTo>
                    <a:pt x="112" y="51"/>
                  </a:lnTo>
                  <a:lnTo>
                    <a:pt x="111" y="49"/>
                  </a:lnTo>
                  <a:lnTo>
                    <a:pt x="110" y="47"/>
                  </a:lnTo>
                  <a:lnTo>
                    <a:pt x="107" y="46"/>
                  </a:lnTo>
                  <a:lnTo>
                    <a:pt x="106" y="45"/>
                  </a:lnTo>
                  <a:lnTo>
                    <a:pt x="105" y="44"/>
                  </a:lnTo>
                  <a:lnTo>
                    <a:pt x="104" y="43"/>
                  </a:lnTo>
                  <a:lnTo>
                    <a:pt x="103" y="41"/>
                  </a:lnTo>
                  <a:lnTo>
                    <a:pt x="101" y="40"/>
                  </a:lnTo>
                  <a:lnTo>
                    <a:pt x="99" y="40"/>
                  </a:lnTo>
                  <a:lnTo>
                    <a:pt x="98" y="39"/>
                  </a:lnTo>
                  <a:lnTo>
                    <a:pt x="97" y="39"/>
                  </a:lnTo>
                  <a:lnTo>
                    <a:pt x="95" y="39"/>
                  </a:lnTo>
                  <a:lnTo>
                    <a:pt x="93" y="39"/>
                  </a:lnTo>
                  <a:lnTo>
                    <a:pt x="92" y="38"/>
                  </a:lnTo>
                  <a:lnTo>
                    <a:pt x="90" y="39"/>
                  </a:lnTo>
                  <a:lnTo>
                    <a:pt x="88" y="39"/>
                  </a:lnTo>
                  <a:lnTo>
                    <a:pt x="85" y="39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1"/>
                  </a:lnTo>
                  <a:lnTo>
                    <a:pt x="77" y="43"/>
                  </a:lnTo>
                  <a:lnTo>
                    <a:pt x="75" y="44"/>
                  </a:lnTo>
                  <a:lnTo>
                    <a:pt x="74" y="46"/>
                  </a:lnTo>
                  <a:lnTo>
                    <a:pt x="71" y="47"/>
                  </a:lnTo>
                  <a:lnTo>
                    <a:pt x="70" y="49"/>
                  </a:lnTo>
                  <a:lnTo>
                    <a:pt x="69" y="51"/>
                  </a:lnTo>
                  <a:lnTo>
                    <a:pt x="67" y="54"/>
                  </a:lnTo>
                  <a:lnTo>
                    <a:pt x="65" y="58"/>
                  </a:lnTo>
                  <a:lnTo>
                    <a:pt x="63" y="61"/>
                  </a:lnTo>
                  <a:lnTo>
                    <a:pt x="61" y="64"/>
                  </a:lnTo>
                  <a:lnTo>
                    <a:pt x="60" y="68"/>
                  </a:lnTo>
                  <a:lnTo>
                    <a:pt x="59" y="73"/>
                  </a:lnTo>
                  <a:lnTo>
                    <a:pt x="58" y="76"/>
                  </a:lnTo>
                  <a:lnTo>
                    <a:pt x="58" y="81"/>
                  </a:lnTo>
                  <a:lnTo>
                    <a:pt x="57" y="85"/>
                  </a:lnTo>
                  <a:lnTo>
                    <a:pt x="57" y="89"/>
                  </a:lnTo>
                  <a:lnTo>
                    <a:pt x="57" y="93"/>
                  </a:lnTo>
                  <a:lnTo>
                    <a:pt x="57" y="98"/>
                  </a:lnTo>
                  <a:lnTo>
                    <a:pt x="57" y="101"/>
                  </a:lnTo>
                  <a:lnTo>
                    <a:pt x="57" y="105"/>
                  </a:lnTo>
                  <a:lnTo>
                    <a:pt x="57" y="107"/>
                  </a:lnTo>
                  <a:lnTo>
                    <a:pt x="57" y="109"/>
                  </a:lnTo>
                  <a:lnTo>
                    <a:pt x="58" y="112"/>
                  </a:lnTo>
                  <a:lnTo>
                    <a:pt x="58" y="115"/>
                  </a:lnTo>
                  <a:lnTo>
                    <a:pt x="59" y="116"/>
                  </a:lnTo>
                  <a:lnTo>
                    <a:pt x="59" y="119"/>
                  </a:lnTo>
                  <a:lnTo>
                    <a:pt x="60" y="121"/>
                  </a:lnTo>
                  <a:lnTo>
                    <a:pt x="61" y="123"/>
                  </a:lnTo>
                  <a:lnTo>
                    <a:pt x="62" y="124"/>
                  </a:lnTo>
                  <a:lnTo>
                    <a:pt x="63" y="125"/>
                  </a:lnTo>
                  <a:lnTo>
                    <a:pt x="65" y="128"/>
                  </a:lnTo>
                  <a:lnTo>
                    <a:pt x="66" y="129"/>
                  </a:lnTo>
                  <a:lnTo>
                    <a:pt x="67" y="130"/>
                  </a:lnTo>
                  <a:lnTo>
                    <a:pt x="68" y="131"/>
                  </a:lnTo>
                  <a:lnTo>
                    <a:pt x="69" y="132"/>
                  </a:lnTo>
                  <a:lnTo>
                    <a:pt x="70" y="134"/>
                  </a:lnTo>
                  <a:lnTo>
                    <a:pt x="73" y="134"/>
                  </a:lnTo>
                  <a:lnTo>
                    <a:pt x="74" y="135"/>
                  </a:lnTo>
                  <a:lnTo>
                    <a:pt x="75" y="135"/>
                  </a:lnTo>
                  <a:lnTo>
                    <a:pt x="77" y="135"/>
                  </a:lnTo>
                  <a:lnTo>
                    <a:pt x="78" y="135"/>
                  </a:lnTo>
                  <a:lnTo>
                    <a:pt x="81" y="135"/>
                  </a:lnTo>
                  <a:lnTo>
                    <a:pt x="82" y="135"/>
                  </a:lnTo>
                  <a:lnTo>
                    <a:pt x="83" y="135"/>
                  </a:lnTo>
                  <a:lnTo>
                    <a:pt x="84" y="135"/>
                  </a:lnTo>
                  <a:lnTo>
                    <a:pt x="86" y="135"/>
                  </a:lnTo>
                  <a:lnTo>
                    <a:pt x="88" y="134"/>
                  </a:lnTo>
                  <a:lnTo>
                    <a:pt x="89" y="134"/>
                  </a:lnTo>
                  <a:lnTo>
                    <a:pt x="90" y="132"/>
                  </a:lnTo>
                  <a:lnTo>
                    <a:pt x="92" y="132"/>
                  </a:lnTo>
                  <a:lnTo>
                    <a:pt x="93" y="131"/>
                  </a:lnTo>
                  <a:lnTo>
                    <a:pt x="95" y="130"/>
                  </a:lnTo>
                  <a:lnTo>
                    <a:pt x="96" y="129"/>
                  </a:lnTo>
                  <a:lnTo>
                    <a:pt x="98" y="128"/>
                  </a:lnTo>
                  <a:lnTo>
                    <a:pt x="99" y="127"/>
                  </a:lnTo>
                  <a:lnTo>
                    <a:pt x="100" y="125"/>
                  </a:lnTo>
                  <a:lnTo>
                    <a:pt x="101" y="124"/>
                  </a:lnTo>
                  <a:lnTo>
                    <a:pt x="103" y="123"/>
                  </a:lnTo>
                  <a:lnTo>
                    <a:pt x="104" y="121"/>
                  </a:lnTo>
                  <a:lnTo>
                    <a:pt x="106" y="120"/>
                  </a:lnTo>
                  <a:lnTo>
                    <a:pt x="106" y="117"/>
                  </a:lnTo>
                  <a:lnTo>
                    <a:pt x="107" y="115"/>
                  </a:lnTo>
                  <a:lnTo>
                    <a:pt x="108" y="114"/>
                  </a:lnTo>
                  <a:lnTo>
                    <a:pt x="110" y="112"/>
                  </a:lnTo>
                  <a:lnTo>
                    <a:pt x="111" y="109"/>
                  </a:lnTo>
                  <a:lnTo>
                    <a:pt x="112" y="106"/>
                  </a:lnTo>
                  <a:lnTo>
                    <a:pt x="112" y="104"/>
                  </a:lnTo>
                  <a:lnTo>
                    <a:pt x="113" y="101"/>
                  </a:lnTo>
                  <a:lnTo>
                    <a:pt x="114" y="99"/>
                  </a:lnTo>
                  <a:lnTo>
                    <a:pt x="114" y="97"/>
                  </a:lnTo>
                  <a:lnTo>
                    <a:pt x="115" y="93"/>
                  </a:lnTo>
                  <a:lnTo>
                    <a:pt x="115" y="91"/>
                  </a:lnTo>
                  <a:lnTo>
                    <a:pt x="116" y="89"/>
                  </a:lnTo>
                  <a:lnTo>
                    <a:pt x="116" y="86"/>
                  </a:lnTo>
                  <a:lnTo>
                    <a:pt x="116" y="83"/>
                  </a:lnTo>
                  <a:lnTo>
                    <a:pt x="116" y="81"/>
                  </a:lnTo>
                  <a:lnTo>
                    <a:pt x="116" y="78"/>
                  </a:lnTo>
                  <a:lnTo>
                    <a:pt x="118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3" name="Freeform 120"/>
            <p:cNvSpPr>
              <a:spLocks noEditPoints="1"/>
            </p:cNvSpPr>
            <p:nvPr/>
          </p:nvSpPr>
          <p:spPr bwMode="auto">
            <a:xfrm>
              <a:off x="3495" y="1152"/>
              <a:ext cx="83" cy="124"/>
            </a:xfrm>
            <a:custGeom>
              <a:avLst/>
              <a:gdLst>
                <a:gd name="T0" fmla="*/ 0 w 165"/>
                <a:gd name="T1" fmla="*/ 2 h 246"/>
                <a:gd name="T2" fmla="*/ 1 w 165"/>
                <a:gd name="T3" fmla="*/ 1 h 246"/>
                <a:gd name="T4" fmla="*/ 1 w 165"/>
                <a:gd name="T5" fmla="*/ 1 h 246"/>
                <a:gd name="T6" fmla="*/ 1 w 165"/>
                <a:gd name="T7" fmla="*/ 1 h 246"/>
                <a:gd name="T8" fmla="*/ 1 w 165"/>
                <a:gd name="T9" fmla="*/ 1 h 246"/>
                <a:gd name="T10" fmla="*/ 1 w 165"/>
                <a:gd name="T11" fmla="*/ 1 h 246"/>
                <a:gd name="T12" fmla="*/ 1 w 165"/>
                <a:gd name="T13" fmla="*/ 1 h 246"/>
                <a:gd name="T14" fmla="*/ 1 w 165"/>
                <a:gd name="T15" fmla="*/ 1 h 246"/>
                <a:gd name="T16" fmla="*/ 1 w 165"/>
                <a:gd name="T17" fmla="*/ 1 h 246"/>
                <a:gd name="T18" fmla="*/ 1 w 165"/>
                <a:gd name="T19" fmla="*/ 1 h 246"/>
                <a:gd name="T20" fmla="*/ 2 w 165"/>
                <a:gd name="T21" fmla="*/ 1 h 246"/>
                <a:gd name="T22" fmla="*/ 2 w 165"/>
                <a:gd name="T23" fmla="*/ 1 h 246"/>
                <a:gd name="T24" fmla="*/ 2 w 165"/>
                <a:gd name="T25" fmla="*/ 1 h 246"/>
                <a:gd name="T26" fmla="*/ 2 w 165"/>
                <a:gd name="T27" fmla="*/ 1 h 246"/>
                <a:gd name="T28" fmla="*/ 2 w 165"/>
                <a:gd name="T29" fmla="*/ 1 h 246"/>
                <a:gd name="T30" fmla="*/ 2 w 165"/>
                <a:gd name="T31" fmla="*/ 1 h 246"/>
                <a:gd name="T32" fmla="*/ 2 w 165"/>
                <a:gd name="T33" fmla="*/ 2 h 246"/>
                <a:gd name="T34" fmla="*/ 2 w 165"/>
                <a:gd name="T35" fmla="*/ 2 h 246"/>
                <a:gd name="T36" fmla="*/ 2 w 165"/>
                <a:gd name="T37" fmla="*/ 2 h 246"/>
                <a:gd name="T38" fmla="*/ 2 w 165"/>
                <a:gd name="T39" fmla="*/ 2 h 246"/>
                <a:gd name="T40" fmla="*/ 1 w 165"/>
                <a:gd name="T41" fmla="*/ 2 h 246"/>
                <a:gd name="T42" fmla="*/ 1 w 165"/>
                <a:gd name="T43" fmla="*/ 2 h 246"/>
                <a:gd name="T44" fmla="*/ 1 w 165"/>
                <a:gd name="T45" fmla="*/ 2 h 246"/>
                <a:gd name="T46" fmla="*/ 1 w 165"/>
                <a:gd name="T47" fmla="*/ 2 h 246"/>
                <a:gd name="T48" fmla="*/ 1 w 165"/>
                <a:gd name="T49" fmla="*/ 2 h 246"/>
                <a:gd name="T50" fmla="*/ 1 w 165"/>
                <a:gd name="T51" fmla="*/ 2 h 246"/>
                <a:gd name="T52" fmla="*/ 1 w 165"/>
                <a:gd name="T53" fmla="*/ 2 h 246"/>
                <a:gd name="T54" fmla="*/ 1 w 165"/>
                <a:gd name="T55" fmla="*/ 2 h 246"/>
                <a:gd name="T56" fmla="*/ 1 w 165"/>
                <a:gd name="T57" fmla="*/ 2 h 246"/>
                <a:gd name="T58" fmla="*/ 0 w 165"/>
                <a:gd name="T59" fmla="*/ 2 h 246"/>
                <a:gd name="T60" fmla="*/ 1 w 165"/>
                <a:gd name="T61" fmla="*/ 2 h 246"/>
                <a:gd name="T62" fmla="*/ 1 w 165"/>
                <a:gd name="T63" fmla="*/ 2 h 246"/>
                <a:gd name="T64" fmla="*/ 1 w 165"/>
                <a:gd name="T65" fmla="*/ 2 h 246"/>
                <a:gd name="T66" fmla="*/ 1 w 165"/>
                <a:gd name="T67" fmla="*/ 2 h 246"/>
                <a:gd name="T68" fmla="*/ 1 w 165"/>
                <a:gd name="T69" fmla="*/ 2 h 246"/>
                <a:gd name="T70" fmla="*/ 1 w 165"/>
                <a:gd name="T71" fmla="*/ 2 h 246"/>
                <a:gd name="T72" fmla="*/ 1 w 165"/>
                <a:gd name="T73" fmla="*/ 2 h 246"/>
                <a:gd name="T74" fmla="*/ 1 w 165"/>
                <a:gd name="T75" fmla="*/ 2 h 246"/>
                <a:gd name="T76" fmla="*/ 1 w 165"/>
                <a:gd name="T77" fmla="*/ 2 h 246"/>
                <a:gd name="T78" fmla="*/ 1 w 165"/>
                <a:gd name="T79" fmla="*/ 2 h 246"/>
                <a:gd name="T80" fmla="*/ 1 w 165"/>
                <a:gd name="T81" fmla="*/ 2 h 246"/>
                <a:gd name="T82" fmla="*/ 1 w 165"/>
                <a:gd name="T83" fmla="*/ 2 h 246"/>
                <a:gd name="T84" fmla="*/ 1 w 165"/>
                <a:gd name="T85" fmla="*/ 2 h 246"/>
                <a:gd name="T86" fmla="*/ 1 w 165"/>
                <a:gd name="T87" fmla="*/ 1 h 246"/>
                <a:gd name="T88" fmla="*/ 1 w 165"/>
                <a:gd name="T89" fmla="*/ 1 h 246"/>
                <a:gd name="T90" fmla="*/ 1 w 165"/>
                <a:gd name="T91" fmla="*/ 1 h 246"/>
                <a:gd name="T92" fmla="*/ 1 w 165"/>
                <a:gd name="T93" fmla="*/ 1 h 246"/>
                <a:gd name="T94" fmla="*/ 1 w 165"/>
                <a:gd name="T95" fmla="*/ 1 h 246"/>
                <a:gd name="T96" fmla="*/ 1 w 165"/>
                <a:gd name="T97" fmla="*/ 1 h 246"/>
                <a:gd name="T98" fmla="*/ 1 w 165"/>
                <a:gd name="T99" fmla="*/ 1 h 246"/>
                <a:gd name="T100" fmla="*/ 1 w 165"/>
                <a:gd name="T101" fmla="*/ 1 h 246"/>
                <a:gd name="T102" fmla="*/ 1 w 165"/>
                <a:gd name="T103" fmla="*/ 1 h 246"/>
                <a:gd name="T104" fmla="*/ 1 w 165"/>
                <a:gd name="T105" fmla="*/ 1 h 246"/>
                <a:gd name="T106" fmla="*/ 1 w 165"/>
                <a:gd name="T107" fmla="*/ 1 h 246"/>
                <a:gd name="T108" fmla="*/ 1 w 165"/>
                <a:gd name="T109" fmla="*/ 1 h 246"/>
                <a:gd name="T110" fmla="*/ 1 w 165"/>
                <a:gd name="T111" fmla="*/ 1 h 246"/>
                <a:gd name="T112" fmla="*/ 1 w 165"/>
                <a:gd name="T113" fmla="*/ 1 h 246"/>
                <a:gd name="T114" fmla="*/ 1 w 165"/>
                <a:gd name="T115" fmla="*/ 1 h 246"/>
                <a:gd name="T116" fmla="*/ 1 w 165"/>
                <a:gd name="T117" fmla="*/ 2 h 246"/>
                <a:gd name="T118" fmla="*/ 1 w 165"/>
                <a:gd name="T119" fmla="*/ 2 h 246"/>
                <a:gd name="T120" fmla="*/ 1 w 165"/>
                <a:gd name="T121" fmla="*/ 2 h 2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5"/>
                <a:gd name="T184" fmla="*/ 0 h 246"/>
                <a:gd name="T185" fmla="*/ 165 w 165"/>
                <a:gd name="T186" fmla="*/ 246 h 2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5" h="246">
                  <a:moveTo>
                    <a:pt x="0" y="164"/>
                  </a:moveTo>
                  <a:lnTo>
                    <a:pt x="0" y="158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1" y="140"/>
                  </a:lnTo>
                  <a:lnTo>
                    <a:pt x="1" y="134"/>
                  </a:lnTo>
                  <a:lnTo>
                    <a:pt x="2" y="128"/>
                  </a:lnTo>
                  <a:lnTo>
                    <a:pt x="3" y="122"/>
                  </a:lnTo>
                  <a:lnTo>
                    <a:pt x="5" y="115"/>
                  </a:lnTo>
                  <a:lnTo>
                    <a:pt x="6" y="109"/>
                  </a:lnTo>
                  <a:lnTo>
                    <a:pt x="7" y="102"/>
                  </a:lnTo>
                  <a:lnTo>
                    <a:pt x="9" y="97"/>
                  </a:lnTo>
                  <a:lnTo>
                    <a:pt x="11" y="90"/>
                  </a:lnTo>
                  <a:lnTo>
                    <a:pt x="14" y="83"/>
                  </a:lnTo>
                  <a:lnTo>
                    <a:pt x="16" y="76"/>
                  </a:lnTo>
                  <a:lnTo>
                    <a:pt x="18" y="69"/>
                  </a:lnTo>
                  <a:lnTo>
                    <a:pt x="22" y="63"/>
                  </a:lnTo>
                  <a:lnTo>
                    <a:pt x="25" y="56"/>
                  </a:lnTo>
                  <a:lnTo>
                    <a:pt x="28" y="51"/>
                  </a:lnTo>
                  <a:lnTo>
                    <a:pt x="31" y="46"/>
                  </a:lnTo>
                  <a:lnTo>
                    <a:pt x="35" y="40"/>
                  </a:lnTo>
                  <a:lnTo>
                    <a:pt x="38" y="36"/>
                  </a:lnTo>
                  <a:lnTo>
                    <a:pt x="41" y="31"/>
                  </a:lnTo>
                  <a:lnTo>
                    <a:pt x="45" y="28"/>
                  </a:lnTo>
                  <a:lnTo>
                    <a:pt x="50" y="23"/>
                  </a:lnTo>
                  <a:lnTo>
                    <a:pt x="53" y="20"/>
                  </a:lnTo>
                  <a:lnTo>
                    <a:pt x="56" y="16"/>
                  </a:lnTo>
                  <a:lnTo>
                    <a:pt x="61" y="14"/>
                  </a:lnTo>
                  <a:lnTo>
                    <a:pt x="64" y="10"/>
                  </a:lnTo>
                  <a:lnTo>
                    <a:pt x="69" y="8"/>
                  </a:lnTo>
                  <a:lnTo>
                    <a:pt x="74" y="6"/>
                  </a:lnTo>
                  <a:lnTo>
                    <a:pt x="77" y="5"/>
                  </a:lnTo>
                  <a:lnTo>
                    <a:pt x="82" y="3"/>
                  </a:lnTo>
                  <a:lnTo>
                    <a:pt x="86" y="2"/>
                  </a:lnTo>
                  <a:lnTo>
                    <a:pt x="91" y="1"/>
                  </a:lnTo>
                  <a:lnTo>
                    <a:pt x="96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09" y="1"/>
                  </a:lnTo>
                  <a:lnTo>
                    <a:pt x="113" y="2"/>
                  </a:lnTo>
                  <a:lnTo>
                    <a:pt x="117" y="3"/>
                  </a:lnTo>
                  <a:lnTo>
                    <a:pt x="122" y="5"/>
                  </a:lnTo>
                  <a:lnTo>
                    <a:pt x="126" y="6"/>
                  </a:lnTo>
                  <a:lnTo>
                    <a:pt x="129" y="8"/>
                  </a:lnTo>
                  <a:lnTo>
                    <a:pt x="132" y="10"/>
                  </a:lnTo>
                  <a:lnTo>
                    <a:pt x="136" y="13"/>
                  </a:lnTo>
                  <a:lnTo>
                    <a:pt x="139" y="16"/>
                  </a:lnTo>
                  <a:lnTo>
                    <a:pt x="143" y="18"/>
                  </a:lnTo>
                  <a:lnTo>
                    <a:pt x="146" y="22"/>
                  </a:lnTo>
                  <a:lnTo>
                    <a:pt x="149" y="26"/>
                  </a:lnTo>
                  <a:lnTo>
                    <a:pt x="151" y="30"/>
                  </a:lnTo>
                  <a:lnTo>
                    <a:pt x="154" y="34"/>
                  </a:lnTo>
                  <a:lnTo>
                    <a:pt x="156" y="38"/>
                  </a:lnTo>
                  <a:lnTo>
                    <a:pt x="158" y="43"/>
                  </a:lnTo>
                  <a:lnTo>
                    <a:pt x="160" y="48"/>
                  </a:lnTo>
                  <a:lnTo>
                    <a:pt x="161" y="53"/>
                  </a:lnTo>
                  <a:lnTo>
                    <a:pt x="162" y="59"/>
                  </a:lnTo>
                  <a:lnTo>
                    <a:pt x="164" y="64"/>
                  </a:lnTo>
                  <a:lnTo>
                    <a:pt x="164" y="70"/>
                  </a:lnTo>
                  <a:lnTo>
                    <a:pt x="164" y="77"/>
                  </a:lnTo>
                  <a:lnTo>
                    <a:pt x="165" y="83"/>
                  </a:lnTo>
                  <a:lnTo>
                    <a:pt x="164" y="90"/>
                  </a:lnTo>
                  <a:lnTo>
                    <a:pt x="164" y="96"/>
                  </a:lnTo>
                  <a:lnTo>
                    <a:pt x="164" y="102"/>
                  </a:lnTo>
                  <a:lnTo>
                    <a:pt x="162" y="108"/>
                  </a:lnTo>
                  <a:lnTo>
                    <a:pt x="162" y="115"/>
                  </a:lnTo>
                  <a:lnTo>
                    <a:pt x="161" y="122"/>
                  </a:lnTo>
                  <a:lnTo>
                    <a:pt x="160" y="128"/>
                  </a:lnTo>
                  <a:lnTo>
                    <a:pt x="159" y="135"/>
                  </a:lnTo>
                  <a:lnTo>
                    <a:pt x="157" y="142"/>
                  </a:lnTo>
                  <a:lnTo>
                    <a:pt x="156" y="149"/>
                  </a:lnTo>
                  <a:lnTo>
                    <a:pt x="153" y="155"/>
                  </a:lnTo>
                  <a:lnTo>
                    <a:pt x="152" y="161"/>
                  </a:lnTo>
                  <a:lnTo>
                    <a:pt x="149" y="168"/>
                  </a:lnTo>
                  <a:lnTo>
                    <a:pt x="146" y="175"/>
                  </a:lnTo>
                  <a:lnTo>
                    <a:pt x="144" y="181"/>
                  </a:lnTo>
                  <a:lnTo>
                    <a:pt x="142" y="188"/>
                  </a:lnTo>
                  <a:lnTo>
                    <a:pt x="138" y="193"/>
                  </a:lnTo>
                  <a:lnTo>
                    <a:pt x="136" y="198"/>
                  </a:lnTo>
                  <a:lnTo>
                    <a:pt x="132" y="204"/>
                  </a:lnTo>
                  <a:lnTo>
                    <a:pt x="129" y="208"/>
                  </a:lnTo>
                  <a:lnTo>
                    <a:pt x="127" y="213"/>
                  </a:lnTo>
                  <a:lnTo>
                    <a:pt x="123" y="218"/>
                  </a:lnTo>
                  <a:lnTo>
                    <a:pt x="120" y="221"/>
                  </a:lnTo>
                  <a:lnTo>
                    <a:pt x="116" y="225"/>
                  </a:lnTo>
                  <a:lnTo>
                    <a:pt x="112" y="229"/>
                  </a:lnTo>
                  <a:lnTo>
                    <a:pt x="108" y="231"/>
                  </a:lnTo>
                  <a:lnTo>
                    <a:pt x="104" y="235"/>
                  </a:lnTo>
                  <a:lnTo>
                    <a:pt x="100" y="237"/>
                  </a:lnTo>
                  <a:lnTo>
                    <a:pt x="96" y="240"/>
                  </a:lnTo>
                  <a:lnTo>
                    <a:pt x="91" y="242"/>
                  </a:lnTo>
                  <a:lnTo>
                    <a:pt x="88" y="243"/>
                  </a:lnTo>
                  <a:lnTo>
                    <a:pt x="83" y="244"/>
                  </a:lnTo>
                  <a:lnTo>
                    <a:pt x="78" y="245"/>
                  </a:lnTo>
                  <a:lnTo>
                    <a:pt x="74" y="246"/>
                  </a:lnTo>
                  <a:lnTo>
                    <a:pt x="69" y="246"/>
                  </a:lnTo>
                  <a:lnTo>
                    <a:pt x="66" y="246"/>
                  </a:lnTo>
                  <a:lnTo>
                    <a:pt x="60" y="246"/>
                  </a:lnTo>
                  <a:lnTo>
                    <a:pt x="55" y="246"/>
                  </a:lnTo>
                  <a:lnTo>
                    <a:pt x="52" y="245"/>
                  </a:lnTo>
                  <a:lnTo>
                    <a:pt x="47" y="244"/>
                  </a:lnTo>
                  <a:lnTo>
                    <a:pt x="43" y="243"/>
                  </a:lnTo>
                  <a:lnTo>
                    <a:pt x="39" y="242"/>
                  </a:lnTo>
                  <a:lnTo>
                    <a:pt x="35" y="240"/>
                  </a:lnTo>
                  <a:lnTo>
                    <a:pt x="31" y="237"/>
                  </a:lnTo>
                  <a:lnTo>
                    <a:pt x="28" y="235"/>
                  </a:lnTo>
                  <a:lnTo>
                    <a:pt x="24" y="231"/>
                  </a:lnTo>
                  <a:lnTo>
                    <a:pt x="21" y="229"/>
                  </a:lnTo>
                  <a:lnTo>
                    <a:pt x="18" y="225"/>
                  </a:lnTo>
                  <a:lnTo>
                    <a:pt x="15" y="221"/>
                  </a:lnTo>
                  <a:lnTo>
                    <a:pt x="13" y="218"/>
                  </a:lnTo>
                  <a:lnTo>
                    <a:pt x="9" y="213"/>
                  </a:lnTo>
                  <a:lnTo>
                    <a:pt x="8" y="210"/>
                  </a:lnTo>
                  <a:lnTo>
                    <a:pt x="6" y="205"/>
                  </a:lnTo>
                  <a:lnTo>
                    <a:pt x="3" y="199"/>
                  </a:lnTo>
                  <a:lnTo>
                    <a:pt x="2" y="195"/>
                  </a:lnTo>
                  <a:lnTo>
                    <a:pt x="1" y="189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70"/>
                  </a:lnTo>
                  <a:lnTo>
                    <a:pt x="0" y="164"/>
                  </a:lnTo>
                  <a:close/>
                  <a:moveTo>
                    <a:pt x="45" y="174"/>
                  </a:moveTo>
                  <a:lnTo>
                    <a:pt x="45" y="177"/>
                  </a:lnTo>
                  <a:lnTo>
                    <a:pt x="45" y="181"/>
                  </a:lnTo>
                  <a:lnTo>
                    <a:pt x="45" y="183"/>
                  </a:lnTo>
                  <a:lnTo>
                    <a:pt x="45" y="185"/>
                  </a:lnTo>
                  <a:lnTo>
                    <a:pt x="45" y="188"/>
                  </a:lnTo>
                  <a:lnTo>
                    <a:pt x="46" y="190"/>
                  </a:lnTo>
                  <a:lnTo>
                    <a:pt x="46" y="192"/>
                  </a:lnTo>
                  <a:lnTo>
                    <a:pt x="47" y="195"/>
                  </a:lnTo>
                  <a:lnTo>
                    <a:pt x="47" y="196"/>
                  </a:lnTo>
                  <a:lnTo>
                    <a:pt x="48" y="198"/>
                  </a:lnTo>
                  <a:lnTo>
                    <a:pt x="50" y="199"/>
                  </a:lnTo>
                  <a:lnTo>
                    <a:pt x="51" y="200"/>
                  </a:lnTo>
                  <a:lnTo>
                    <a:pt x="51" y="203"/>
                  </a:lnTo>
                  <a:lnTo>
                    <a:pt x="52" y="204"/>
                  </a:lnTo>
                  <a:lnTo>
                    <a:pt x="53" y="205"/>
                  </a:lnTo>
                  <a:lnTo>
                    <a:pt x="54" y="205"/>
                  </a:lnTo>
                  <a:lnTo>
                    <a:pt x="55" y="206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8"/>
                  </a:lnTo>
                  <a:lnTo>
                    <a:pt x="61" y="208"/>
                  </a:lnTo>
                  <a:lnTo>
                    <a:pt x="62" y="208"/>
                  </a:lnTo>
                  <a:lnTo>
                    <a:pt x="63" y="208"/>
                  </a:lnTo>
                  <a:lnTo>
                    <a:pt x="66" y="208"/>
                  </a:lnTo>
                  <a:lnTo>
                    <a:pt x="67" y="208"/>
                  </a:lnTo>
                  <a:lnTo>
                    <a:pt x="69" y="208"/>
                  </a:lnTo>
                  <a:lnTo>
                    <a:pt x="71" y="208"/>
                  </a:lnTo>
                  <a:lnTo>
                    <a:pt x="74" y="207"/>
                  </a:lnTo>
                  <a:lnTo>
                    <a:pt x="76" y="207"/>
                  </a:lnTo>
                  <a:lnTo>
                    <a:pt x="78" y="206"/>
                  </a:lnTo>
                  <a:lnTo>
                    <a:pt x="79" y="205"/>
                  </a:lnTo>
                  <a:lnTo>
                    <a:pt x="82" y="204"/>
                  </a:lnTo>
                  <a:lnTo>
                    <a:pt x="83" y="203"/>
                  </a:lnTo>
                  <a:lnTo>
                    <a:pt x="85" y="202"/>
                  </a:lnTo>
                  <a:lnTo>
                    <a:pt x="86" y="199"/>
                  </a:lnTo>
                  <a:lnTo>
                    <a:pt x="89" y="197"/>
                  </a:lnTo>
                  <a:lnTo>
                    <a:pt x="90" y="195"/>
                  </a:lnTo>
                  <a:lnTo>
                    <a:pt x="92" y="191"/>
                  </a:lnTo>
                  <a:lnTo>
                    <a:pt x="94" y="188"/>
                  </a:lnTo>
                  <a:lnTo>
                    <a:pt x="97" y="183"/>
                  </a:lnTo>
                  <a:lnTo>
                    <a:pt x="99" y="178"/>
                  </a:lnTo>
                  <a:lnTo>
                    <a:pt x="101" y="173"/>
                  </a:lnTo>
                  <a:lnTo>
                    <a:pt x="103" y="168"/>
                  </a:lnTo>
                  <a:lnTo>
                    <a:pt x="105" y="161"/>
                  </a:lnTo>
                  <a:lnTo>
                    <a:pt x="107" y="155"/>
                  </a:lnTo>
                  <a:lnTo>
                    <a:pt x="108" y="149"/>
                  </a:lnTo>
                  <a:lnTo>
                    <a:pt x="111" y="140"/>
                  </a:lnTo>
                  <a:lnTo>
                    <a:pt x="113" y="132"/>
                  </a:lnTo>
                  <a:lnTo>
                    <a:pt x="114" y="127"/>
                  </a:lnTo>
                  <a:lnTo>
                    <a:pt x="115" y="121"/>
                  </a:lnTo>
                  <a:lnTo>
                    <a:pt x="116" y="115"/>
                  </a:lnTo>
                  <a:lnTo>
                    <a:pt x="116" y="109"/>
                  </a:lnTo>
                  <a:lnTo>
                    <a:pt x="117" y="104"/>
                  </a:lnTo>
                  <a:lnTo>
                    <a:pt x="119" y="99"/>
                  </a:lnTo>
                  <a:lnTo>
                    <a:pt x="119" y="94"/>
                  </a:lnTo>
                  <a:lnTo>
                    <a:pt x="120" y="90"/>
                  </a:lnTo>
                  <a:lnTo>
                    <a:pt x="120" y="85"/>
                  </a:lnTo>
                  <a:lnTo>
                    <a:pt x="120" y="81"/>
                  </a:lnTo>
                  <a:lnTo>
                    <a:pt x="120" y="77"/>
                  </a:lnTo>
                  <a:lnTo>
                    <a:pt x="121" y="73"/>
                  </a:lnTo>
                  <a:lnTo>
                    <a:pt x="120" y="70"/>
                  </a:lnTo>
                  <a:lnTo>
                    <a:pt x="120" y="67"/>
                  </a:lnTo>
                  <a:lnTo>
                    <a:pt x="120" y="64"/>
                  </a:lnTo>
                  <a:lnTo>
                    <a:pt x="120" y="62"/>
                  </a:lnTo>
                  <a:lnTo>
                    <a:pt x="119" y="60"/>
                  </a:lnTo>
                  <a:lnTo>
                    <a:pt x="119" y="58"/>
                  </a:lnTo>
                  <a:lnTo>
                    <a:pt x="117" y="55"/>
                  </a:lnTo>
                  <a:lnTo>
                    <a:pt x="117" y="53"/>
                  </a:lnTo>
                  <a:lnTo>
                    <a:pt x="116" y="52"/>
                  </a:lnTo>
                  <a:lnTo>
                    <a:pt x="115" y="49"/>
                  </a:lnTo>
                  <a:lnTo>
                    <a:pt x="114" y="48"/>
                  </a:lnTo>
                  <a:lnTo>
                    <a:pt x="114" y="46"/>
                  </a:lnTo>
                  <a:lnTo>
                    <a:pt x="113" y="45"/>
                  </a:lnTo>
                  <a:lnTo>
                    <a:pt x="112" y="44"/>
                  </a:lnTo>
                  <a:lnTo>
                    <a:pt x="111" y="43"/>
                  </a:lnTo>
                  <a:lnTo>
                    <a:pt x="109" y="43"/>
                  </a:lnTo>
                  <a:lnTo>
                    <a:pt x="108" y="41"/>
                  </a:lnTo>
                  <a:lnTo>
                    <a:pt x="107" y="40"/>
                  </a:lnTo>
                  <a:lnTo>
                    <a:pt x="106" y="40"/>
                  </a:lnTo>
                  <a:lnTo>
                    <a:pt x="104" y="39"/>
                  </a:lnTo>
                  <a:lnTo>
                    <a:pt x="103" y="39"/>
                  </a:lnTo>
                  <a:lnTo>
                    <a:pt x="101" y="39"/>
                  </a:lnTo>
                  <a:lnTo>
                    <a:pt x="100" y="39"/>
                  </a:lnTo>
                  <a:lnTo>
                    <a:pt x="99" y="38"/>
                  </a:lnTo>
                  <a:lnTo>
                    <a:pt x="97" y="39"/>
                  </a:lnTo>
                  <a:lnTo>
                    <a:pt x="94" y="39"/>
                  </a:lnTo>
                  <a:lnTo>
                    <a:pt x="92" y="39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6" y="41"/>
                  </a:lnTo>
                  <a:lnTo>
                    <a:pt x="85" y="43"/>
                  </a:lnTo>
                  <a:lnTo>
                    <a:pt x="83" y="44"/>
                  </a:lnTo>
                  <a:lnTo>
                    <a:pt x="82" y="45"/>
                  </a:lnTo>
                  <a:lnTo>
                    <a:pt x="79" y="46"/>
                  </a:lnTo>
                  <a:lnTo>
                    <a:pt x="78" y="48"/>
                  </a:lnTo>
                  <a:lnTo>
                    <a:pt x="77" y="49"/>
                  </a:lnTo>
                  <a:lnTo>
                    <a:pt x="75" y="53"/>
                  </a:lnTo>
                  <a:lnTo>
                    <a:pt x="73" y="56"/>
                  </a:lnTo>
                  <a:lnTo>
                    <a:pt x="70" y="61"/>
                  </a:lnTo>
                  <a:lnTo>
                    <a:pt x="68" y="66"/>
                  </a:lnTo>
                  <a:lnTo>
                    <a:pt x="66" y="70"/>
                  </a:lnTo>
                  <a:lnTo>
                    <a:pt x="63" y="75"/>
                  </a:lnTo>
                  <a:lnTo>
                    <a:pt x="62" y="81"/>
                  </a:lnTo>
                  <a:lnTo>
                    <a:pt x="60" y="86"/>
                  </a:lnTo>
                  <a:lnTo>
                    <a:pt x="58" y="92"/>
                  </a:lnTo>
                  <a:lnTo>
                    <a:pt x="56" y="98"/>
                  </a:lnTo>
                  <a:lnTo>
                    <a:pt x="54" y="105"/>
                  </a:lnTo>
                  <a:lnTo>
                    <a:pt x="53" y="112"/>
                  </a:lnTo>
                  <a:lnTo>
                    <a:pt x="51" y="119"/>
                  </a:lnTo>
                  <a:lnTo>
                    <a:pt x="50" y="124"/>
                  </a:lnTo>
                  <a:lnTo>
                    <a:pt x="48" y="130"/>
                  </a:lnTo>
                  <a:lnTo>
                    <a:pt x="48" y="136"/>
                  </a:lnTo>
                  <a:lnTo>
                    <a:pt x="47" y="142"/>
                  </a:lnTo>
                  <a:lnTo>
                    <a:pt x="46" y="147"/>
                  </a:lnTo>
                  <a:lnTo>
                    <a:pt x="46" y="152"/>
                  </a:lnTo>
                  <a:lnTo>
                    <a:pt x="45" y="157"/>
                  </a:lnTo>
                  <a:lnTo>
                    <a:pt x="45" y="161"/>
                  </a:lnTo>
                  <a:lnTo>
                    <a:pt x="45" y="166"/>
                  </a:lnTo>
                  <a:lnTo>
                    <a:pt x="45" y="170"/>
                  </a:lnTo>
                  <a:lnTo>
                    <a:pt x="45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4" name="Freeform 121"/>
            <p:cNvSpPr>
              <a:spLocks noEditPoints="1"/>
            </p:cNvSpPr>
            <p:nvPr/>
          </p:nvSpPr>
          <p:spPr bwMode="auto">
            <a:xfrm>
              <a:off x="3752" y="1152"/>
              <a:ext cx="80" cy="124"/>
            </a:xfrm>
            <a:custGeom>
              <a:avLst/>
              <a:gdLst>
                <a:gd name="T0" fmla="*/ 0 w 161"/>
                <a:gd name="T1" fmla="*/ 2 h 246"/>
                <a:gd name="T2" fmla="*/ 0 w 161"/>
                <a:gd name="T3" fmla="*/ 2 h 246"/>
                <a:gd name="T4" fmla="*/ 0 w 161"/>
                <a:gd name="T5" fmla="*/ 2 h 246"/>
                <a:gd name="T6" fmla="*/ 0 w 161"/>
                <a:gd name="T7" fmla="*/ 2 h 246"/>
                <a:gd name="T8" fmla="*/ 0 w 161"/>
                <a:gd name="T9" fmla="*/ 2 h 246"/>
                <a:gd name="T10" fmla="*/ 0 w 161"/>
                <a:gd name="T11" fmla="*/ 2 h 246"/>
                <a:gd name="T12" fmla="*/ 0 w 161"/>
                <a:gd name="T13" fmla="*/ 2 h 246"/>
                <a:gd name="T14" fmla="*/ 0 w 161"/>
                <a:gd name="T15" fmla="*/ 2 h 246"/>
                <a:gd name="T16" fmla="*/ 0 w 161"/>
                <a:gd name="T17" fmla="*/ 2 h 246"/>
                <a:gd name="T18" fmla="*/ 0 w 161"/>
                <a:gd name="T19" fmla="*/ 2 h 246"/>
                <a:gd name="T20" fmla="*/ 0 w 161"/>
                <a:gd name="T21" fmla="*/ 2 h 246"/>
                <a:gd name="T22" fmla="*/ 0 w 161"/>
                <a:gd name="T23" fmla="*/ 2 h 246"/>
                <a:gd name="T24" fmla="*/ 0 w 161"/>
                <a:gd name="T25" fmla="*/ 2 h 246"/>
                <a:gd name="T26" fmla="*/ 0 w 161"/>
                <a:gd name="T27" fmla="*/ 2 h 246"/>
                <a:gd name="T28" fmla="*/ 0 w 161"/>
                <a:gd name="T29" fmla="*/ 2 h 246"/>
                <a:gd name="T30" fmla="*/ 0 w 161"/>
                <a:gd name="T31" fmla="*/ 1 h 246"/>
                <a:gd name="T32" fmla="*/ 0 w 161"/>
                <a:gd name="T33" fmla="*/ 1 h 246"/>
                <a:gd name="T34" fmla="*/ 0 w 161"/>
                <a:gd name="T35" fmla="*/ 1 h 246"/>
                <a:gd name="T36" fmla="*/ 0 w 161"/>
                <a:gd name="T37" fmla="*/ 1 h 246"/>
                <a:gd name="T38" fmla="*/ 0 w 161"/>
                <a:gd name="T39" fmla="*/ 1 h 246"/>
                <a:gd name="T40" fmla="*/ 0 w 161"/>
                <a:gd name="T41" fmla="*/ 1 h 246"/>
                <a:gd name="T42" fmla="*/ 0 w 161"/>
                <a:gd name="T43" fmla="*/ 0 h 246"/>
                <a:gd name="T44" fmla="*/ 0 w 161"/>
                <a:gd name="T45" fmla="*/ 1 h 246"/>
                <a:gd name="T46" fmla="*/ 1 w 161"/>
                <a:gd name="T47" fmla="*/ 1 h 246"/>
                <a:gd name="T48" fmla="*/ 1 w 161"/>
                <a:gd name="T49" fmla="*/ 1 h 246"/>
                <a:gd name="T50" fmla="*/ 1 w 161"/>
                <a:gd name="T51" fmla="*/ 1 h 246"/>
                <a:gd name="T52" fmla="*/ 1 w 161"/>
                <a:gd name="T53" fmla="*/ 1 h 246"/>
                <a:gd name="T54" fmla="*/ 1 w 161"/>
                <a:gd name="T55" fmla="*/ 2 h 246"/>
                <a:gd name="T56" fmla="*/ 1 w 161"/>
                <a:gd name="T57" fmla="*/ 2 h 246"/>
                <a:gd name="T58" fmla="*/ 0 w 161"/>
                <a:gd name="T59" fmla="*/ 2 h 246"/>
                <a:gd name="T60" fmla="*/ 0 w 161"/>
                <a:gd name="T61" fmla="*/ 2 h 246"/>
                <a:gd name="T62" fmla="*/ 0 w 161"/>
                <a:gd name="T63" fmla="*/ 2 h 246"/>
                <a:gd name="T64" fmla="*/ 0 w 161"/>
                <a:gd name="T65" fmla="*/ 2 h 246"/>
                <a:gd name="T66" fmla="*/ 0 w 161"/>
                <a:gd name="T67" fmla="*/ 2 h 246"/>
                <a:gd name="T68" fmla="*/ 0 w 161"/>
                <a:gd name="T69" fmla="*/ 2 h 246"/>
                <a:gd name="T70" fmla="*/ 0 w 161"/>
                <a:gd name="T71" fmla="*/ 2 h 246"/>
                <a:gd name="T72" fmla="*/ 0 w 161"/>
                <a:gd name="T73" fmla="*/ 1 h 246"/>
                <a:gd name="T74" fmla="*/ 0 w 161"/>
                <a:gd name="T75" fmla="*/ 1 h 246"/>
                <a:gd name="T76" fmla="*/ 0 w 161"/>
                <a:gd name="T77" fmla="*/ 1 h 246"/>
                <a:gd name="T78" fmla="*/ 0 w 161"/>
                <a:gd name="T79" fmla="*/ 1 h 246"/>
                <a:gd name="T80" fmla="*/ 0 w 161"/>
                <a:gd name="T81" fmla="*/ 1 h 246"/>
                <a:gd name="T82" fmla="*/ 0 w 161"/>
                <a:gd name="T83" fmla="*/ 1 h 246"/>
                <a:gd name="T84" fmla="*/ 0 w 161"/>
                <a:gd name="T85" fmla="*/ 1 h 246"/>
                <a:gd name="T86" fmla="*/ 0 w 161"/>
                <a:gd name="T87" fmla="*/ 1 h 246"/>
                <a:gd name="T88" fmla="*/ 0 w 161"/>
                <a:gd name="T89" fmla="*/ 1 h 246"/>
                <a:gd name="T90" fmla="*/ 0 w 161"/>
                <a:gd name="T91" fmla="*/ 1 h 246"/>
                <a:gd name="T92" fmla="*/ 0 w 161"/>
                <a:gd name="T93" fmla="*/ 1 h 246"/>
                <a:gd name="T94" fmla="*/ 0 w 161"/>
                <a:gd name="T95" fmla="*/ 1 h 246"/>
                <a:gd name="T96" fmla="*/ 0 w 161"/>
                <a:gd name="T97" fmla="*/ 1 h 246"/>
                <a:gd name="T98" fmla="*/ 0 w 161"/>
                <a:gd name="T99" fmla="*/ 2 h 246"/>
                <a:gd name="T100" fmla="*/ 0 w 161"/>
                <a:gd name="T101" fmla="*/ 2 h 246"/>
                <a:gd name="T102" fmla="*/ 0 w 161"/>
                <a:gd name="T103" fmla="*/ 2 h 246"/>
                <a:gd name="T104" fmla="*/ 0 w 161"/>
                <a:gd name="T105" fmla="*/ 2 h 246"/>
                <a:gd name="T106" fmla="*/ 0 w 161"/>
                <a:gd name="T107" fmla="*/ 1 h 246"/>
                <a:gd name="T108" fmla="*/ 0 w 161"/>
                <a:gd name="T109" fmla="*/ 1 h 246"/>
                <a:gd name="T110" fmla="*/ 0 w 161"/>
                <a:gd name="T111" fmla="*/ 1 h 246"/>
                <a:gd name="T112" fmla="*/ 0 w 161"/>
                <a:gd name="T113" fmla="*/ 1 h 246"/>
                <a:gd name="T114" fmla="*/ 0 w 161"/>
                <a:gd name="T115" fmla="*/ 1 h 246"/>
                <a:gd name="T116" fmla="*/ 0 w 161"/>
                <a:gd name="T117" fmla="*/ 1 h 2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1"/>
                <a:gd name="T178" fmla="*/ 0 h 246"/>
                <a:gd name="T179" fmla="*/ 161 w 161"/>
                <a:gd name="T180" fmla="*/ 246 h 2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1" h="246">
                  <a:moveTo>
                    <a:pt x="0" y="187"/>
                  </a:moveTo>
                  <a:lnTo>
                    <a:pt x="42" y="183"/>
                  </a:lnTo>
                  <a:lnTo>
                    <a:pt x="42" y="185"/>
                  </a:lnTo>
                  <a:lnTo>
                    <a:pt x="42" y="188"/>
                  </a:lnTo>
                  <a:lnTo>
                    <a:pt x="42" y="190"/>
                  </a:lnTo>
                  <a:lnTo>
                    <a:pt x="43" y="192"/>
                  </a:lnTo>
                  <a:lnTo>
                    <a:pt x="43" y="193"/>
                  </a:lnTo>
                  <a:lnTo>
                    <a:pt x="43" y="196"/>
                  </a:lnTo>
                  <a:lnTo>
                    <a:pt x="45" y="197"/>
                  </a:lnTo>
                  <a:lnTo>
                    <a:pt x="45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7" y="203"/>
                  </a:lnTo>
                  <a:lnTo>
                    <a:pt x="48" y="203"/>
                  </a:lnTo>
                  <a:lnTo>
                    <a:pt x="48" y="204"/>
                  </a:lnTo>
                  <a:lnTo>
                    <a:pt x="49" y="205"/>
                  </a:lnTo>
                  <a:lnTo>
                    <a:pt x="50" y="206"/>
                  </a:lnTo>
                  <a:lnTo>
                    <a:pt x="52" y="206"/>
                  </a:lnTo>
                  <a:lnTo>
                    <a:pt x="53" y="207"/>
                  </a:lnTo>
                  <a:lnTo>
                    <a:pt x="54" y="207"/>
                  </a:lnTo>
                  <a:lnTo>
                    <a:pt x="55" y="208"/>
                  </a:lnTo>
                  <a:lnTo>
                    <a:pt x="57" y="208"/>
                  </a:lnTo>
                  <a:lnTo>
                    <a:pt x="58" y="208"/>
                  </a:lnTo>
                  <a:lnTo>
                    <a:pt x="60" y="208"/>
                  </a:lnTo>
                  <a:lnTo>
                    <a:pt x="61" y="208"/>
                  </a:lnTo>
                  <a:lnTo>
                    <a:pt x="63" y="208"/>
                  </a:lnTo>
                  <a:lnTo>
                    <a:pt x="64" y="208"/>
                  </a:lnTo>
                  <a:lnTo>
                    <a:pt x="67" y="208"/>
                  </a:lnTo>
                  <a:lnTo>
                    <a:pt x="68" y="208"/>
                  </a:lnTo>
                  <a:lnTo>
                    <a:pt x="70" y="208"/>
                  </a:lnTo>
                  <a:lnTo>
                    <a:pt x="71" y="207"/>
                  </a:lnTo>
                  <a:lnTo>
                    <a:pt x="73" y="206"/>
                  </a:lnTo>
                  <a:lnTo>
                    <a:pt x="75" y="206"/>
                  </a:lnTo>
                  <a:lnTo>
                    <a:pt x="77" y="205"/>
                  </a:lnTo>
                  <a:lnTo>
                    <a:pt x="78" y="204"/>
                  </a:lnTo>
                  <a:lnTo>
                    <a:pt x="80" y="203"/>
                  </a:lnTo>
                  <a:lnTo>
                    <a:pt x="81" y="202"/>
                  </a:lnTo>
                  <a:lnTo>
                    <a:pt x="84" y="199"/>
                  </a:lnTo>
                  <a:lnTo>
                    <a:pt x="85" y="197"/>
                  </a:lnTo>
                  <a:lnTo>
                    <a:pt x="87" y="195"/>
                  </a:lnTo>
                  <a:lnTo>
                    <a:pt x="90" y="192"/>
                  </a:lnTo>
                  <a:lnTo>
                    <a:pt x="91" y="189"/>
                  </a:lnTo>
                  <a:lnTo>
                    <a:pt x="93" y="185"/>
                  </a:lnTo>
                  <a:lnTo>
                    <a:pt x="95" y="182"/>
                  </a:lnTo>
                  <a:lnTo>
                    <a:pt x="96" y="178"/>
                  </a:lnTo>
                  <a:lnTo>
                    <a:pt x="98" y="174"/>
                  </a:lnTo>
                  <a:lnTo>
                    <a:pt x="100" y="170"/>
                  </a:lnTo>
                  <a:lnTo>
                    <a:pt x="101" y="166"/>
                  </a:lnTo>
                  <a:lnTo>
                    <a:pt x="102" y="161"/>
                  </a:lnTo>
                  <a:lnTo>
                    <a:pt x="105" y="155"/>
                  </a:lnTo>
                  <a:lnTo>
                    <a:pt x="101" y="158"/>
                  </a:lnTo>
                  <a:lnTo>
                    <a:pt x="99" y="159"/>
                  </a:lnTo>
                  <a:lnTo>
                    <a:pt x="96" y="160"/>
                  </a:lnTo>
                  <a:lnTo>
                    <a:pt x="94" y="162"/>
                  </a:lnTo>
                  <a:lnTo>
                    <a:pt x="91" y="162"/>
                  </a:lnTo>
                  <a:lnTo>
                    <a:pt x="88" y="164"/>
                  </a:lnTo>
                  <a:lnTo>
                    <a:pt x="86" y="165"/>
                  </a:lnTo>
                  <a:lnTo>
                    <a:pt x="84" y="166"/>
                  </a:lnTo>
                  <a:lnTo>
                    <a:pt x="80" y="166"/>
                  </a:lnTo>
                  <a:lnTo>
                    <a:pt x="78" y="166"/>
                  </a:lnTo>
                  <a:lnTo>
                    <a:pt x="76" y="166"/>
                  </a:lnTo>
                  <a:lnTo>
                    <a:pt x="73" y="166"/>
                  </a:lnTo>
                  <a:lnTo>
                    <a:pt x="69" y="166"/>
                  </a:lnTo>
                  <a:lnTo>
                    <a:pt x="64" y="166"/>
                  </a:lnTo>
                  <a:lnTo>
                    <a:pt x="60" y="165"/>
                  </a:lnTo>
                  <a:lnTo>
                    <a:pt x="55" y="165"/>
                  </a:lnTo>
                  <a:lnTo>
                    <a:pt x="52" y="164"/>
                  </a:lnTo>
                  <a:lnTo>
                    <a:pt x="48" y="161"/>
                  </a:lnTo>
                  <a:lnTo>
                    <a:pt x="45" y="160"/>
                  </a:lnTo>
                  <a:lnTo>
                    <a:pt x="40" y="158"/>
                  </a:lnTo>
                  <a:lnTo>
                    <a:pt x="38" y="155"/>
                  </a:lnTo>
                  <a:lnTo>
                    <a:pt x="34" y="153"/>
                  </a:lnTo>
                  <a:lnTo>
                    <a:pt x="31" y="150"/>
                  </a:lnTo>
                  <a:lnTo>
                    <a:pt x="28" y="146"/>
                  </a:lnTo>
                  <a:lnTo>
                    <a:pt x="25" y="144"/>
                  </a:lnTo>
                  <a:lnTo>
                    <a:pt x="23" y="140"/>
                  </a:lnTo>
                  <a:lnTo>
                    <a:pt x="20" y="137"/>
                  </a:lnTo>
                  <a:lnTo>
                    <a:pt x="18" y="132"/>
                  </a:lnTo>
                  <a:lnTo>
                    <a:pt x="17" y="129"/>
                  </a:lnTo>
                  <a:lnTo>
                    <a:pt x="15" y="124"/>
                  </a:lnTo>
                  <a:lnTo>
                    <a:pt x="14" y="120"/>
                  </a:lnTo>
                  <a:lnTo>
                    <a:pt x="12" y="115"/>
                  </a:lnTo>
                  <a:lnTo>
                    <a:pt x="11" y="111"/>
                  </a:lnTo>
                  <a:lnTo>
                    <a:pt x="11" y="106"/>
                  </a:lnTo>
                  <a:lnTo>
                    <a:pt x="11" y="100"/>
                  </a:lnTo>
                  <a:lnTo>
                    <a:pt x="11" y="94"/>
                  </a:lnTo>
                  <a:lnTo>
                    <a:pt x="11" y="89"/>
                  </a:lnTo>
                  <a:lnTo>
                    <a:pt x="11" y="83"/>
                  </a:lnTo>
                  <a:lnTo>
                    <a:pt x="12" y="77"/>
                  </a:lnTo>
                  <a:lnTo>
                    <a:pt x="14" y="71"/>
                  </a:lnTo>
                  <a:lnTo>
                    <a:pt x="15" y="66"/>
                  </a:lnTo>
                  <a:lnTo>
                    <a:pt x="16" y="60"/>
                  </a:lnTo>
                  <a:lnTo>
                    <a:pt x="18" y="55"/>
                  </a:lnTo>
                  <a:lnTo>
                    <a:pt x="20" y="49"/>
                  </a:lnTo>
                  <a:lnTo>
                    <a:pt x="23" y="44"/>
                  </a:lnTo>
                  <a:lnTo>
                    <a:pt x="26" y="39"/>
                  </a:lnTo>
                  <a:lnTo>
                    <a:pt x="28" y="34"/>
                  </a:lnTo>
                  <a:lnTo>
                    <a:pt x="33" y="29"/>
                  </a:lnTo>
                  <a:lnTo>
                    <a:pt x="37" y="25"/>
                  </a:lnTo>
                  <a:lnTo>
                    <a:pt x="41" y="21"/>
                  </a:lnTo>
                  <a:lnTo>
                    <a:pt x="45" y="17"/>
                  </a:lnTo>
                  <a:lnTo>
                    <a:pt x="49" y="14"/>
                  </a:lnTo>
                  <a:lnTo>
                    <a:pt x="54" y="10"/>
                  </a:lnTo>
                  <a:lnTo>
                    <a:pt x="60" y="8"/>
                  </a:lnTo>
                  <a:lnTo>
                    <a:pt x="64" y="6"/>
                  </a:lnTo>
                  <a:lnTo>
                    <a:pt x="70" y="3"/>
                  </a:lnTo>
                  <a:lnTo>
                    <a:pt x="75" y="2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93" y="0"/>
                  </a:lnTo>
                  <a:lnTo>
                    <a:pt x="98" y="1"/>
                  </a:lnTo>
                  <a:lnTo>
                    <a:pt x="102" y="1"/>
                  </a:lnTo>
                  <a:lnTo>
                    <a:pt x="108" y="2"/>
                  </a:lnTo>
                  <a:lnTo>
                    <a:pt x="113" y="3"/>
                  </a:lnTo>
                  <a:lnTo>
                    <a:pt x="117" y="5"/>
                  </a:lnTo>
                  <a:lnTo>
                    <a:pt x="121" y="7"/>
                  </a:lnTo>
                  <a:lnTo>
                    <a:pt x="125" y="9"/>
                  </a:lnTo>
                  <a:lnTo>
                    <a:pt x="129" y="11"/>
                  </a:lnTo>
                  <a:lnTo>
                    <a:pt x="132" y="15"/>
                  </a:lnTo>
                  <a:lnTo>
                    <a:pt x="136" y="18"/>
                  </a:lnTo>
                  <a:lnTo>
                    <a:pt x="139" y="22"/>
                  </a:lnTo>
                  <a:lnTo>
                    <a:pt x="143" y="25"/>
                  </a:lnTo>
                  <a:lnTo>
                    <a:pt x="145" y="30"/>
                  </a:lnTo>
                  <a:lnTo>
                    <a:pt x="147" y="34"/>
                  </a:lnTo>
                  <a:lnTo>
                    <a:pt x="151" y="39"/>
                  </a:lnTo>
                  <a:lnTo>
                    <a:pt x="152" y="44"/>
                  </a:lnTo>
                  <a:lnTo>
                    <a:pt x="154" y="49"/>
                  </a:lnTo>
                  <a:lnTo>
                    <a:pt x="156" y="55"/>
                  </a:lnTo>
                  <a:lnTo>
                    <a:pt x="158" y="60"/>
                  </a:lnTo>
                  <a:lnTo>
                    <a:pt x="159" y="67"/>
                  </a:lnTo>
                  <a:lnTo>
                    <a:pt x="160" y="73"/>
                  </a:lnTo>
                  <a:lnTo>
                    <a:pt x="160" y="79"/>
                  </a:lnTo>
                  <a:lnTo>
                    <a:pt x="160" y="85"/>
                  </a:lnTo>
                  <a:lnTo>
                    <a:pt x="161" y="92"/>
                  </a:lnTo>
                  <a:lnTo>
                    <a:pt x="160" y="104"/>
                  </a:lnTo>
                  <a:lnTo>
                    <a:pt x="160" y="114"/>
                  </a:lnTo>
                  <a:lnTo>
                    <a:pt x="159" y="123"/>
                  </a:lnTo>
                  <a:lnTo>
                    <a:pt x="158" y="134"/>
                  </a:lnTo>
                  <a:lnTo>
                    <a:pt x="155" y="143"/>
                  </a:lnTo>
                  <a:lnTo>
                    <a:pt x="153" y="152"/>
                  </a:lnTo>
                  <a:lnTo>
                    <a:pt x="151" y="161"/>
                  </a:lnTo>
                  <a:lnTo>
                    <a:pt x="147" y="170"/>
                  </a:lnTo>
                  <a:lnTo>
                    <a:pt x="144" y="178"/>
                  </a:lnTo>
                  <a:lnTo>
                    <a:pt x="140" y="187"/>
                  </a:lnTo>
                  <a:lnTo>
                    <a:pt x="136" y="195"/>
                  </a:lnTo>
                  <a:lnTo>
                    <a:pt x="132" y="202"/>
                  </a:lnTo>
                  <a:lnTo>
                    <a:pt x="126" y="210"/>
                  </a:lnTo>
                  <a:lnTo>
                    <a:pt x="122" y="215"/>
                  </a:lnTo>
                  <a:lnTo>
                    <a:pt x="117" y="222"/>
                  </a:lnTo>
                  <a:lnTo>
                    <a:pt x="111" y="227"/>
                  </a:lnTo>
                  <a:lnTo>
                    <a:pt x="106" y="231"/>
                  </a:lnTo>
                  <a:lnTo>
                    <a:pt x="100" y="236"/>
                  </a:lnTo>
                  <a:lnTo>
                    <a:pt x="93" y="240"/>
                  </a:lnTo>
                  <a:lnTo>
                    <a:pt x="87" y="242"/>
                  </a:lnTo>
                  <a:lnTo>
                    <a:pt x="80" y="244"/>
                  </a:lnTo>
                  <a:lnTo>
                    <a:pt x="73" y="245"/>
                  </a:lnTo>
                  <a:lnTo>
                    <a:pt x="67" y="246"/>
                  </a:lnTo>
                  <a:lnTo>
                    <a:pt x="60" y="246"/>
                  </a:lnTo>
                  <a:lnTo>
                    <a:pt x="55" y="246"/>
                  </a:lnTo>
                  <a:lnTo>
                    <a:pt x="50" y="246"/>
                  </a:lnTo>
                  <a:lnTo>
                    <a:pt x="47" y="246"/>
                  </a:lnTo>
                  <a:lnTo>
                    <a:pt x="42" y="245"/>
                  </a:lnTo>
                  <a:lnTo>
                    <a:pt x="39" y="244"/>
                  </a:lnTo>
                  <a:lnTo>
                    <a:pt x="35" y="243"/>
                  </a:lnTo>
                  <a:lnTo>
                    <a:pt x="32" y="242"/>
                  </a:lnTo>
                  <a:lnTo>
                    <a:pt x="28" y="240"/>
                  </a:lnTo>
                  <a:lnTo>
                    <a:pt x="25" y="238"/>
                  </a:lnTo>
                  <a:lnTo>
                    <a:pt x="22" y="236"/>
                  </a:lnTo>
                  <a:lnTo>
                    <a:pt x="19" y="234"/>
                  </a:lnTo>
                  <a:lnTo>
                    <a:pt x="17" y="230"/>
                  </a:lnTo>
                  <a:lnTo>
                    <a:pt x="14" y="228"/>
                  </a:lnTo>
                  <a:lnTo>
                    <a:pt x="11" y="226"/>
                  </a:lnTo>
                  <a:lnTo>
                    <a:pt x="9" y="222"/>
                  </a:lnTo>
                  <a:lnTo>
                    <a:pt x="8" y="219"/>
                  </a:lnTo>
                  <a:lnTo>
                    <a:pt x="5" y="217"/>
                  </a:lnTo>
                  <a:lnTo>
                    <a:pt x="4" y="212"/>
                  </a:lnTo>
                  <a:lnTo>
                    <a:pt x="3" y="208"/>
                  </a:lnTo>
                  <a:lnTo>
                    <a:pt x="2" y="205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0" y="187"/>
                  </a:lnTo>
                  <a:close/>
                  <a:moveTo>
                    <a:pt x="117" y="75"/>
                  </a:moveTo>
                  <a:lnTo>
                    <a:pt x="116" y="73"/>
                  </a:lnTo>
                  <a:lnTo>
                    <a:pt x="116" y="69"/>
                  </a:lnTo>
                  <a:lnTo>
                    <a:pt x="116" y="67"/>
                  </a:lnTo>
                  <a:lnTo>
                    <a:pt x="116" y="64"/>
                  </a:lnTo>
                  <a:lnTo>
                    <a:pt x="115" y="62"/>
                  </a:lnTo>
                  <a:lnTo>
                    <a:pt x="115" y="59"/>
                  </a:lnTo>
                  <a:lnTo>
                    <a:pt x="114" y="58"/>
                  </a:lnTo>
                  <a:lnTo>
                    <a:pt x="113" y="55"/>
                  </a:lnTo>
                  <a:lnTo>
                    <a:pt x="113" y="53"/>
                  </a:lnTo>
                  <a:lnTo>
                    <a:pt x="111" y="51"/>
                  </a:lnTo>
                  <a:lnTo>
                    <a:pt x="110" y="49"/>
                  </a:lnTo>
                  <a:lnTo>
                    <a:pt x="109" y="47"/>
                  </a:lnTo>
                  <a:lnTo>
                    <a:pt x="107" y="46"/>
                  </a:lnTo>
                  <a:lnTo>
                    <a:pt x="106" y="45"/>
                  </a:lnTo>
                  <a:lnTo>
                    <a:pt x="105" y="44"/>
                  </a:lnTo>
                  <a:lnTo>
                    <a:pt x="103" y="43"/>
                  </a:lnTo>
                  <a:lnTo>
                    <a:pt x="102" y="41"/>
                  </a:lnTo>
                  <a:lnTo>
                    <a:pt x="101" y="40"/>
                  </a:lnTo>
                  <a:lnTo>
                    <a:pt x="99" y="40"/>
                  </a:lnTo>
                  <a:lnTo>
                    <a:pt x="98" y="39"/>
                  </a:lnTo>
                  <a:lnTo>
                    <a:pt x="96" y="39"/>
                  </a:lnTo>
                  <a:lnTo>
                    <a:pt x="94" y="39"/>
                  </a:lnTo>
                  <a:lnTo>
                    <a:pt x="93" y="39"/>
                  </a:lnTo>
                  <a:lnTo>
                    <a:pt x="92" y="38"/>
                  </a:lnTo>
                  <a:lnTo>
                    <a:pt x="90" y="39"/>
                  </a:lnTo>
                  <a:lnTo>
                    <a:pt x="87" y="39"/>
                  </a:lnTo>
                  <a:lnTo>
                    <a:pt x="85" y="39"/>
                  </a:lnTo>
                  <a:lnTo>
                    <a:pt x="83" y="40"/>
                  </a:lnTo>
                  <a:lnTo>
                    <a:pt x="80" y="40"/>
                  </a:lnTo>
                  <a:lnTo>
                    <a:pt x="78" y="41"/>
                  </a:lnTo>
                  <a:lnTo>
                    <a:pt x="77" y="43"/>
                  </a:lnTo>
                  <a:lnTo>
                    <a:pt x="75" y="44"/>
                  </a:lnTo>
                  <a:lnTo>
                    <a:pt x="73" y="46"/>
                  </a:lnTo>
                  <a:lnTo>
                    <a:pt x="71" y="47"/>
                  </a:lnTo>
                  <a:lnTo>
                    <a:pt x="70" y="49"/>
                  </a:lnTo>
                  <a:lnTo>
                    <a:pt x="69" y="51"/>
                  </a:lnTo>
                  <a:lnTo>
                    <a:pt x="67" y="54"/>
                  </a:lnTo>
                  <a:lnTo>
                    <a:pt x="64" y="58"/>
                  </a:lnTo>
                  <a:lnTo>
                    <a:pt x="63" y="61"/>
                  </a:lnTo>
                  <a:lnTo>
                    <a:pt x="61" y="64"/>
                  </a:lnTo>
                  <a:lnTo>
                    <a:pt x="60" y="68"/>
                  </a:lnTo>
                  <a:lnTo>
                    <a:pt x="58" y="73"/>
                  </a:lnTo>
                  <a:lnTo>
                    <a:pt x="57" y="76"/>
                  </a:lnTo>
                  <a:lnTo>
                    <a:pt x="57" y="81"/>
                  </a:lnTo>
                  <a:lnTo>
                    <a:pt x="56" y="85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6" y="98"/>
                  </a:lnTo>
                  <a:lnTo>
                    <a:pt x="56" y="101"/>
                  </a:lnTo>
                  <a:lnTo>
                    <a:pt x="56" y="105"/>
                  </a:lnTo>
                  <a:lnTo>
                    <a:pt x="56" y="107"/>
                  </a:lnTo>
                  <a:lnTo>
                    <a:pt x="56" y="109"/>
                  </a:lnTo>
                  <a:lnTo>
                    <a:pt x="57" y="112"/>
                  </a:lnTo>
                  <a:lnTo>
                    <a:pt x="57" y="115"/>
                  </a:lnTo>
                  <a:lnTo>
                    <a:pt x="58" y="116"/>
                  </a:lnTo>
                  <a:lnTo>
                    <a:pt x="58" y="119"/>
                  </a:lnTo>
                  <a:lnTo>
                    <a:pt x="60" y="121"/>
                  </a:lnTo>
                  <a:lnTo>
                    <a:pt x="61" y="123"/>
                  </a:lnTo>
                  <a:lnTo>
                    <a:pt x="62" y="124"/>
                  </a:lnTo>
                  <a:lnTo>
                    <a:pt x="63" y="125"/>
                  </a:lnTo>
                  <a:lnTo>
                    <a:pt x="64" y="128"/>
                  </a:lnTo>
                  <a:lnTo>
                    <a:pt x="65" y="129"/>
                  </a:lnTo>
                  <a:lnTo>
                    <a:pt x="67" y="130"/>
                  </a:lnTo>
                  <a:lnTo>
                    <a:pt x="68" y="131"/>
                  </a:lnTo>
                  <a:lnTo>
                    <a:pt x="69" y="132"/>
                  </a:lnTo>
                  <a:lnTo>
                    <a:pt x="70" y="134"/>
                  </a:lnTo>
                  <a:lnTo>
                    <a:pt x="72" y="134"/>
                  </a:lnTo>
                  <a:lnTo>
                    <a:pt x="73" y="135"/>
                  </a:lnTo>
                  <a:lnTo>
                    <a:pt x="75" y="135"/>
                  </a:lnTo>
                  <a:lnTo>
                    <a:pt x="77" y="135"/>
                  </a:lnTo>
                  <a:lnTo>
                    <a:pt x="78" y="135"/>
                  </a:lnTo>
                  <a:lnTo>
                    <a:pt x="80" y="135"/>
                  </a:lnTo>
                  <a:lnTo>
                    <a:pt x="81" y="135"/>
                  </a:lnTo>
                  <a:lnTo>
                    <a:pt x="83" y="135"/>
                  </a:lnTo>
                  <a:lnTo>
                    <a:pt x="84" y="135"/>
                  </a:lnTo>
                  <a:lnTo>
                    <a:pt x="86" y="135"/>
                  </a:lnTo>
                  <a:lnTo>
                    <a:pt x="87" y="134"/>
                  </a:lnTo>
                  <a:lnTo>
                    <a:pt x="88" y="134"/>
                  </a:lnTo>
                  <a:lnTo>
                    <a:pt x="90" y="132"/>
                  </a:lnTo>
                  <a:lnTo>
                    <a:pt x="92" y="132"/>
                  </a:lnTo>
                  <a:lnTo>
                    <a:pt x="93" y="131"/>
                  </a:lnTo>
                  <a:lnTo>
                    <a:pt x="94" y="130"/>
                  </a:lnTo>
                  <a:lnTo>
                    <a:pt x="95" y="129"/>
                  </a:lnTo>
                  <a:lnTo>
                    <a:pt x="98" y="128"/>
                  </a:lnTo>
                  <a:lnTo>
                    <a:pt x="99" y="127"/>
                  </a:lnTo>
                  <a:lnTo>
                    <a:pt x="100" y="125"/>
                  </a:lnTo>
                  <a:lnTo>
                    <a:pt x="101" y="124"/>
                  </a:lnTo>
                  <a:lnTo>
                    <a:pt x="102" y="123"/>
                  </a:lnTo>
                  <a:lnTo>
                    <a:pt x="103" y="121"/>
                  </a:lnTo>
                  <a:lnTo>
                    <a:pt x="106" y="120"/>
                  </a:lnTo>
                  <a:lnTo>
                    <a:pt x="106" y="117"/>
                  </a:lnTo>
                  <a:lnTo>
                    <a:pt x="107" y="115"/>
                  </a:lnTo>
                  <a:lnTo>
                    <a:pt x="108" y="114"/>
                  </a:lnTo>
                  <a:lnTo>
                    <a:pt x="109" y="112"/>
                  </a:lnTo>
                  <a:lnTo>
                    <a:pt x="110" y="109"/>
                  </a:lnTo>
                  <a:lnTo>
                    <a:pt x="111" y="106"/>
                  </a:lnTo>
                  <a:lnTo>
                    <a:pt x="111" y="104"/>
                  </a:lnTo>
                  <a:lnTo>
                    <a:pt x="113" y="101"/>
                  </a:lnTo>
                  <a:lnTo>
                    <a:pt x="114" y="99"/>
                  </a:lnTo>
                  <a:lnTo>
                    <a:pt x="114" y="97"/>
                  </a:lnTo>
                  <a:lnTo>
                    <a:pt x="115" y="93"/>
                  </a:lnTo>
                  <a:lnTo>
                    <a:pt x="115" y="91"/>
                  </a:lnTo>
                  <a:lnTo>
                    <a:pt x="116" y="89"/>
                  </a:lnTo>
                  <a:lnTo>
                    <a:pt x="116" y="86"/>
                  </a:lnTo>
                  <a:lnTo>
                    <a:pt x="116" y="83"/>
                  </a:lnTo>
                  <a:lnTo>
                    <a:pt x="116" y="81"/>
                  </a:lnTo>
                  <a:lnTo>
                    <a:pt x="116" y="78"/>
                  </a:lnTo>
                  <a:lnTo>
                    <a:pt x="117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5" name="Freeform 122"/>
            <p:cNvSpPr>
              <a:spLocks/>
            </p:cNvSpPr>
            <p:nvPr/>
          </p:nvSpPr>
          <p:spPr bwMode="auto">
            <a:xfrm>
              <a:off x="3842" y="1152"/>
              <a:ext cx="83" cy="121"/>
            </a:xfrm>
            <a:custGeom>
              <a:avLst/>
              <a:gdLst>
                <a:gd name="T0" fmla="*/ 1 w 166"/>
                <a:gd name="T1" fmla="*/ 1 h 242"/>
                <a:gd name="T2" fmla="*/ 1 w 166"/>
                <a:gd name="T3" fmla="*/ 1 h 242"/>
                <a:gd name="T4" fmla="*/ 1 w 166"/>
                <a:gd name="T5" fmla="*/ 1 h 242"/>
                <a:gd name="T6" fmla="*/ 1 w 166"/>
                <a:gd name="T7" fmla="*/ 1 h 242"/>
                <a:gd name="T8" fmla="*/ 1 w 166"/>
                <a:gd name="T9" fmla="*/ 1 h 242"/>
                <a:gd name="T10" fmla="*/ 1 w 166"/>
                <a:gd name="T11" fmla="*/ 1 h 242"/>
                <a:gd name="T12" fmla="*/ 1 w 166"/>
                <a:gd name="T13" fmla="*/ 1 h 242"/>
                <a:gd name="T14" fmla="*/ 1 w 166"/>
                <a:gd name="T15" fmla="*/ 1 h 242"/>
                <a:gd name="T16" fmla="*/ 1 w 166"/>
                <a:gd name="T17" fmla="*/ 1 h 242"/>
                <a:gd name="T18" fmla="*/ 1 w 166"/>
                <a:gd name="T19" fmla="*/ 1 h 242"/>
                <a:gd name="T20" fmla="*/ 1 w 166"/>
                <a:gd name="T21" fmla="*/ 1 h 242"/>
                <a:gd name="T22" fmla="*/ 1 w 166"/>
                <a:gd name="T23" fmla="*/ 1 h 242"/>
                <a:gd name="T24" fmla="*/ 1 w 166"/>
                <a:gd name="T25" fmla="*/ 1 h 242"/>
                <a:gd name="T26" fmla="*/ 1 w 166"/>
                <a:gd name="T27" fmla="*/ 1 h 242"/>
                <a:gd name="T28" fmla="*/ 1 w 166"/>
                <a:gd name="T29" fmla="*/ 1 h 242"/>
                <a:gd name="T30" fmla="*/ 1 w 166"/>
                <a:gd name="T31" fmla="*/ 1 h 242"/>
                <a:gd name="T32" fmla="*/ 1 w 166"/>
                <a:gd name="T33" fmla="*/ 1 h 242"/>
                <a:gd name="T34" fmla="*/ 1 w 166"/>
                <a:gd name="T35" fmla="*/ 1 h 242"/>
                <a:gd name="T36" fmla="*/ 1 w 166"/>
                <a:gd name="T37" fmla="*/ 1 h 242"/>
                <a:gd name="T38" fmla="*/ 1 w 166"/>
                <a:gd name="T39" fmla="*/ 2 h 242"/>
                <a:gd name="T40" fmla="*/ 1 w 166"/>
                <a:gd name="T41" fmla="*/ 2 h 242"/>
                <a:gd name="T42" fmla="*/ 1 w 166"/>
                <a:gd name="T43" fmla="*/ 2 h 242"/>
                <a:gd name="T44" fmla="*/ 1 w 166"/>
                <a:gd name="T45" fmla="*/ 2 h 242"/>
                <a:gd name="T46" fmla="*/ 1 w 166"/>
                <a:gd name="T47" fmla="*/ 2 h 242"/>
                <a:gd name="T48" fmla="*/ 1 w 166"/>
                <a:gd name="T49" fmla="*/ 2 h 242"/>
                <a:gd name="T50" fmla="*/ 1 w 166"/>
                <a:gd name="T51" fmla="*/ 2 h 242"/>
                <a:gd name="T52" fmla="*/ 1 w 166"/>
                <a:gd name="T53" fmla="*/ 2 h 242"/>
                <a:gd name="T54" fmla="*/ 1 w 166"/>
                <a:gd name="T55" fmla="*/ 2 h 242"/>
                <a:gd name="T56" fmla="*/ 1 w 166"/>
                <a:gd name="T57" fmla="*/ 2 h 242"/>
                <a:gd name="T58" fmla="*/ 1 w 166"/>
                <a:gd name="T59" fmla="*/ 2 h 242"/>
                <a:gd name="T60" fmla="*/ 1 w 166"/>
                <a:gd name="T61" fmla="*/ 2 h 242"/>
                <a:gd name="T62" fmla="*/ 1 w 166"/>
                <a:gd name="T63" fmla="*/ 2 h 242"/>
                <a:gd name="T64" fmla="*/ 1 w 166"/>
                <a:gd name="T65" fmla="*/ 2 h 242"/>
                <a:gd name="T66" fmla="*/ 1 w 166"/>
                <a:gd name="T67" fmla="*/ 2 h 242"/>
                <a:gd name="T68" fmla="*/ 1 w 166"/>
                <a:gd name="T69" fmla="*/ 2 h 242"/>
                <a:gd name="T70" fmla="*/ 1 w 166"/>
                <a:gd name="T71" fmla="*/ 2 h 242"/>
                <a:gd name="T72" fmla="*/ 1 w 166"/>
                <a:gd name="T73" fmla="*/ 2 h 242"/>
                <a:gd name="T74" fmla="*/ 1 w 166"/>
                <a:gd name="T75" fmla="*/ 1 h 242"/>
                <a:gd name="T76" fmla="*/ 1 w 166"/>
                <a:gd name="T77" fmla="*/ 1 h 242"/>
                <a:gd name="T78" fmla="*/ 1 w 166"/>
                <a:gd name="T79" fmla="*/ 1 h 242"/>
                <a:gd name="T80" fmla="*/ 1 w 166"/>
                <a:gd name="T81" fmla="*/ 1 h 242"/>
                <a:gd name="T82" fmla="*/ 1 w 166"/>
                <a:gd name="T83" fmla="*/ 1 h 242"/>
                <a:gd name="T84" fmla="*/ 1 w 166"/>
                <a:gd name="T85" fmla="*/ 1 h 242"/>
                <a:gd name="T86" fmla="*/ 1 w 166"/>
                <a:gd name="T87" fmla="*/ 1 h 242"/>
                <a:gd name="T88" fmla="*/ 1 w 166"/>
                <a:gd name="T89" fmla="*/ 1 h 242"/>
                <a:gd name="T90" fmla="*/ 1 w 166"/>
                <a:gd name="T91" fmla="*/ 1 h 242"/>
                <a:gd name="T92" fmla="*/ 1 w 166"/>
                <a:gd name="T93" fmla="*/ 1 h 242"/>
                <a:gd name="T94" fmla="*/ 1 w 166"/>
                <a:gd name="T95" fmla="*/ 1 h 242"/>
                <a:gd name="T96" fmla="*/ 1 w 166"/>
                <a:gd name="T97" fmla="*/ 1 h 242"/>
                <a:gd name="T98" fmla="*/ 1 w 166"/>
                <a:gd name="T99" fmla="*/ 1 h 242"/>
                <a:gd name="T100" fmla="*/ 1 w 166"/>
                <a:gd name="T101" fmla="*/ 1 h 242"/>
                <a:gd name="T102" fmla="*/ 1 w 166"/>
                <a:gd name="T103" fmla="*/ 1 h 242"/>
                <a:gd name="T104" fmla="*/ 1 w 166"/>
                <a:gd name="T105" fmla="*/ 1 h 242"/>
                <a:gd name="T106" fmla="*/ 1 w 166"/>
                <a:gd name="T107" fmla="*/ 1 h 242"/>
                <a:gd name="T108" fmla="*/ 1 w 166"/>
                <a:gd name="T109" fmla="*/ 1 h 242"/>
                <a:gd name="T110" fmla="*/ 1 w 166"/>
                <a:gd name="T111" fmla="*/ 1 h 242"/>
                <a:gd name="T112" fmla="*/ 1 w 166"/>
                <a:gd name="T113" fmla="*/ 1 h 242"/>
                <a:gd name="T114" fmla="*/ 1 w 166"/>
                <a:gd name="T115" fmla="*/ 1 h 2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6"/>
                <a:gd name="T175" fmla="*/ 0 h 242"/>
                <a:gd name="T176" fmla="*/ 166 w 166"/>
                <a:gd name="T177" fmla="*/ 242 h 2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6" h="242">
                  <a:moveTo>
                    <a:pt x="67" y="76"/>
                  </a:moveTo>
                  <a:lnTo>
                    <a:pt x="22" y="69"/>
                  </a:lnTo>
                  <a:lnTo>
                    <a:pt x="22" y="64"/>
                  </a:lnTo>
                  <a:lnTo>
                    <a:pt x="25" y="59"/>
                  </a:lnTo>
                  <a:lnTo>
                    <a:pt x="26" y="54"/>
                  </a:lnTo>
                  <a:lnTo>
                    <a:pt x="27" y="49"/>
                  </a:lnTo>
                  <a:lnTo>
                    <a:pt x="29" y="45"/>
                  </a:lnTo>
                  <a:lnTo>
                    <a:pt x="32" y="40"/>
                  </a:lnTo>
                  <a:lnTo>
                    <a:pt x="33" y="36"/>
                  </a:lnTo>
                  <a:lnTo>
                    <a:pt x="36" y="32"/>
                  </a:lnTo>
                  <a:lnTo>
                    <a:pt x="38" y="29"/>
                  </a:lnTo>
                  <a:lnTo>
                    <a:pt x="41" y="25"/>
                  </a:lnTo>
                  <a:lnTo>
                    <a:pt x="44" y="22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3" y="14"/>
                  </a:lnTo>
                  <a:lnTo>
                    <a:pt x="58" y="10"/>
                  </a:lnTo>
                  <a:lnTo>
                    <a:pt x="61" y="9"/>
                  </a:lnTo>
                  <a:lnTo>
                    <a:pt x="65" y="7"/>
                  </a:lnTo>
                  <a:lnTo>
                    <a:pt x="70" y="5"/>
                  </a:lnTo>
                  <a:lnTo>
                    <a:pt x="73" y="3"/>
                  </a:lnTo>
                  <a:lnTo>
                    <a:pt x="78" y="2"/>
                  </a:lnTo>
                  <a:lnTo>
                    <a:pt x="82" y="1"/>
                  </a:lnTo>
                  <a:lnTo>
                    <a:pt x="87" y="1"/>
                  </a:lnTo>
                  <a:lnTo>
                    <a:pt x="91" y="1"/>
                  </a:lnTo>
                  <a:lnTo>
                    <a:pt x="97" y="0"/>
                  </a:lnTo>
                  <a:lnTo>
                    <a:pt x="102" y="1"/>
                  </a:lnTo>
                  <a:lnTo>
                    <a:pt x="108" y="1"/>
                  </a:lnTo>
                  <a:lnTo>
                    <a:pt x="112" y="2"/>
                  </a:lnTo>
                  <a:lnTo>
                    <a:pt x="117" y="2"/>
                  </a:lnTo>
                  <a:lnTo>
                    <a:pt x="121" y="3"/>
                  </a:lnTo>
                  <a:lnTo>
                    <a:pt x="126" y="6"/>
                  </a:lnTo>
                  <a:lnTo>
                    <a:pt x="129" y="7"/>
                  </a:lnTo>
                  <a:lnTo>
                    <a:pt x="134" y="9"/>
                  </a:lnTo>
                  <a:lnTo>
                    <a:pt x="138" y="11"/>
                  </a:lnTo>
                  <a:lnTo>
                    <a:pt x="141" y="14"/>
                  </a:lnTo>
                  <a:lnTo>
                    <a:pt x="144" y="16"/>
                  </a:lnTo>
                  <a:lnTo>
                    <a:pt x="148" y="18"/>
                  </a:lnTo>
                  <a:lnTo>
                    <a:pt x="150" y="22"/>
                  </a:lnTo>
                  <a:lnTo>
                    <a:pt x="153" y="25"/>
                  </a:lnTo>
                  <a:lnTo>
                    <a:pt x="156" y="29"/>
                  </a:lnTo>
                  <a:lnTo>
                    <a:pt x="157" y="32"/>
                  </a:lnTo>
                  <a:lnTo>
                    <a:pt x="159" y="36"/>
                  </a:lnTo>
                  <a:lnTo>
                    <a:pt x="162" y="40"/>
                  </a:lnTo>
                  <a:lnTo>
                    <a:pt x="163" y="44"/>
                  </a:lnTo>
                  <a:lnTo>
                    <a:pt x="164" y="47"/>
                  </a:lnTo>
                  <a:lnTo>
                    <a:pt x="165" y="52"/>
                  </a:lnTo>
                  <a:lnTo>
                    <a:pt x="165" y="56"/>
                  </a:lnTo>
                  <a:lnTo>
                    <a:pt x="165" y="61"/>
                  </a:lnTo>
                  <a:lnTo>
                    <a:pt x="166" y="64"/>
                  </a:lnTo>
                  <a:lnTo>
                    <a:pt x="165" y="68"/>
                  </a:lnTo>
                  <a:lnTo>
                    <a:pt x="165" y="70"/>
                  </a:lnTo>
                  <a:lnTo>
                    <a:pt x="165" y="73"/>
                  </a:lnTo>
                  <a:lnTo>
                    <a:pt x="165" y="75"/>
                  </a:lnTo>
                  <a:lnTo>
                    <a:pt x="165" y="77"/>
                  </a:lnTo>
                  <a:lnTo>
                    <a:pt x="164" y="79"/>
                  </a:lnTo>
                  <a:lnTo>
                    <a:pt x="164" y="82"/>
                  </a:lnTo>
                  <a:lnTo>
                    <a:pt x="163" y="84"/>
                  </a:lnTo>
                  <a:lnTo>
                    <a:pt x="163" y="86"/>
                  </a:lnTo>
                  <a:lnTo>
                    <a:pt x="162" y="89"/>
                  </a:lnTo>
                  <a:lnTo>
                    <a:pt x="161" y="91"/>
                  </a:lnTo>
                  <a:lnTo>
                    <a:pt x="161" y="93"/>
                  </a:lnTo>
                  <a:lnTo>
                    <a:pt x="159" y="97"/>
                  </a:lnTo>
                  <a:lnTo>
                    <a:pt x="158" y="99"/>
                  </a:lnTo>
                  <a:lnTo>
                    <a:pt x="157" y="101"/>
                  </a:lnTo>
                  <a:lnTo>
                    <a:pt x="155" y="104"/>
                  </a:lnTo>
                  <a:lnTo>
                    <a:pt x="154" y="106"/>
                  </a:lnTo>
                  <a:lnTo>
                    <a:pt x="153" y="109"/>
                  </a:lnTo>
                  <a:lnTo>
                    <a:pt x="151" y="112"/>
                  </a:lnTo>
                  <a:lnTo>
                    <a:pt x="149" y="114"/>
                  </a:lnTo>
                  <a:lnTo>
                    <a:pt x="148" y="116"/>
                  </a:lnTo>
                  <a:lnTo>
                    <a:pt x="146" y="119"/>
                  </a:lnTo>
                  <a:lnTo>
                    <a:pt x="143" y="121"/>
                  </a:lnTo>
                  <a:lnTo>
                    <a:pt x="142" y="123"/>
                  </a:lnTo>
                  <a:lnTo>
                    <a:pt x="140" y="125"/>
                  </a:lnTo>
                  <a:lnTo>
                    <a:pt x="139" y="128"/>
                  </a:lnTo>
                  <a:lnTo>
                    <a:pt x="136" y="130"/>
                  </a:lnTo>
                  <a:lnTo>
                    <a:pt x="134" y="132"/>
                  </a:lnTo>
                  <a:lnTo>
                    <a:pt x="132" y="135"/>
                  </a:lnTo>
                  <a:lnTo>
                    <a:pt x="129" y="138"/>
                  </a:lnTo>
                  <a:lnTo>
                    <a:pt x="126" y="140"/>
                  </a:lnTo>
                  <a:lnTo>
                    <a:pt x="124" y="143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4" y="153"/>
                  </a:lnTo>
                  <a:lnTo>
                    <a:pt x="111" y="155"/>
                  </a:lnTo>
                  <a:lnTo>
                    <a:pt x="108" y="159"/>
                  </a:lnTo>
                  <a:lnTo>
                    <a:pt x="104" y="162"/>
                  </a:lnTo>
                  <a:lnTo>
                    <a:pt x="101" y="166"/>
                  </a:lnTo>
                  <a:lnTo>
                    <a:pt x="98" y="168"/>
                  </a:lnTo>
                  <a:lnTo>
                    <a:pt x="96" y="170"/>
                  </a:lnTo>
                  <a:lnTo>
                    <a:pt x="93" y="174"/>
                  </a:lnTo>
                  <a:lnTo>
                    <a:pt x="91" y="175"/>
                  </a:lnTo>
                  <a:lnTo>
                    <a:pt x="89" y="177"/>
                  </a:lnTo>
                  <a:lnTo>
                    <a:pt x="87" y="180"/>
                  </a:lnTo>
                  <a:lnTo>
                    <a:pt x="86" y="181"/>
                  </a:lnTo>
                  <a:lnTo>
                    <a:pt x="85" y="182"/>
                  </a:lnTo>
                  <a:lnTo>
                    <a:pt x="83" y="183"/>
                  </a:lnTo>
                  <a:lnTo>
                    <a:pt x="82" y="185"/>
                  </a:lnTo>
                  <a:lnTo>
                    <a:pt x="81" y="187"/>
                  </a:lnTo>
                  <a:lnTo>
                    <a:pt x="80" y="188"/>
                  </a:lnTo>
                  <a:lnTo>
                    <a:pt x="79" y="189"/>
                  </a:lnTo>
                  <a:lnTo>
                    <a:pt x="78" y="190"/>
                  </a:lnTo>
                  <a:lnTo>
                    <a:pt x="76" y="192"/>
                  </a:lnTo>
                  <a:lnTo>
                    <a:pt x="75" y="193"/>
                  </a:lnTo>
                  <a:lnTo>
                    <a:pt x="74" y="195"/>
                  </a:lnTo>
                  <a:lnTo>
                    <a:pt x="73" y="196"/>
                  </a:lnTo>
                  <a:lnTo>
                    <a:pt x="72" y="197"/>
                  </a:lnTo>
                  <a:lnTo>
                    <a:pt x="71" y="198"/>
                  </a:lnTo>
                  <a:lnTo>
                    <a:pt x="71" y="199"/>
                  </a:lnTo>
                  <a:lnTo>
                    <a:pt x="151" y="199"/>
                  </a:lnTo>
                  <a:lnTo>
                    <a:pt x="142" y="242"/>
                  </a:lnTo>
                  <a:lnTo>
                    <a:pt x="0" y="242"/>
                  </a:lnTo>
                  <a:lnTo>
                    <a:pt x="0" y="240"/>
                  </a:lnTo>
                  <a:lnTo>
                    <a:pt x="0" y="237"/>
                  </a:lnTo>
                  <a:lnTo>
                    <a:pt x="2" y="234"/>
                  </a:lnTo>
                  <a:lnTo>
                    <a:pt x="2" y="231"/>
                  </a:lnTo>
                  <a:lnTo>
                    <a:pt x="3" y="228"/>
                  </a:lnTo>
                  <a:lnTo>
                    <a:pt x="4" y="226"/>
                  </a:lnTo>
                  <a:lnTo>
                    <a:pt x="5" y="222"/>
                  </a:lnTo>
                  <a:lnTo>
                    <a:pt x="5" y="220"/>
                  </a:lnTo>
                  <a:lnTo>
                    <a:pt x="6" y="218"/>
                  </a:lnTo>
                  <a:lnTo>
                    <a:pt x="7" y="214"/>
                  </a:lnTo>
                  <a:lnTo>
                    <a:pt x="8" y="212"/>
                  </a:lnTo>
                  <a:lnTo>
                    <a:pt x="11" y="208"/>
                  </a:lnTo>
                  <a:lnTo>
                    <a:pt x="12" y="206"/>
                  </a:lnTo>
                  <a:lnTo>
                    <a:pt x="13" y="204"/>
                  </a:lnTo>
                  <a:lnTo>
                    <a:pt x="14" y="202"/>
                  </a:lnTo>
                  <a:lnTo>
                    <a:pt x="17" y="198"/>
                  </a:lnTo>
                  <a:lnTo>
                    <a:pt x="18" y="196"/>
                  </a:lnTo>
                  <a:lnTo>
                    <a:pt x="19" y="193"/>
                  </a:lnTo>
                  <a:lnTo>
                    <a:pt x="21" y="191"/>
                  </a:lnTo>
                  <a:lnTo>
                    <a:pt x="22" y="189"/>
                  </a:lnTo>
                  <a:lnTo>
                    <a:pt x="25" y="187"/>
                  </a:lnTo>
                  <a:lnTo>
                    <a:pt x="26" y="184"/>
                  </a:lnTo>
                  <a:lnTo>
                    <a:pt x="28" y="182"/>
                  </a:lnTo>
                  <a:lnTo>
                    <a:pt x="30" y="178"/>
                  </a:lnTo>
                  <a:lnTo>
                    <a:pt x="32" y="176"/>
                  </a:lnTo>
                  <a:lnTo>
                    <a:pt x="34" y="174"/>
                  </a:lnTo>
                  <a:lnTo>
                    <a:pt x="37" y="172"/>
                  </a:lnTo>
                  <a:lnTo>
                    <a:pt x="40" y="168"/>
                  </a:lnTo>
                  <a:lnTo>
                    <a:pt x="43" y="165"/>
                  </a:lnTo>
                  <a:lnTo>
                    <a:pt x="47" y="161"/>
                  </a:lnTo>
                  <a:lnTo>
                    <a:pt x="50" y="157"/>
                  </a:lnTo>
                  <a:lnTo>
                    <a:pt x="53" y="153"/>
                  </a:lnTo>
                  <a:lnTo>
                    <a:pt x="58" y="149"/>
                  </a:lnTo>
                  <a:lnTo>
                    <a:pt x="63" y="144"/>
                  </a:lnTo>
                  <a:lnTo>
                    <a:pt x="67" y="139"/>
                  </a:lnTo>
                  <a:lnTo>
                    <a:pt x="73" y="134"/>
                  </a:lnTo>
                  <a:lnTo>
                    <a:pt x="76" y="130"/>
                  </a:lnTo>
                  <a:lnTo>
                    <a:pt x="80" y="127"/>
                  </a:lnTo>
                  <a:lnTo>
                    <a:pt x="83" y="123"/>
                  </a:lnTo>
                  <a:lnTo>
                    <a:pt x="86" y="121"/>
                  </a:lnTo>
                  <a:lnTo>
                    <a:pt x="89" y="117"/>
                  </a:lnTo>
                  <a:lnTo>
                    <a:pt x="91" y="115"/>
                  </a:lnTo>
                  <a:lnTo>
                    <a:pt x="94" y="113"/>
                  </a:lnTo>
                  <a:lnTo>
                    <a:pt x="96" y="111"/>
                  </a:lnTo>
                  <a:lnTo>
                    <a:pt x="98" y="108"/>
                  </a:lnTo>
                  <a:lnTo>
                    <a:pt x="100" y="107"/>
                  </a:lnTo>
                  <a:lnTo>
                    <a:pt x="101" y="106"/>
                  </a:lnTo>
                  <a:lnTo>
                    <a:pt x="103" y="104"/>
                  </a:lnTo>
                  <a:lnTo>
                    <a:pt x="104" y="102"/>
                  </a:lnTo>
                  <a:lnTo>
                    <a:pt x="105" y="100"/>
                  </a:lnTo>
                  <a:lnTo>
                    <a:pt x="108" y="98"/>
                  </a:lnTo>
                  <a:lnTo>
                    <a:pt x="109" y="96"/>
                  </a:lnTo>
                  <a:lnTo>
                    <a:pt x="110" y="94"/>
                  </a:lnTo>
                  <a:lnTo>
                    <a:pt x="111" y="92"/>
                  </a:lnTo>
                  <a:lnTo>
                    <a:pt x="112" y="91"/>
                  </a:lnTo>
                  <a:lnTo>
                    <a:pt x="113" y="89"/>
                  </a:lnTo>
                  <a:lnTo>
                    <a:pt x="114" y="87"/>
                  </a:lnTo>
                  <a:lnTo>
                    <a:pt x="116" y="85"/>
                  </a:lnTo>
                  <a:lnTo>
                    <a:pt x="117" y="84"/>
                  </a:lnTo>
                  <a:lnTo>
                    <a:pt x="118" y="82"/>
                  </a:lnTo>
                  <a:lnTo>
                    <a:pt x="118" y="81"/>
                  </a:lnTo>
                  <a:lnTo>
                    <a:pt x="119" y="79"/>
                  </a:lnTo>
                  <a:lnTo>
                    <a:pt x="119" y="78"/>
                  </a:lnTo>
                  <a:lnTo>
                    <a:pt x="120" y="76"/>
                  </a:lnTo>
                  <a:lnTo>
                    <a:pt x="120" y="75"/>
                  </a:lnTo>
                  <a:lnTo>
                    <a:pt x="121" y="74"/>
                  </a:lnTo>
                  <a:lnTo>
                    <a:pt x="121" y="73"/>
                  </a:lnTo>
                  <a:lnTo>
                    <a:pt x="121" y="70"/>
                  </a:lnTo>
                  <a:lnTo>
                    <a:pt x="121" y="69"/>
                  </a:lnTo>
                  <a:lnTo>
                    <a:pt x="121" y="68"/>
                  </a:lnTo>
                  <a:lnTo>
                    <a:pt x="121" y="67"/>
                  </a:lnTo>
                  <a:lnTo>
                    <a:pt x="123" y="64"/>
                  </a:lnTo>
                  <a:lnTo>
                    <a:pt x="121" y="63"/>
                  </a:lnTo>
                  <a:lnTo>
                    <a:pt x="121" y="61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0" y="56"/>
                  </a:lnTo>
                  <a:lnTo>
                    <a:pt x="120" y="54"/>
                  </a:lnTo>
                  <a:lnTo>
                    <a:pt x="119" y="53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17" y="48"/>
                  </a:lnTo>
                  <a:lnTo>
                    <a:pt x="116" y="47"/>
                  </a:lnTo>
                  <a:lnTo>
                    <a:pt x="114" y="45"/>
                  </a:lnTo>
                  <a:lnTo>
                    <a:pt x="113" y="44"/>
                  </a:lnTo>
                  <a:lnTo>
                    <a:pt x="112" y="43"/>
                  </a:lnTo>
                  <a:lnTo>
                    <a:pt x="111" y="41"/>
                  </a:lnTo>
                  <a:lnTo>
                    <a:pt x="110" y="41"/>
                  </a:lnTo>
                  <a:lnTo>
                    <a:pt x="109" y="40"/>
                  </a:lnTo>
                  <a:lnTo>
                    <a:pt x="106" y="39"/>
                  </a:lnTo>
                  <a:lnTo>
                    <a:pt x="105" y="39"/>
                  </a:lnTo>
                  <a:lnTo>
                    <a:pt x="104" y="38"/>
                  </a:lnTo>
                  <a:lnTo>
                    <a:pt x="103" y="38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98" y="37"/>
                  </a:lnTo>
                  <a:lnTo>
                    <a:pt x="96" y="38"/>
                  </a:lnTo>
                  <a:lnTo>
                    <a:pt x="94" y="38"/>
                  </a:lnTo>
                  <a:lnTo>
                    <a:pt x="93" y="38"/>
                  </a:lnTo>
                  <a:lnTo>
                    <a:pt x="90" y="38"/>
                  </a:lnTo>
                  <a:lnTo>
                    <a:pt x="89" y="39"/>
                  </a:lnTo>
                  <a:lnTo>
                    <a:pt x="87" y="40"/>
                  </a:lnTo>
                  <a:lnTo>
                    <a:pt x="86" y="40"/>
                  </a:lnTo>
                  <a:lnTo>
                    <a:pt x="83" y="41"/>
                  </a:lnTo>
                  <a:lnTo>
                    <a:pt x="82" y="43"/>
                  </a:lnTo>
                  <a:lnTo>
                    <a:pt x="81" y="44"/>
                  </a:lnTo>
                  <a:lnTo>
                    <a:pt x="80" y="45"/>
                  </a:lnTo>
                  <a:lnTo>
                    <a:pt x="79" y="46"/>
                  </a:lnTo>
                  <a:lnTo>
                    <a:pt x="76" y="48"/>
                  </a:lnTo>
                  <a:lnTo>
                    <a:pt x="75" y="49"/>
                  </a:lnTo>
                  <a:lnTo>
                    <a:pt x="74" y="52"/>
                  </a:lnTo>
                  <a:lnTo>
                    <a:pt x="73" y="54"/>
                  </a:lnTo>
                  <a:lnTo>
                    <a:pt x="72" y="55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0" y="63"/>
                  </a:lnTo>
                  <a:lnTo>
                    <a:pt x="68" y="67"/>
                  </a:lnTo>
                  <a:lnTo>
                    <a:pt x="68" y="70"/>
                  </a:lnTo>
                  <a:lnTo>
                    <a:pt x="67" y="73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6" name="Freeform 123"/>
            <p:cNvSpPr>
              <a:spLocks/>
            </p:cNvSpPr>
            <p:nvPr/>
          </p:nvSpPr>
          <p:spPr bwMode="auto">
            <a:xfrm>
              <a:off x="4181" y="1159"/>
              <a:ext cx="111" cy="121"/>
            </a:xfrm>
            <a:custGeom>
              <a:avLst/>
              <a:gdLst>
                <a:gd name="T0" fmla="*/ 1 w 221"/>
                <a:gd name="T1" fmla="*/ 0 h 241"/>
                <a:gd name="T2" fmla="*/ 2 w 221"/>
                <a:gd name="T3" fmla="*/ 0 h 241"/>
                <a:gd name="T4" fmla="*/ 2 w 221"/>
                <a:gd name="T5" fmla="*/ 1 h 241"/>
                <a:gd name="T6" fmla="*/ 1 w 221"/>
                <a:gd name="T7" fmla="*/ 1 h 241"/>
                <a:gd name="T8" fmla="*/ 1 w 221"/>
                <a:gd name="T9" fmla="*/ 2 h 241"/>
                <a:gd name="T10" fmla="*/ 0 w 221"/>
                <a:gd name="T11" fmla="*/ 2 h 241"/>
                <a:gd name="T12" fmla="*/ 1 w 221"/>
                <a:gd name="T13" fmla="*/ 0 h 241"/>
                <a:gd name="T14" fmla="*/ 1 w 221"/>
                <a:gd name="T15" fmla="*/ 0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1"/>
                <a:gd name="T25" fmla="*/ 0 h 241"/>
                <a:gd name="T26" fmla="*/ 221 w 221"/>
                <a:gd name="T27" fmla="*/ 241 h 2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1" h="241">
                  <a:moveTo>
                    <a:pt x="48" y="0"/>
                  </a:moveTo>
                  <a:lnTo>
                    <a:pt x="221" y="0"/>
                  </a:lnTo>
                  <a:lnTo>
                    <a:pt x="213" y="40"/>
                  </a:lnTo>
                  <a:lnTo>
                    <a:pt x="89" y="40"/>
                  </a:lnTo>
                  <a:lnTo>
                    <a:pt x="47" y="241"/>
                  </a:lnTo>
                  <a:lnTo>
                    <a:pt x="0" y="24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7" name="Freeform 124"/>
            <p:cNvSpPr>
              <a:spLocks noEditPoints="1"/>
            </p:cNvSpPr>
            <p:nvPr/>
          </p:nvSpPr>
          <p:spPr bwMode="auto">
            <a:xfrm>
              <a:off x="4284" y="1190"/>
              <a:ext cx="87" cy="92"/>
            </a:xfrm>
            <a:custGeom>
              <a:avLst/>
              <a:gdLst>
                <a:gd name="T0" fmla="*/ 0 w 175"/>
                <a:gd name="T1" fmla="*/ 1 h 183"/>
                <a:gd name="T2" fmla="*/ 0 w 175"/>
                <a:gd name="T3" fmla="*/ 1 h 183"/>
                <a:gd name="T4" fmla="*/ 0 w 175"/>
                <a:gd name="T5" fmla="*/ 1 h 183"/>
                <a:gd name="T6" fmla="*/ 0 w 175"/>
                <a:gd name="T7" fmla="*/ 1 h 183"/>
                <a:gd name="T8" fmla="*/ 0 w 175"/>
                <a:gd name="T9" fmla="*/ 1 h 183"/>
                <a:gd name="T10" fmla="*/ 0 w 175"/>
                <a:gd name="T11" fmla="*/ 1 h 183"/>
                <a:gd name="T12" fmla="*/ 0 w 175"/>
                <a:gd name="T13" fmla="*/ 1 h 183"/>
                <a:gd name="T14" fmla="*/ 1 w 175"/>
                <a:gd name="T15" fmla="*/ 1 h 183"/>
                <a:gd name="T16" fmla="*/ 1 w 175"/>
                <a:gd name="T17" fmla="*/ 1 h 183"/>
                <a:gd name="T18" fmla="*/ 1 w 175"/>
                <a:gd name="T19" fmla="*/ 1 h 183"/>
                <a:gd name="T20" fmla="*/ 1 w 175"/>
                <a:gd name="T21" fmla="*/ 1 h 183"/>
                <a:gd name="T22" fmla="*/ 1 w 175"/>
                <a:gd name="T23" fmla="*/ 1 h 183"/>
                <a:gd name="T24" fmla="*/ 1 w 175"/>
                <a:gd name="T25" fmla="*/ 1 h 183"/>
                <a:gd name="T26" fmla="*/ 1 w 175"/>
                <a:gd name="T27" fmla="*/ 1 h 183"/>
                <a:gd name="T28" fmla="*/ 1 w 175"/>
                <a:gd name="T29" fmla="*/ 2 h 183"/>
                <a:gd name="T30" fmla="*/ 1 w 175"/>
                <a:gd name="T31" fmla="*/ 2 h 183"/>
                <a:gd name="T32" fmla="*/ 0 w 175"/>
                <a:gd name="T33" fmla="*/ 2 h 183"/>
                <a:gd name="T34" fmla="*/ 0 w 175"/>
                <a:gd name="T35" fmla="*/ 2 h 183"/>
                <a:gd name="T36" fmla="*/ 0 w 175"/>
                <a:gd name="T37" fmla="*/ 2 h 183"/>
                <a:gd name="T38" fmla="*/ 0 w 175"/>
                <a:gd name="T39" fmla="*/ 2 h 183"/>
                <a:gd name="T40" fmla="*/ 0 w 175"/>
                <a:gd name="T41" fmla="*/ 2 h 183"/>
                <a:gd name="T42" fmla="*/ 0 w 175"/>
                <a:gd name="T43" fmla="*/ 2 h 183"/>
                <a:gd name="T44" fmla="*/ 0 w 175"/>
                <a:gd name="T45" fmla="*/ 2 h 183"/>
                <a:gd name="T46" fmla="*/ 0 w 175"/>
                <a:gd name="T47" fmla="*/ 2 h 183"/>
                <a:gd name="T48" fmla="*/ 0 w 175"/>
                <a:gd name="T49" fmla="*/ 2 h 183"/>
                <a:gd name="T50" fmla="*/ 0 w 175"/>
                <a:gd name="T51" fmla="*/ 1 h 183"/>
                <a:gd name="T52" fmla="*/ 0 w 175"/>
                <a:gd name="T53" fmla="*/ 1 h 183"/>
                <a:gd name="T54" fmla="*/ 1 w 175"/>
                <a:gd name="T55" fmla="*/ 1 h 183"/>
                <a:gd name="T56" fmla="*/ 1 w 175"/>
                <a:gd name="T57" fmla="*/ 1 h 183"/>
                <a:gd name="T58" fmla="*/ 0 w 175"/>
                <a:gd name="T59" fmla="*/ 1 h 183"/>
                <a:gd name="T60" fmla="*/ 0 w 175"/>
                <a:gd name="T61" fmla="*/ 1 h 183"/>
                <a:gd name="T62" fmla="*/ 0 w 175"/>
                <a:gd name="T63" fmla="*/ 1 h 183"/>
                <a:gd name="T64" fmla="*/ 0 w 175"/>
                <a:gd name="T65" fmla="*/ 1 h 183"/>
                <a:gd name="T66" fmla="*/ 0 w 175"/>
                <a:gd name="T67" fmla="*/ 1 h 183"/>
                <a:gd name="T68" fmla="*/ 0 w 175"/>
                <a:gd name="T69" fmla="*/ 1 h 183"/>
                <a:gd name="T70" fmla="*/ 0 w 175"/>
                <a:gd name="T71" fmla="*/ 1 h 183"/>
                <a:gd name="T72" fmla="*/ 0 w 175"/>
                <a:gd name="T73" fmla="*/ 1 h 183"/>
                <a:gd name="T74" fmla="*/ 0 w 175"/>
                <a:gd name="T75" fmla="*/ 1 h 183"/>
                <a:gd name="T76" fmla="*/ 0 w 175"/>
                <a:gd name="T77" fmla="*/ 1 h 183"/>
                <a:gd name="T78" fmla="*/ 0 w 175"/>
                <a:gd name="T79" fmla="*/ 1 h 183"/>
                <a:gd name="T80" fmla="*/ 0 w 175"/>
                <a:gd name="T81" fmla="*/ 1 h 183"/>
                <a:gd name="T82" fmla="*/ 0 w 175"/>
                <a:gd name="T83" fmla="*/ 1 h 183"/>
                <a:gd name="T84" fmla="*/ 0 w 175"/>
                <a:gd name="T85" fmla="*/ 1 h 183"/>
                <a:gd name="T86" fmla="*/ 0 w 175"/>
                <a:gd name="T87" fmla="*/ 1 h 183"/>
                <a:gd name="T88" fmla="*/ 0 w 175"/>
                <a:gd name="T89" fmla="*/ 1 h 183"/>
                <a:gd name="T90" fmla="*/ 0 w 175"/>
                <a:gd name="T91" fmla="*/ 2 h 183"/>
                <a:gd name="T92" fmla="*/ 0 w 175"/>
                <a:gd name="T93" fmla="*/ 2 h 183"/>
                <a:gd name="T94" fmla="*/ 0 w 175"/>
                <a:gd name="T95" fmla="*/ 2 h 183"/>
                <a:gd name="T96" fmla="*/ 0 w 175"/>
                <a:gd name="T97" fmla="*/ 2 h 183"/>
                <a:gd name="T98" fmla="*/ 0 w 175"/>
                <a:gd name="T99" fmla="*/ 2 h 183"/>
                <a:gd name="T100" fmla="*/ 0 w 175"/>
                <a:gd name="T101" fmla="*/ 2 h 183"/>
                <a:gd name="T102" fmla="*/ 0 w 175"/>
                <a:gd name="T103" fmla="*/ 2 h 183"/>
                <a:gd name="T104" fmla="*/ 0 w 175"/>
                <a:gd name="T105" fmla="*/ 1 h 183"/>
                <a:gd name="T106" fmla="*/ 1 w 175"/>
                <a:gd name="T107" fmla="*/ 1 h 183"/>
                <a:gd name="T108" fmla="*/ 1 w 175"/>
                <a:gd name="T109" fmla="*/ 1 h 1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5"/>
                <a:gd name="T166" fmla="*/ 0 h 183"/>
                <a:gd name="T167" fmla="*/ 175 w 175"/>
                <a:gd name="T168" fmla="*/ 183 h 1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5" h="183">
                  <a:moveTo>
                    <a:pt x="0" y="106"/>
                  </a:moveTo>
                  <a:lnTo>
                    <a:pt x="0" y="99"/>
                  </a:lnTo>
                  <a:lnTo>
                    <a:pt x="0" y="91"/>
                  </a:lnTo>
                  <a:lnTo>
                    <a:pt x="1" y="84"/>
                  </a:lnTo>
                  <a:lnTo>
                    <a:pt x="2" y="76"/>
                  </a:lnTo>
                  <a:lnTo>
                    <a:pt x="4" y="69"/>
                  </a:lnTo>
                  <a:lnTo>
                    <a:pt x="6" y="63"/>
                  </a:lnTo>
                  <a:lnTo>
                    <a:pt x="8" y="56"/>
                  </a:lnTo>
                  <a:lnTo>
                    <a:pt x="12" y="51"/>
                  </a:lnTo>
                  <a:lnTo>
                    <a:pt x="14" y="45"/>
                  </a:lnTo>
                  <a:lnTo>
                    <a:pt x="17" y="39"/>
                  </a:lnTo>
                  <a:lnTo>
                    <a:pt x="22" y="35"/>
                  </a:lnTo>
                  <a:lnTo>
                    <a:pt x="27" y="29"/>
                  </a:lnTo>
                  <a:lnTo>
                    <a:pt x="30" y="25"/>
                  </a:lnTo>
                  <a:lnTo>
                    <a:pt x="36" y="21"/>
                  </a:lnTo>
                  <a:lnTo>
                    <a:pt x="40" y="17"/>
                  </a:lnTo>
                  <a:lnTo>
                    <a:pt x="45" y="14"/>
                  </a:lnTo>
                  <a:lnTo>
                    <a:pt x="51" y="10"/>
                  </a:lnTo>
                  <a:lnTo>
                    <a:pt x="57" y="8"/>
                  </a:lnTo>
                  <a:lnTo>
                    <a:pt x="62" y="6"/>
                  </a:lnTo>
                  <a:lnTo>
                    <a:pt x="68" y="3"/>
                  </a:lnTo>
                  <a:lnTo>
                    <a:pt x="75" y="2"/>
                  </a:lnTo>
                  <a:lnTo>
                    <a:pt x="82" y="1"/>
                  </a:lnTo>
                  <a:lnTo>
                    <a:pt x="88" y="1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1"/>
                  </a:lnTo>
                  <a:lnTo>
                    <a:pt x="113" y="2"/>
                  </a:lnTo>
                  <a:lnTo>
                    <a:pt x="119" y="3"/>
                  </a:lnTo>
                  <a:lnTo>
                    <a:pt x="123" y="5"/>
                  </a:lnTo>
                  <a:lnTo>
                    <a:pt x="129" y="6"/>
                  </a:lnTo>
                  <a:lnTo>
                    <a:pt x="134" y="8"/>
                  </a:lnTo>
                  <a:lnTo>
                    <a:pt x="138" y="10"/>
                  </a:lnTo>
                  <a:lnTo>
                    <a:pt x="143" y="13"/>
                  </a:lnTo>
                  <a:lnTo>
                    <a:pt x="146" y="16"/>
                  </a:lnTo>
                  <a:lnTo>
                    <a:pt x="150" y="18"/>
                  </a:lnTo>
                  <a:lnTo>
                    <a:pt x="155" y="22"/>
                  </a:lnTo>
                  <a:lnTo>
                    <a:pt x="157" y="26"/>
                  </a:lnTo>
                  <a:lnTo>
                    <a:pt x="160" y="30"/>
                  </a:lnTo>
                  <a:lnTo>
                    <a:pt x="163" y="33"/>
                  </a:lnTo>
                  <a:lnTo>
                    <a:pt x="166" y="38"/>
                  </a:lnTo>
                  <a:lnTo>
                    <a:pt x="167" y="43"/>
                  </a:lnTo>
                  <a:lnTo>
                    <a:pt x="170" y="47"/>
                  </a:lnTo>
                  <a:lnTo>
                    <a:pt x="171" y="52"/>
                  </a:lnTo>
                  <a:lnTo>
                    <a:pt x="173" y="56"/>
                  </a:lnTo>
                  <a:lnTo>
                    <a:pt x="173" y="62"/>
                  </a:lnTo>
                  <a:lnTo>
                    <a:pt x="174" y="68"/>
                  </a:lnTo>
                  <a:lnTo>
                    <a:pt x="174" y="73"/>
                  </a:lnTo>
                  <a:lnTo>
                    <a:pt x="175" y="78"/>
                  </a:lnTo>
                  <a:lnTo>
                    <a:pt x="174" y="86"/>
                  </a:lnTo>
                  <a:lnTo>
                    <a:pt x="174" y="93"/>
                  </a:lnTo>
                  <a:lnTo>
                    <a:pt x="173" y="99"/>
                  </a:lnTo>
                  <a:lnTo>
                    <a:pt x="172" y="106"/>
                  </a:lnTo>
                  <a:lnTo>
                    <a:pt x="171" y="113"/>
                  </a:lnTo>
                  <a:lnTo>
                    <a:pt x="168" y="119"/>
                  </a:lnTo>
                  <a:lnTo>
                    <a:pt x="166" y="124"/>
                  </a:lnTo>
                  <a:lnTo>
                    <a:pt x="163" y="130"/>
                  </a:lnTo>
                  <a:lnTo>
                    <a:pt x="160" y="136"/>
                  </a:lnTo>
                  <a:lnTo>
                    <a:pt x="157" y="142"/>
                  </a:lnTo>
                  <a:lnTo>
                    <a:pt x="152" y="147"/>
                  </a:lnTo>
                  <a:lnTo>
                    <a:pt x="149" y="152"/>
                  </a:lnTo>
                  <a:lnTo>
                    <a:pt x="144" y="158"/>
                  </a:lnTo>
                  <a:lnTo>
                    <a:pt x="140" y="162"/>
                  </a:lnTo>
                  <a:lnTo>
                    <a:pt x="134" y="166"/>
                  </a:lnTo>
                  <a:lnTo>
                    <a:pt x="129" y="170"/>
                  </a:lnTo>
                  <a:lnTo>
                    <a:pt x="123" y="173"/>
                  </a:lnTo>
                  <a:lnTo>
                    <a:pt x="118" y="176"/>
                  </a:lnTo>
                  <a:lnTo>
                    <a:pt x="112" y="179"/>
                  </a:lnTo>
                  <a:lnTo>
                    <a:pt x="106" y="181"/>
                  </a:lnTo>
                  <a:lnTo>
                    <a:pt x="99" y="182"/>
                  </a:lnTo>
                  <a:lnTo>
                    <a:pt x="92" y="183"/>
                  </a:lnTo>
                  <a:lnTo>
                    <a:pt x="85" y="183"/>
                  </a:lnTo>
                  <a:lnTo>
                    <a:pt x="78" y="183"/>
                  </a:lnTo>
                  <a:lnTo>
                    <a:pt x="74" y="183"/>
                  </a:lnTo>
                  <a:lnTo>
                    <a:pt x="70" y="183"/>
                  </a:lnTo>
                  <a:lnTo>
                    <a:pt x="67" y="183"/>
                  </a:lnTo>
                  <a:lnTo>
                    <a:pt x="64" y="182"/>
                  </a:lnTo>
                  <a:lnTo>
                    <a:pt x="60" y="182"/>
                  </a:lnTo>
                  <a:lnTo>
                    <a:pt x="55" y="181"/>
                  </a:lnTo>
                  <a:lnTo>
                    <a:pt x="53" y="180"/>
                  </a:lnTo>
                  <a:lnTo>
                    <a:pt x="50" y="179"/>
                  </a:lnTo>
                  <a:lnTo>
                    <a:pt x="46" y="177"/>
                  </a:lnTo>
                  <a:lnTo>
                    <a:pt x="43" y="176"/>
                  </a:lnTo>
                  <a:lnTo>
                    <a:pt x="39" y="175"/>
                  </a:lnTo>
                  <a:lnTo>
                    <a:pt x="37" y="173"/>
                  </a:lnTo>
                  <a:lnTo>
                    <a:pt x="34" y="172"/>
                  </a:lnTo>
                  <a:lnTo>
                    <a:pt x="30" y="170"/>
                  </a:lnTo>
                  <a:lnTo>
                    <a:pt x="28" y="168"/>
                  </a:lnTo>
                  <a:lnTo>
                    <a:pt x="25" y="166"/>
                  </a:lnTo>
                  <a:lnTo>
                    <a:pt x="23" y="164"/>
                  </a:lnTo>
                  <a:lnTo>
                    <a:pt x="20" y="161"/>
                  </a:lnTo>
                  <a:lnTo>
                    <a:pt x="19" y="159"/>
                  </a:lnTo>
                  <a:lnTo>
                    <a:pt x="16" y="157"/>
                  </a:lnTo>
                  <a:lnTo>
                    <a:pt x="14" y="154"/>
                  </a:lnTo>
                  <a:lnTo>
                    <a:pt x="12" y="152"/>
                  </a:lnTo>
                  <a:lnTo>
                    <a:pt x="11" y="149"/>
                  </a:lnTo>
                  <a:lnTo>
                    <a:pt x="9" y="145"/>
                  </a:lnTo>
                  <a:lnTo>
                    <a:pt x="7" y="143"/>
                  </a:lnTo>
                  <a:lnTo>
                    <a:pt x="6" y="139"/>
                  </a:lnTo>
                  <a:lnTo>
                    <a:pt x="5" y="136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1" y="127"/>
                  </a:lnTo>
                  <a:lnTo>
                    <a:pt x="1" y="123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6"/>
                  </a:lnTo>
                  <a:close/>
                  <a:moveTo>
                    <a:pt x="130" y="73"/>
                  </a:moveTo>
                  <a:lnTo>
                    <a:pt x="129" y="70"/>
                  </a:lnTo>
                  <a:lnTo>
                    <a:pt x="129" y="68"/>
                  </a:lnTo>
                  <a:lnTo>
                    <a:pt x="129" y="64"/>
                  </a:lnTo>
                  <a:lnTo>
                    <a:pt x="129" y="62"/>
                  </a:lnTo>
                  <a:lnTo>
                    <a:pt x="128" y="60"/>
                  </a:lnTo>
                  <a:lnTo>
                    <a:pt x="127" y="58"/>
                  </a:lnTo>
                  <a:lnTo>
                    <a:pt x="127" y="55"/>
                  </a:lnTo>
                  <a:lnTo>
                    <a:pt x="126" y="54"/>
                  </a:lnTo>
                  <a:lnTo>
                    <a:pt x="125" y="52"/>
                  </a:lnTo>
                  <a:lnTo>
                    <a:pt x="123" y="49"/>
                  </a:lnTo>
                  <a:lnTo>
                    <a:pt x="122" y="48"/>
                  </a:lnTo>
                  <a:lnTo>
                    <a:pt x="121" y="46"/>
                  </a:lnTo>
                  <a:lnTo>
                    <a:pt x="119" y="45"/>
                  </a:lnTo>
                  <a:lnTo>
                    <a:pt x="117" y="44"/>
                  </a:lnTo>
                  <a:lnTo>
                    <a:pt x="115" y="43"/>
                  </a:lnTo>
                  <a:lnTo>
                    <a:pt x="113" y="40"/>
                  </a:lnTo>
                  <a:lnTo>
                    <a:pt x="111" y="40"/>
                  </a:lnTo>
                  <a:lnTo>
                    <a:pt x="108" y="39"/>
                  </a:lnTo>
                  <a:lnTo>
                    <a:pt x="107" y="38"/>
                  </a:lnTo>
                  <a:lnTo>
                    <a:pt x="105" y="37"/>
                  </a:lnTo>
                  <a:lnTo>
                    <a:pt x="103" y="37"/>
                  </a:lnTo>
                  <a:lnTo>
                    <a:pt x="100" y="37"/>
                  </a:lnTo>
                  <a:lnTo>
                    <a:pt x="98" y="37"/>
                  </a:lnTo>
                  <a:lnTo>
                    <a:pt x="96" y="36"/>
                  </a:lnTo>
                  <a:lnTo>
                    <a:pt x="93" y="37"/>
                  </a:lnTo>
                  <a:lnTo>
                    <a:pt x="91" y="37"/>
                  </a:lnTo>
                  <a:lnTo>
                    <a:pt x="89" y="37"/>
                  </a:lnTo>
                  <a:lnTo>
                    <a:pt x="87" y="37"/>
                  </a:lnTo>
                  <a:lnTo>
                    <a:pt x="84" y="38"/>
                  </a:lnTo>
                  <a:lnTo>
                    <a:pt x="82" y="39"/>
                  </a:lnTo>
                  <a:lnTo>
                    <a:pt x="80" y="39"/>
                  </a:lnTo>
                  <a:lnTo>
                    <a:pt x="77" y="40"/>
                  </a:lnTo>
                  <a:lnTo>
                    <a:pt x="76" y="41"/>
                  </a:lnTo>
                  <a:lnTo>
                    <a:pt x="74" y="43"/>
                  </a:lnTo>
                  <a:lnTo>
                    <a:pt x="72" y="44"/>
                  </a:lnTo>
                  <a:lnTo>
                    <a:pt x="70" y="45"/>
                  </a:lnTo>
                  <a:lnTo>
                    <a:pt x="68" y="47"/>
                  </a:lnTo>
                  <a:lnTo>
                    <a:pt x="66" y="48"/>
                  </a:lnTo>
                  <a:lnTo>
                    <a:pt x="65" y="51"/>
                  </a:lnTo>
                  <a:lnTo>
                    <a:pt x="62" y="53"/>
                  </a:lnTo>
                  <a:lnTo>
                    <a:pt x="61" y="55"/>
                  </a:lnTo>
                  <a:lnTo>
                    <a:pt x="59" y="58"/>
                  </a:lnTo>
                  <a:lnTo>
                    <a:pt x="58" y="60"/>
                  </a:lnTo>
                  <a:lnTo>
                    <a:pt x="57" y="62"/>
                  </a:lnTo>
                  <a:lnTo>
                    <a:pt x="55" y="64"/>
                  </a:lnTo>
                  <a:lnTo>
                    <a:pt x="54" y="67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1" y="76"/>
                  </a:lnTo>
                  <a:lnTo>
                    <a:pt x="50" y="79"/>
                  </a:lnTo>
                  <a:lnTo>
                    <a:pt x="49" y="82"/>
                  </a:lnTo>
                  <a:lnTo>
                    <a:pt x="49" y="85"/>
                  </a:lnTo>
                  <a:lnTo>
                    <a:pt x="47" y="88"/>
                  </a:lnTo>
                  <a:lnTo>
                    <a:pt x="47" y="91"/>
                  </a:lnTo>
                  <a:lnTo>
                    <a:pt x="46" y="93"/>
                  </a:lnTo>
                  <a:lnTo>
                    <a:pt x="46" y="97"/>
                  </a:lnTo>
                  <a:lnTo>
                    <a:pt x="46" y="99"/>
                  </a:lnTo>
                  <a:lnTo>
                    <a:pt x="46" y="101"/>
                  </a:lnTo>
                  <a:lnTo>
                    <a:pt x="46" y="104"/>
                  </a:lnTo>
                  <a:lnTo>
                    <a:pt x="46" y="106"/>
                  </a:lnTo>
                  <a:lnTo>
                    <a:pt x="46" y="109"/>
                  </a:lnTo>
                  <a:lnTo>
                    <a:pt x="46" y="113"/>
                  </a:lnTo>
                  <a:lnTo>
                    <a:pt x="46" y="115"/>
                  </a:lnTo>
                  <a:lnTo>
                    <a:pt x="47" y="119"/>
                  </a:lnTo>
                  <a:lnTo>
                    <a:pt x="47" y="121"/>
                  </a:lnTo>
                  <a:lnTo>
                    <a:pt x="49" y="123"/>
                  </a:lnTo>
                  <a:lnTo>
                    <a:pt x="50" y="126"/>
                  </a:lnTo>
                  <a:lnTo>
                    <a:pt x="51" y="128"/>
                  </a:lnTo>
                  <a:lnTo>
                    <a:pt x="52" y="130"/>
                  </a:lnTo>
                  <a:lnTo>
                    <a:pt x="53" y="132"/>
                  </a:lnTo>
                  <a:lnTo>
                    <a:pt x="54" y="135"/>
                  </a:lnTo>
                  <a:lnTo>
                    <a:pt x="57" y="136"/>
                  </a:lnTo>
                  <a:lnTo>
                    <a:pt x="58" y="138"/>
                  </a:lnTo>
                  <a:lnTo>
                    <a:pt x="59" y="139"/>
                  </a:lnTo>
                  <a:lnTo>
                    <a:pt x="61" y="141"/>
                  </a:lnTo>
                  <a:lnTo>
                    <a:pt x="62" y="143"/>
                  </a:lnTo>
                  <a:lnTo>
                    <a:pt x="65" y="143"/>
                  </a:lnTo>
                  <a:lnTo>
                    <a:pt x="67" y="144"/>
                  </a:lnTo>
                  <a:lnTo>
                    <a:pt x="69" y="145"/>
                  </a:lnTo>
                  <a:lnTo>
                    <a:pt x="70" y="146"/>
                  </a:lnTo>
                  <a:lnTo>
                    <a:pt x="73" y="146"/>
                  </a:lnTo>
                  <a:lnTo>
                    <a:pt x="75" y="146"/>
                  </a:lnTo>
                  <a:lnTo>
                    <a:pt x="77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89" y="146"/>
                  </a:lnTo>
                  <a:lnTo>
                    <a:pt x="92" y="145"/>
                  </a:lnTo>
                  <a:lnTo>
                    <a:pt x="95" y="144"/>
                  </a:lnTo>
                  <a:lnTo>
                    <a:pt x="97" y="143"/>
                  </a:lnTo>
                  <a:lnTo>
                    <a:pt x="99" y="142"/>
                  </a:lnTo>
                  <a:lnTo>
                    <a:pt x="103" y="139"/>
                  </a:lnTo>
                  <a:lnTo>
                    <a:pt x="105" y="138"/>
                  </a:lnTo>
                  <a:lnTo>
                    <a:pt x="107" y="136"/>
                  </a:lnTo>
                  <a:lnTo>
                    <a:pt x="110" y="134"/>
                  </a:lnTo>
                  <a:lnTo>
                    <a:pt x="112" y="130"/>
                  </a:lnTo>
                  <a:lnTo>
                    <a:pt x="114" y="127"/>
                  </a:lnTo>
                  <a:lnTo>
                    <a:pt x="117" y="122"/>
                  </a:lnTo>
                  <a:lnTo>
                    <a:pt x="120" y="117"/>
                  </a:lnTo>
                  <a:lnTo>
                    <a:pt x="121" y="114"/>
                  </a:lnTo>
                  <a:lnTo>
                    <a:pt x="123" y="109"/>
                  </a:lnTo>
                  <a:lnTo>
                    <a:pt x="126" y="104"/>
                  </a:lnTo>
                  <a:lnTo>
                    <a:pt x="127" y="99"/>
                  </a:lnTo>
                  <a:lnTo>
                    <a:pt x="128" y="94"/>
                  </a:lnTo>
                  <a:lnTo>
                    <a:pt x="129" y="89"/>
                  </a:lnTo>
                  <a:lnTo>
                    <a:pt x="129" y="84"/>
                  </a:lnTo>
                  <a:lnTo>
                    <a:pt x="129" y="78"/>
                  </a:lnTo>
                  <a:lnTo>
                    <a:pt x="13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8" name="Freeform 125"/>
            <p:cNvSpPr>
              <a:spLocks noEditPoints="1"/>
            </p:cNvSpPr>
            <p:nvPr/>
          </p:nvSpPr>
          <p:spPr bwMode="auto">
            <a:xfrm>
              <a:off x="4383" y="1154"/>
              <a:ext cx="92" cy="128"/>
            </a:xfrm>
            <a:custGeom>
              <a:avLst/>
              <a:gdLst>
                <a:gd name="T0" fmla="*/ 0 w 185"/>
                <a:gd name="T1" fmla="*/ 1 h 256"/>
                <a:gd name="T2" fmla="*/ 1 w 185"/>
                <a:gd name="T3" fmla="*/ 1 h 256"/>
                <a:gd name="T4" fmla="*/ 1 w 185"/>
                <a:gd name="T5" fmla="*/ 1 h 256"/>
                <a:gd name="T6" fmla="*/ 1 w 185"/>
                <a:gd name="T7" fmla="*/ 1 h 256"/>
                <a:gd name="T8" fmla="*/ 1 w 185"/>
                <a:gd name="T9" fmla="*/ 1 h 256"/>
                <a:gd name="T10" fmla="*/ 1 w 185"/>
                <a:gd name="T11" fmla="*/ 1 h 256"/>
                <a:gd name="T12" fmla="*/ 1 w 185"/>
                <a:gd name="T13" fmla="*/ 1 h 256"/>
                <a:gd name="T14" fmla="*/ 1 w 185"/>
                <a:gd name="T15" fmla="*/ 1 h 256"/>
                <a:gd name="T16" fmla="*/ 0 w 185"/>
                <a:gd name="T17" fmla="*/ 1 h 256"/>
                <a:gd name="T18" fmla="*/ 0 w 185"/>
                <a:gd name="T19" fmla="*/ 2 h 256"/>
                <a:gd name="T20" fmla="*/ 0 w 185"/>
                <a:gd name="T21" fmla="*/ 1 h 256"/>
                <a:gd name="T22" fmla="*/ 0 w 185"/>
                <a:gd name="T23" fmla="*/ 1 h 256"/>
                <a:gd name="T24" fmla="*/ 0 w 185"/>
                <a:gd name="T25" fmla="*/ 1 h 256"/>
                <a:gd name="T26" fmla="*/ 0 w 185"/>
                <a:gd name="T27" fmla="*/ 1 h 256"/>
                <a:gd name="T28" fmla="*/ 0 w 185"/>
                <a:gd name="T29" fmla="*/ 1 h 256"/>
                <a:gd name="T30" fmla="*/ 0 w 185"/>
                <a:gd name="T31" fmla="*/ 1 h 256"/>
                <a:gd name="T32" fmla="*/ 0 w 185"/>
                <a:gd name="T33" fmla="*/ 1 h 256"/>
                <a:gd name="T34" fmla="*/ 0 w 185"/>
                <a:gd name="T35" fmla="*/ 1 h 256"/>
                <a:gd name="T36" fmla="*/ 0 w 185"/>
                <a:gd name="T37" fmla="*/ 1 h 256"/>
                <a:gd name="T38" fmla="*/ 0 w 185"/>
                <a:gd name="T39" fmla="*/ 1 h 256"/>
                <a:gd name="T40" fmla="*/ 0 w 185"/>
                <a:gd name="T41" fmla="*/ 1 h 256"/>
                <a:gd name="T42" fmla="*/ 0 w 185"/>
                <a:gd name="T43" fmla="*/ 1 h 256"/>
                <a:gd name="T44" fmla="*/ 1 w 185"/>
                <a:gd name="T45" fmla="*/ 1 h 256"/>
                <a:gd name="T46" fmla="*/ 1 w 185"/>
                <a:gd name="T47" fmla="*/ 1 h 256"/>
                <a:gd name="T48" fmla="*/ 1 w 185"/>
                <a:gd name="T49" fmla="*/ 1 h 256"/>
                <a:gd name="T50" fmla="*/ 1 w 185"/>
                <a:gd name="T51" fmla="*/ 1 h 256"/>
                <a:gd name="T52" fmla="*/ 1 w 185"/>
                <a:gd name="T53" fmla="*/ 1 h 256"/>
                <a:gd name="T54" fmla="*/ 1 w 185"/>
                <a:gd name="T55" fmla="*/ 1 h 256"/>
                <a:gd name="T56" fmla="*/ 1 w 185"/>
                <a:gd name="T57" fmla="*/ 1 h 256"/>
                <a:gd name="T58" fmla="*/ 0 w 185"/>
                <a:gd name="T59" fmla="*/ 1 h 256"/>
                <a:gd name="T60" fmla="*/ 0 w 185"/>
                <a:gd name="T61" fmla="*/ 1 h 256"/>
                <a:gd name="T62" fmla="*/ 0 w 185"/>
                <a:gd name="T63" fmla="*/ 1 h 256"/>
                <a:gd name="T64" fmla="*/ 0 w 185"/>
                <a:gd name="T65" fmla="*/ 1 h 256"/>
                <a:gd name="T66" fmla="*/ 0 w 185"/>
                <a:gd name="T67" fmla="*/ 1 h 256"/>
                <a:gd name="T68" fmla="*/ 0 w 185"/>
                <a:gd name="T69" fmla="*/ 1 h 256"/>
                <a:gd name="T70" fmla="*/ 0 w 185"/>
                <a:gd name="T71" fmla="*/ 1 h 256"/>
                <a:gd name="T72" fmla="*/ 0 w 185"/>
                <a:gd name="T73" fmla="*/ 1 h 256"/>
                <a:gd name="T74" fmla="*/ 0 w 185"/>
                <a:gd name="T75" fmla="*/ 1 h 256"/>
                <a:gd name="T76" fmla="*/ 0 w 185"/>
                <a:gd name="T77" fmla="*/ 1 h 256"/>
                <a:gd name="T78" fmla="*/ 0 w 185"/>
                <a:gd name="T79" fmla="*/ 1 h 256"/>
                <a:gd name="T80" fmla="*/ 0 w 185"/>
                <a:gd name="T81" fmla="*/ 1 h 256"/>
                <a:gd name="T82" fmla="*/ 0 w 185"/>
                <a:gd name="T83" fmla="*/ 1 h 256"/>
                <a:gd name="T84" fmla="*/ 0 w 185"/>
                <a:gd name="T85" fmla="*/ 1 h 256"/>
                <a:gd name="T86" fmla="*/ 0 w 185"/>
                <a:gd name="T87" fmla="*/ 1 h 256"/>
                <a:gd name="T88" fmla="*/ 0 w 185"/>
                <a:gd name="T89" fmla="*/ 1 h 256"/>
                <a:gd name="T90" fmla="*/ 1 w 185"/>
                <a:gd name="T91" fmla="*/ 1 h 256"/>
                <a:gd name="T92" fmla="*/ 1 w 185"/>
                <a:gd name="T93" fmla="*/ 1 h 256"/>
                <a:gd name="T94" fmla="*/ 1 w 185"/>
                <a:gd name="T95" fmla="*/ 1 h 256"/>
                <a:gd name="T96" fmla="*/ 0 w 185"/>
                <a:gd name="T97" fmla="*/ 1 h 256"/>
                <a:gd name="T98" fmla="*/ 0 w 185"/>
                <a:gd name="T99" fmla="*/ 1 h 256"/>
                <a:gd name="T100" fmla="*/ 0 w 185"/>
                <a:gd name="T101" fmla="*/ 1 h 256"/>
                <a:gd name="T102" fmla="*/ 0 w 185"/>
                <a:gd name="T103" fmla="*/ 1 h 2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5"/>
                <a:gd name="T157" fmla="*/ 0 h 256"/>
                <a:gd name="T158" fmla="*/ 185 w 185"/>
                <a:gd name="T159" fmla="*/ 256 h 2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5" h="256">
                  <a:moveTo>
                    <a:pt x="72" y="35"/>
                  </a:moveTo>
                  <a:lnTo>
                    <a:pt x="80" y="0"/>
                  </a:lnTo>
                  <a:lnTo>
                    <a:pt x="95" y="0"/>
                  </a:lnTo>
                  <a:lnTo>
                    <a:pt x="103" y="2"/>
                  </a:lnTo>
                  <a:lnTo>
                    <a:pt x="111" y="2"/>
                  </a:lnTo>
                  <a:lnTo>
                    <a:pt x="119" y="3"/>
                  </a:lnTo>
                  <a:lnTo>
                    <a:pt x="126" y="4"/>
                  </a:lnTo>
                  <a:lnTo>
                    <a:pt x="133" y="5"/>
                  </a:lnTo>
                  <a:lnTo>
                    <a:pt x="140" y="6"/>
                  </a:lnTo>
                  <a:lnTo>
                    <a:pt x="144" y="8"/>
                  </a:lnTo>
                  <a:lnTo>
                    <a:pt x="150" y="11"/>
                  </a:lnTo>
                  <a:lnTo>
                    <a:pt x="155" y="13"/>
                  </a:lnTo>
                  <a:lnTo>
                    <a:pt x="159" y="17"/>
                  </a:lnTo>
                  <a:lnTo>
                    <a:pt x="163" y="19"/>
                  </a:lnTo>
                  <a:lnTo>
                    <a:pt x="166" y="22"/>
                  </a:lnTo>
                  <a:lnTo>
                    <a:pt x="169" y="27"/>
                  </a:lnTo>
                  <a:lnTo>
                    <a:pt x="171" y="30"/>
                  </a:lnTo>
                  <a:lnTo>
                    <a:pt x="174" y="35"/>
                  </a:lnTo>
                  <a:lnTo>
                    <a:pt x="176" y="40"/>
                  </a:lnTo>
                  <a:lnTo>
                    <a:pt x="178" y="44"/>
                  </a:lnTo>
                  <a:lnTo>
                    <a:pt x="180" y="50"/>
                  </a:lnTo>
                  <a:lnTo>
                    <a:pt x="181" y="56"/>
                  </a:lnTo>
                  <a:lnTo>
                    <a:pt x="183" y="63"/>
                  </a:lnTo>
                  <a:lnTo>
                    <a:pt x="184" y="68"/>
                  </a:lnTo>
                  <a:lnTo>
                    <a:pt x="184" y="75"/>
                  </a:lnTo>
                  <a:lnTo>
                    <a:pt x="184" y="83"/>
                  </a:lnTo>
                  <a:lnTo>
                    <a:pt x="185" y="90"/>
                  </a:lnTo>
                  <a:lnTo>
                    <a:pt x="184" y="103"/>
                  </a:lnTo>
                  <a:lnTo>
                    <a:pt x="184" y="114"/>
                  </a:lnTo>
                  <a:lnTo>
                    <a:pt x="183" y="125"/>
                  </a:lnTo>
                  <a:lnTo>
                    <a:pt x="181" y="136"/>
                  </a:lnTo>
                  <a:lnTo>
                    <a:pt x="180" y="147"/>
                  </a:lnTo>
                  <a:lnTo>
                    <a:pt x="178" y="156"/>
                  </a:lnTo>
                  <a:lnTo>
                    <a:pt x="176" y="166"/>
                  </a:lnTo>
                  <a:lnTo>
                    <a:pt x="173" y="175"/>
                  </a:lnTo>
                  <a:lnTo>
                    <a:pt x="170" y="185"/>
                  </a:lnTo>
                  <a:lnTo>
                    <a:pt x="166" y="193"/>
                  </a:lnTo>
                  <a:lnTo>
                    <a:pt x="163" y="202"/>
                  </a:lnTo>
                  <a:lnTo>
                    <a:pt x="159" y="209"/>
                  </a:lnTo>
                  <a:lnTo>
                    <a:pt x="155" y="217"/>
                  </a:lnTo>
                  <a:lnTo>
                    <a:pt x="149" y="224"/>
                  </a:lnTo>
                  <a:lnTo>
                    <a:pt x="144" y="230"/>
                  </a:lnTo>
                  <a:lnTo>
                    <a:pt x="139" y="235"/>
                  </a:lnTo>
                  <a:lnTo>
                    <a:pt x="132" y="241"/>
                  </a:lnTo>
                  <a:lnTo>
                    <a:pt x="126" y="245"/>
                  </a:lnTo>
                  <a:lnTo>
                    <a:pt x="119" y="248"/>
                  </a:lnTo>
                  <a:lnTo>
                    <a:pt x="111" y="252"/>
                  </a:lnTo>
                  <a:lnTo>
                    <a:pt x="103" y="254"/>
                  </a:lnTo>
                  <a:lnTo>
                    <a:pt x="95" y="255"/>
                  </a:lnTo>
                  <a:lnTo>
                    <a:pt x="86" y="256"/>
                  </a:lnTo>
                  <a:lnTo>
                    <a:pt x="78" y="256"/>
                  </a:lnTo>
                  <a:lnTo>
                    <a:pt x="72" y="256"/>
                  </a:lnTo>
                  <a:lnTo>
                    <a:pt x="66" y="256"/>
                  </a:lnTo>
                  <a:lnTo>
                    <a:pt x="62" y="255"/>
                  </a:lnTo>
                  <a:lnTo>
                    <a:pt x="56" y="255"/>
                  </a:lnTo>
                  <a:lnTo>
                    <a:pt x="51" y="254"/>
                  </a:lnTo>
                  <a:lnTo>
                    <a:pt x="47" y="252"/>
                  </a:lnTo>
                  <a:lnTo>
                    <a:pt x="42" y="250"/>
                  </a:lnTo>
                  <a:lnTo>
                    <a:pt x="37" y="248"/>
                  </a:lnTo>
                  <a:lnTo>
                    <a:pt x="34" y="246"/>
                  </a:lnTo>
                  <a:lnTo>
                    <a:pt x="29" y="243"/>
                  </a:lnTo>
                  <a:lnTo>
                    <a:pt x="26" y="240"/>
                  </a:lnTo>
                  <a:lnTo>
                    <a:pt x="22" y="237"/>
                  </a:lnTo>
                  <a:lnTo>
                    <a:pt x="18" y="234"/>
                  </a:lnTo>
                  <a:lnTo>
                    <a:pt x="15" y="231"/>
                  </a:lnTo>
                  <a:lnTo>
                    <a:pt x="12" y="226"/>
                  </a:lnTo>
                  <a:lnTo>
                    <a:pt x="10" y="223"/>
                  </a:lnTo>
                  <a:lnTo>
                    <a:pt x="7" y="218"/>
                  </a:lnTo>
                  <a:lnTo>
                    <a:pt x="5" y="214"/>
                  </a:lnTo>
                  <a:lnTo>
                    <a:pt x="4" y="209"/>
                  </a:lnTo>
                  <a:lnTo>
                    <a:pt x="3" y="204"/>
                  </a:lnTo>
                  <a:lnTo>
                    <a:pt x="2" y="199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2" y="161"/>
                  </a:lnTo>
                  <a:lnTo>
                    <a:pt x="3" y="154"/>
                  </a:lnTo>
                  <a:lnTo>
                    <a:pt x="5" y="148"/>
                  </a:lnTo>
                  <a:lnTo>
                    <a:pt x="7" y="141"/>
                  </a:lnTo>
                  <a:lnTo>
                    <a:pt x="10" y="135"/>
                  </a:lnTo>
                  <a:lnTo>
                    <a:pt x="12" y="128"/>
                  </a:lnTo>
                  <a:lnTo>
                    <a:pt x="15" y="122"/>
                  </a:lnTo>
                  <a:lnTo>
                    <a:pt x="19" y="117"/>
                  </a:lnTo>
                  <a:lnTo>
                    <a:pt x="24" y="111"/>
                  </a:lnTo>
                  <a:lnTo>
                    <a:pt x="28" y="105"/>
                  </a:lnTo>
                  <a:lnTo>
                    <a:pt x="33" y="101"/>
                  </a:lnTo>
                  <a:lnTo>
                    <a:pt x="37" y="96"/>
                  </a:lnTo>
                  <a:lnTo>
                    <a:pt x="42" y="93"/>
                  </a:lnTo>
                  <a:lnTo>
                    <a:pt x="48" y="88"/>
                  </a:lnTo>
                  <a:lnTo>
                    <a:pt x="52" y="86"/>
                  </a:lnTo>
                  <a:lnTo>
                    <a:pt x="58" y="82"/>
                  </a:lnTo>
                  <a:lnTo>
                    <a:pt x="64" y="80"/>
                  </a:lnTo>
                  <a:lnTo>
                    <a:pt x="70" y="78"/>
                  </a:lnTo>
                  <a:lnTo>
                    <a:pt x="77" y="76"/>
                  </a:lnTo>
                  <a:lnTo>
                    <a:pt x="82" y="75"/>
                  </a:lnTo>
                  <a:lnTo>
                    <a:pt x="89" y="75"/>
                  </a:lnTo>
                  <a:lnTo>
                    <a:pt x="96" y="74"/>
                  </a:lnTo>
                  <a:lnTo>
                    <a:pt x="97" y="75"/>
                  </a:lnTo>
                  <a:lnTo>
                    <a:pt x="100" y="75"/>
                  </a:lnTo>
                  <a:lnTo>
                    <a:pt x="102" y="75"/>
                  </a:lnTo>
                  <a:lnTo>
                    <a:pt x="104" y="75"/>
                  </a:lnTo>
                  <a:lnTo>
                    <a:pt x="106" y="75"/>
                  </a:lnTo>
                  <a:lnTo>
                    <a:pt x="109" y="76"/>
                  </a:lnTo>
                  <a:lnTo>
                    <a:pt x="111" y="76"/>
                  </a:lnTo>
                  <a:lnTo>
                    <a:pt x="113" y="76"/>
                  </a:lnTo>
                  <a:lnTo>
                    <a:pt x="115" y="78"/>
                  </a:lnTo>
                  <a:lnTo>
                    <a:pt x="117" y="78"/>
                  </a:lnTo>
                  <a:lnTo>
                    <a:pt x="119" y="79"/>
                  </a:lnTo>
                  <a:lnTo>
                    <a:pt x="121" y="79"/>
                  </a:lnTo>
                  <a:lnTo>
                    <a:pt x="123" y="80"/>
                  </a:lnTo>
                  <a:lnTo>
                    <a:pt x="125" y="81"/>
                  </a:lnTo>
                  <a:lnTo>
                    <a:pt x="127" y="81"/>
                  </a:lnTo>
                  <a:lnTo>
                    <a:pt x="130" y="82"/>
                  </a:lnTo>
                  <a:lnTo>
                    <a:pt x="131" y="83"/>
                  </a:lnTo>
                  <a:lnTo>
                    <a:pt x="133" y="84"/>
                  </a:lnTo>
                  <a:lnTo>
                    <a:pt x="134" y="86"/>
                  </a:lnTo>
                  <a:lnTo>
                    <a:pt x="136" y="87"/>
                  </a:lnTo>
                  <a:lnTo>
                    <a:pt x="138" y="88"/>
                  </a:lnTo>
                  <a:lnTo>
                    <a:pt x="140" y="89"/>
                  </a:lnTo>
                  <a:lnTo>
                    <a:pt x="141" y="90"/>
                  </a:lnTo>
                  <a:lnTo>
                    <a:pt x="143" y="91"/>
                  </a:lnTo>
                  <a:lnTo>
                    <a:pt x="143" y="90"/>
                  </a:lnTo>
                  <a:lnTo>
                    <a:pt x="143" y="89"/>
                  </a:lnTo>
                  <a:lnTo>
                    <a:pt x="143" y="88"/>
                  </a:lnTo>
                  <a:lnTo>
                    <a:pt x="143" y="86"/>
                  </a:lnTo>
                  <a:lnTo>
                    <a:pt x="143" y="84"/>
                  </a:lnTo>
                  <a:lnTo>
                    <a:pt x="143" y="83"/>
                  </a:lnTo>
                  <a:lnTo>
                    <a:pt x="143" y="82"/>
                  </a:lnTo>
                  <a:lnTo>
                    <a:pt x="143" y="81"/>
                  </a:lnTo>
                  <a:lnTo>
                    <a:pt x="143" y="80"/>
                  </a:lnTo>
                  <a:lnTo>
                    <a:pt x="143" y="79"/>
                  </a:lnTo>
                  <a:lnTo>
                    <a:pt x="143" y="78"/>
                  </a:lnTo>
                  <a:lnTo>
                    <a:pt x="144" y="76"/>
                  </a:lnTo>
                  <a:lnTo>
                    <a:pt x="143" y="73"/>
                  </a:lnTo>
                  <a:lnTo>
                    <a:pt x="143" y="70"/>
                  </a:lnTo>
                  <a:lnTo>
                    <a:pt x="143" y="66"/>
                  </a:lnTo>
                  <a:lnTo>
                    <a:pt x="142" y="63"/>
                  </a:lnTo>
                  <a:lnTo>
                    <a:pt x="142" y="59"/>
                  </a:lnTo>
                  <a:lnTo>
                    <a:pt x="141" y="57"/>
                  </a:lnTo>
                  <a:lnTo>
                    <a:pt x="140" y="53"/>
                  </a:lnTo>
                  <a:lnTo>
                    <a:pt x="139" y="51"/>
                  </a:lnTo>
                  <a:lnTo>
                    <a:pt x="138" y="49"/>
                  </a:lnTo>
                  <a:lnTo>
                    <a:pt x="136" y="48"/>
                  </a:lnTo>
                  <a:lnTo>
                    <a:pt x="134" y="45"/>
                  </a:lnTo>
                  <a:lnTo>
                    <a:pt x="133" y="43"/>
                  </a:lnTo>
                  <a:lnTo>
                    <a:pt x="131" y="42"/>
                  </a:lnTo>
                  <a:lnTo>
                    <a:pt x="128" y="41"/>
                  </a:lnTo>
                  <a:lnTo>
                    <a:pt x="126" y="40"/>
                  </a:lnTo>
                  <a:lnTo>
                    <a:pt x="123" y="40"/>
                  </a:lnTo>
                  <a:lnTo>
                    <a:pt x="120" y="38"/>
                  </a:lnTo>
                  <a:lnTo>
                    <a:pt x="117" y="37"/>
                  </a:lnTo>
                  <a:lnTo>
                    <a:pt x="113" y="37"/>
                  </a:lnTo>
                  <a:lnTo>
                    <a:pt x="109" y="36"/>
                  </a:lnTo>
                  <a:lnTo>
                    <a:pt x="105" y="36"/>
                  </a:lnTo>
                  <a:lnTo>
                    <a:pt x="101" y="36"/>
                  </a:lnTo>
                  <a:lnTo>
                    <a:pt x="97" y="36"/>
                  </a:lnTo>
                  <a:lnTo>
                    <a:pt x="93" y="35"/>
                  </a:lnTo>
                  <a:lnTo>
                    <a:pt x="72" y="35"/>
                  </a:lnTo>
                  <a:close/>
                  <a:moveTo>
                    <a:pt x="103" y="109"/>
                  </a:moveTo>
                  <a:lnTo>
                    <a:pt x="98" y="110"/>
                  </a:lnTo>
                  <a:lnTo>
                    <a:pt x="94" y="110"/>
                  </a:lnTo>
                  <a:lnTo>
                    <a:pt x="90" y="111"/>
                  </a:lnTo>
                  <a:lnTo>
                    <a:pt x="86" y="112"/>
                  </a:lnTo>
                  <a:lnTo>
                    <a:pt x="82" y="113"/>
                  </a:lnTo>
                  <a:lnTo>
                    <a:pt x="79" y="116"/>
                  </a:lnTo>
                  <a:lnTo>
                    <a:pt x="75" y="118"/>
                  </a:lnTo>
                  <a:lnTo>
                    <a:pt x="72" y="120"/>
                  </a:lnTo>
                  <a:lnTo>
                    <a:pt x="70" y="122"/>
                  </a:lnTo>
                  <a:lnTo>
                    <a:pt x="66" y="126"/>
                  </a:lnTo>
                  <a:lnTo>
                    <a:pt x="64" y="129"/>
                  </a:lnTo>
                  <a:lnTo>
                    <a:pt x="62" y="133"/>
                  </a:lnTo>
                  <a:lnTo>
                    <a:pt x="58" y="137"/>
                  </a:lnTo>
                  <a:lnTo>
                    <a:pt x="57" y="142"/>
                  </a:lnTo>
                  <a:lnTo>
                    <a:pt x="55" y="146"/>
                  </a:lnTo>
                  <a:lnTo>
                    <a:pt x="52" y="150"/>
                  </a:lnTo>
                  <a:lnTo>
                    <a:pt x="51" y="154"/>
                  </a:lnTo>
                  <a:lnTo>
                    <a:pt x="50" y="158"/>
                  </a:lnTo>
                  <a:lnTo>
                    <a:pt x="49" y="162"/>
                  </a:lnTo>
                  <a:lnTo>
                    <a:pt x="48" y="166"/>
                  </a:lnTo>
                  <a:lnTo>
                    <a:pt x="47" y="171"/>
                  </a:lnTo>
                  <a:lnTo>
                    <a:pt x="47" y="174"/>
                  </a:lnTo>
                  <a:lnTo>
                    <a:pt x="47" y="179"/>
                  </a:lnTo>
                  <a:lnTo>
                    <a:pt x="47" y="182"/>
                  </a:lnTo>
                  <a:lnTo>
                    <a:pt x="47" y="186"/>
                  </a:lnTo>
                  <a:lnTo>
                    <a:pt x="47" y="188"/>
                  </a:lnTo>
                  <a:lnTo>
                    <a:pt x="47" y="192"/>
                  </a:lnTo>
                  <a:lnTo>
                    <a:pt x="47" y="194"/>
                  </a:lnTo>
                  <a:lnTo>
                    <a:pt x="48" y="196"/>
                  </a:lnTo>
                  <a:lnTo>
                    <a:pt x="49" y="199"/>
                  </a:lnTo>
                  <a:lnTo>
                    <a:pt x="49" y="201"/>
                  </a:lnTo>
                  <a:lnTo>
                    <a:pt x="50" y="203"/>
                  </a:lnTo>
                  <a:lnTo>
                    <a:pt x="51" y="205"/>
                  </a:lnTo>
                  <a:lnTo>
                    <a:pt x="52" y="207"/>
                  </a:lnTo>
                  <a:lnTo>
                    <a:pt x="53" y="209"/>
                  </a:lnTo>
                  <a:lnTo>
                    <a:pt x="56" y="210"/>
                  </a:lnTo>
                  <a:lnTo>
                    <a:pt x="57" y="212"/>
                  </a:lnTo>
                  <a:lnTo>
                    <a:pt x="58" y="214"/>
                  </a:lnTo>
                  <a:lnTo>
                    <a:pt x="60" y="215"/>
                  </a:lnTo>
                  <a:lnTo>
                    <a:pt x="62" y="216"/>
                  </a:lnTo>
                  <a:lnTo>
                    <a:pt x="64" y="217"/>
                  </a:lnTo>
                  <a:lnTo>
                    <a:pt x="66" y="218"/>
                  </a:lnTo>
                  <a:lnTo>
                    <a:pt x="67" y="218"/>
                  </a:lnTo>
                  <a:lnTo>
                    <a:pt x="70" y="219"/>
                  </a:lnTo>
                  <a:lnTo>
                    <a:pt x="72" y="219"/>
                  </a:lnTo>
                  <a:lnTo>
                    <a:pt x="74" y="219"/>
                  </a:lnTo>
                  <a:lnTo>
                    <a:pt x="77" y="219"/>
                  </a:lnTo>
                  <a:lnTo>
                    <a:pt x="79" y="219"/>
                  </a:lnTo>
                  <a:lnTo>
                    <a:pt x="82" y="219"/>
                  </a:lnTo>
                  <a:lnTo>
                    <a:pt x="87" y="219"/>
                  </a:lnTo>
                  <a:lnTo>
                    <a:pt x="90" y="218"/>
                  </a:lnTo>
                  <a:lnTo>
                    <a:pt x="94" y="217"/>
                  </a:lnTo>
                  <a:lnTo>
                    <a:pt x="97" y="216"/>
                  </a:lnTo>
                  <a:lnTo>
                    <a:pt x="102" y="214"/>
                  </a:lnTo>
                  <a:lnTo>
                    <a:pt x="104" y="211"/>
                  </a:lnTo>
                  <a:lnTo>
                    <a:pt x="108" y="208"/>
                  </a:lnTo>
                  <a:lnTo>
                    <a:pt x="111" y="205"/>
                  </a:lnTo>
                  <a:lnTo>
                    <a:pt x="115" y="202"/>
                  </a:lnTo>
                  <a:lnTo>
                    <a:pt x="117" y="197"/>
                  </a:lnTo>
                  <a:lnTo>
                    <a:pt x="120" y="193"/>
                  </a:lnTo>
                  <a:lnTo>
                    <a:pt x="123" y="189"/>
                  </a:lnTo>
                  <a:lnTo>
                    <a:pt x="124" y="185"/>
                  </a:lnTo>
                  <a:lnTo>
                    <a:pt x="126" y="180"/>
                  </a:lnTo>
                  <a:lnTo>
                    <a:pt x="128" y="175"/>
                  </a:lnTo>
                  <a:lnTo>
                    <a:pt x="130" y="171"/>
                  </a:lnTo>
                  <a:lnTo>
                    <a:pt x="131" y="166"/>
                  </a:lnTo>
                  <a:lnTo>
                    <a:pt x="132" y="162"/>
                  </a:lnTo>
                  <a:lnTo>
                    <a:pt x="133" y="157"/>
                  </a:lnTo>
                  <a:lnTo>
                    <a:pt x="134" y="154"/>
                  </a:lnTo>
                  <a:lnTo>
                    <a:pt x="134" y="149"/>
                  </a:lnTo>
                  <a:lnTo>
                    <a:pt x="134" y="144"/>
                  </a:lnTo>
                  <a:lnTo>
                    <a:pt x="135" y="140"/>
                  </a:lnTo>
                  <a:lnTo>
                    <a:pt x="134" y="137"/>
                  </a:lnTo>
                  <a:lnTo>
                    <a:pt x="134" y="135"/>
                  </a:lnTo>
                  <a:lnTo>
                    <a:pt x="134" y="133"/>
                  </a:lnTo>
                  <a:lnTo>
                    <a:pt x="134" y="131"/>
                  </a:lnTo>
                  <a:lnTo>
                    <a:pt x="133" y="129"/>
                  </a:lnTo>
                  <a:lnTo>
                    <a:pt x="132" y="127"/>
                  </a:lnTo>
                  <a:lnTo>
                    <a:pt x="132" y="125"/>
                  </a:lnTo>
                  <a:lnTo>
                    <a:pt x="131" y="124"/>
                  </a:lnTo>
                  <a:lnTo>
                    <a:pt x="130" y="121"/>
                  </a:lnTo>
                  <a:lnTo>
                    <a:pt x="128" y="120"/>
                  </a:lnTo>
                  <a:lnTo>
                    <a:pt x="127" y="119"/>
                  </a:lnTo>
                  <a:lnTo>
                    <a:pt x="126" y="117"/>
                  </a:lnTo>
                  <a:lnTo>
                    <a:pt x="124" y="116"/>
                  </a:lnTo>
                  <a:lnTo>
                    <a:pt x="123" y="114"/>
                  </a:lnTo>
                  <a:lnTo>
                    <a:pt x="121" y="113"/>
                  </a:lnTo>
                  <a:lnTo>
                    <a:pt x="119" y="113"/>
                  </a:lnTo>
                  <a:lnTo>
                    <a:pt x="118" y="112"/>
                  </a:lnTo>
                  <a:lnTo>
                    <a:pt x="116" y="111"/>
                  </a:lnTo>
                  <a:lnTo>
                    <a:pt x="113" y="111"/>
                  </a:lnTo>
                  <a:lnTo>
                    <a:pt x="111" y="110"/>
                  </a:lnTo>
                  <a:lnTo>
                    <a:pt x="110" y="110"/>
                  </a:lnTo>
                  <a:lnTo>
                    <a:pt x="108" y="110"/>
                  </a:lnTo>
                  <a:lnTo>
                    <a:pt x="105" y="110"/>
                  </a:lnTo>
                  <a:lnTo>
                    <a:pt x="103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9" name="Freeform 126"/>
            <p:cNvSpPr>
              <a:spLocks/>
            </p:cNvSpPr>
            <p:nvPr/>
          </p:nvSpPr>
          <p:spPr bwMode="auto">
            <a:xfrm>
              <a:off x="4154" y="1726"/>
              <a:ext cx="107" cy="119"/>
            </a:xfrm>
            <a:custGeom>
              <a:avLst/>
              <a:gdLst>
                <a:gd name="T0" fmla="*/ 1 w 214"/>
                <a:gd name="T1" fmla="*/ 0 h 240"/>
                <a:gd name="T2" fmla="*/ 1 w 214"/>
                <a:gd name="T3" fmla="*/ 0 h 240"/>
                <a:gd name="T4" fmla="*/ 1 w 214"/>
                <a:gd name="T5" fmla="*/ 0 h 240"/>
                <a:gd name="T6" fmla="*/ 1 w 214"/>
                <a:gd name="T7" fmla="*/ 0 h 240"/>
                <a:gd name="T8" fmla="*/ 1 w 214"/>
                <a:gd name="T9" fmla="*/ 0 h 240"/>
                <a:gd name="T10" fmla="*/ 1 w 214"/>
                <a:gd name="T11" fmla="*/ 0 h 240"/>
                <a:gd name="T12" fmla="*/ 1 w 214"/>
                <a:gd name="T13" fmla="*/ 0 h 240"/>
                <a:gd name="T14" fmla="*/ 1 w 214"/>
                <a:gd name="T15" fmla="*/ 0 h 240"/>
                <a:gd name="T16" fmla="*/ 1 w 214"/>
                <a:gd name="T17" fmla="*/ 0 h 240"/>
                <a:gd name="T18" fmla="*/ 1 w 214"/>
                <a:gd name="T19" fmla="*/ 0 h 240"/>
                <a:gd name="T20" fmla="*/ 2 w 214"/>
                <a:gd name="T21" fmla="*/ 0 h 240"/>
                <a:gd name="T22" fmla="*/ 2 w 214"/>
                <a:gd name="T23" fmla="*/ 0 h 240"/>
                <a:gd name="T24" fmla="*/ 2 w 214"/>
                <a:gd name="T25" fmla="*/ 0 h 240"/>
                <a:gd name="T26" fmla="*/ 2 w 214"/>
                <a:gd name="T27" fmla="*/ 0 h 240"/>
                <a:gd name="T28" fmla="*/ 2 w 214"/>
                <a:gd name="T29" fmla="*/ 0 h 240"/>
                <a:gd name="T30" fmla="*/ 2 w 214"/>
                <a:gd name="T31" fmla="*/ 0 h 240"/>
                <a:gd name="T32" fmla="*/ 2 w 214"/>
                <a:gd name="T33" fmla="*/ 0 h 240"/>
                <a:gd name="T34" fmla="*/ 2 w 214"/>
                <a:gd name="T35" fmla="*/ 0 h 240"/>
                <a:gd name="T36" fmla="*/ 2 w 214"/>
                <a:gd name="T37" fmla="*/ 0 h 240"/>
                <a:gd name="T38" fmla="*/ 2 w 214"/>
                <a:gd name="T39" fmla="*/ 0 h 240"/>
                <a:gd name="T40" fmla="*/ 2 w 214"/>
                <a:gd name="T41" fmla="*/ 0 h 240"/>
                <a:gd name="T42" fmla="*/ 2 w 214"/>
                <a:gd name="T43" fmla="*/ 0 h 240"/>
                <a:gd name="T44" fmla="*/ 2 w 214"/>
                <a:gd name="T45" fmla="*/ 0 h 240"/>
                <a:gd name="T46" fmla="*/ 2 w 214"/>
                <a:gd name="T47" fmla="*/ 0 h 240"/>
                <a:gd name="T48" fmla="*/ 2 w 214"/>
                <a:gd name="T49" fmla="*/ 0 h 240"/>
                <a:gd name="T50" fmla="*/ 2 w 214"/>
                <a:gd name="T51" fmla="*/ 0 h 240"/>
                <a:gd name="T52" fmla="*/ 2 w 214"/>
                <a:gd name="T53" fmla="*/ 0 h 240"/>
                <a:gd name="T54" fmla="*/ 2 w 214"/>
                <a:gd name="T55" fmla="*/ 0 h 240"/>
                <a:gd name="T56" fmla="*/ 2 w 214"/>
                <a:gd name="T57" fmla="*/ 0 h 240"/>
                <a:gd name="T58" fmla="*/ 2 w 214"/>
                <a:gd name="T59" fmla="*/ 0 h 240"/>
                <a:gd name="T60" fmla="*/ 2 w 214"/>
                <a:gd name="T61" fmla="*/ 0 h 240"/>
                <a:gd name="T62" fmla="*/ 2 w 214"/>
                <a:gd name="T63" fmla="*/ 0 h 240"/>
                <a:gd name="T64" fmla="*/ 2 w 214"/>
                <a:gd name="T65" fmla="*/ 0 h 240"/>
                <a:gd name="T66" fmla="*/ 2 w 214"/>
                <a:gd name="T67" fmla="*/ 0 h 240"/>
                <a:gd name="T68" fmla="*/ 2 w 214"/>
                <a:gd name="T69" fmla="*/ 0 h 240"/>
                <a:gd name="T70" fmla="*/ 2 w 214"/>
                <a:gd name="T71" fmla="*/ 0 h 240"/>
                <a:gd name="T72" fmla="*/ 1 w 214"/>
                <a:gd name="T73" fmla="*/ 0 h 240"/>
                <a:gd name="T74" fmla="*/ 1 w 214"/>
                <a:gd name="T75" fmla="*/ 0 h 240"/>
                <a:gd name="T76" fmla="*/ 1 w 214"/>
                <a:gd name="T77" fmla="*/ 0 h 240"/>
                <a:gd name="T78" fmla="*/ 2 w 214"/>
                <a:gd name="T79" fmla="*/ 1 h 240"/>
                <a:gd name="T80" fmla="*/ 2 w 214"/>
                <a:gd name="T81" fmla="*/ 1 h 240"/>
                <a:gd name="T82" fmla="*/ 2 w 214"/>
                <a:gd name="T83" fmla="*/ 1 h 240"/>
                <a:gd name="T84" fmla="*/ 2 w 214"/>
                <a:gd name="T85" fmla="*/ 1 h 240"/>
                <a:gd name="T86" fmla="*/ 2 w 214"/>
                <a:gd name="T87" fmla="*/ 1 h 240"/>
                <a:gd name="T88" fmla="*/ 2 w 214"/>
                <a:gd name="T89" fmla="*/ 1 h 240"/>
                <a:gd name="T90" fmla="*/ 2 w 214"/>
                <a:gd name="T91" fmla="*/ 1 h 240"/>
                <a:gd name="T92" fmla="*/ 1 w 214"/>
                <a:gd name="T93" fmla="*/ 1 h 240"/>
                <a:gd name="T94" fmla="*/ 1 w 214"/>
                <a:gd name="T95" fmla="*/ 1 h 240"/>
                <a:gd name="T96" fmla="*/ 1 w 214"/>
                <a:gd name="T97" fmla="*/ 1 h 240"/>
                <a:gd name="T98" fmla="*/ 1 w 214"/>
                <a:gd name="T99" fmla="*/ 1 h 240"/>
                <a:gd name="T100" fmla="*/ 1 w 214"/>
                <a:gd name="T101" fmla="*/ 1 h 240"/>
                <a:gd name="T102" fmla="*/ 1 w 214"/>
                <a:gd name="T103" fmla="*/ 1 h 240"/>
                <a:gd name="T104" fmla="*/ 1 w 214"/>
                <a:gd name="T105" fmla="*/ 1 h 240"/>
                <a:gd name="T106" fmla="*/ 1 w 214"/>
                <a:gd name="T107" fmla="*/ 1 h 240"/>
                <a:gd name="T108" fmla="*/ 1 w 214"/>
                <a:gd name="T109" fmla="*/ 1 h 240"/>
                <a:gd name="T110" fmla="*/ 1 w 214"/>
                <a:gd name="T111" fmla="*/ 0 h 2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4"/>
                <a:gd name="T169" fmla="*/ 0 h 240"/>
                <a:gd name="T170" fmla="*/ 214 w 214"/>
                <a:gd name="T171" fmla="*/ 240 h 2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4" h="240">
                  <a:moveTo>
                    <a:pt x="48" y="0"/>
                  </a:moveTo>
                  <a:lnTo>
                    <a:pt x="96" y="0"/>
                  </a:lnTo>
                  <a:lnTo>
                    <a:pt x="75" y="102"/>
                  </a:lnTo>
                  <a:lnTo>
                    <a:pt x="76" y="102"/>
                  </a:lnTo>
                  <a:lnTo>
                    <a:pt x="78" y="102"/>
                  </a:lnTo>
                  <a:lnTo>
                    <a:pt x="81" y="102"/>
                  </a:lnTo>
                  <a:lnTo>
                    <a:pt x="83" y="102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7" y="101"/>
                  </a:lnTo>
                  <a:lnTo>
                    <a:pt x="90" y="99"/>
                  </a:lnTo>
                  <a:lnTo>
                    <a:pt x="91" y="99"/>
                  </a:lnTo>
                  <a:lnTo>
                    <a:pt x="92" y="98"/>
                  </a:lnTo>
                  <a:lnTo>
                    <a:pt x="93" y="97"/>
                  </a:lnTo>
                  <a:lnTo>
                    <a:pt x="96" y="96"/>
                  </a:lnTo>
                  <a:lnTo>
                    <a:pt x="97" y="96"/>
                  </a:lnTo>
                  <a:lnTo>
                    <a:pt x="98" y="94"/>
                  </a:lnTo>
                  <a:lnTo>
                    <a:pt x="99" y="92"/>
                  </a:lnTo>
                  <a:lnTo>
                    <a:pt x="101" y="90"/>
                  </a:lnTo>
                  <a:lnTo>
                    <a:pt x="104" y="88"/>
                  </a:lnTo>
                  <a:lnTo>
                    <a:pt x="105" y="86"/>
                  </a:lnTo>
                  <a:lnTo>
                    <a:pt x="107" y="82"/>
                  </a:lnTo>
                  <a:lnTo>
                    <a:pt x="109" y="79"/>
                  </a:lnTo>
                  <a:lnTo>
                    <a:pt x="112" y="75"/>
                  </a:lnTo>
                  <a:lnTo>
                    <a:pt x="114" y="72"/>
                  </a:lnTo>
                  <a:lnTo>
                    <a:pt x="116" y="67"/>
                  </a:lnTo>
                  <a:lnTo>
                    <a:pt x="120" y="63"/>
                  </a:lnTo>
                  <a:lnTo>
                    <a:pt x="122" y="58"/>
                  </a:lnTo>
                  <a:lnTo>
                    <a:pt x="124" y="53"/>
                  </a:lnTo>
                  <a:lnTo>
                    <a:pt x="127" y="50"/>
                  </a:lnTo>
                  <a:lnTo>
                    <a:pt x="129" y="45"/>
                  </a:lnTo>
                  <a:lnTo>
                    <a:pt x="131" y="42"/>
                  </a:lnTo>
                  <a:lnTo>
                    <a:pt x="134" y="38"/>
                  </a:lnTo>
                  <a:lnTo>
                    <a:pt x="136" y="35"/>
                  </a:lnTo>
                  <a:lnTo>
                    <a:pt x="138" y="31"/>
                  </a:lnTo>
                  <a:lnTo>
                    <a:pt x="139" y="29"/>
                  </a:lnTo>
                  <a:lnTo>
                    <a:pt x="142" y="27"/>
                  </a:lnTo>
                  <a:lnTo>
                    <a:pt x="143" y="24"/>
                  </a:lnTo>
                  <a:lnTo>
                    <a:pt x="145" y="22"/>
                  </a:lnTo>
                  <a:lnTo>
                    <a:pt x="146" y="21"/>
                  </a:lnTo>
                  <a:lnTo>
                    <a:pt x="147" y="19"/>
                  </a:lnTo>
                  <a:lnTo>
                    <a:pt x="150" y="18"/>
                  </a:lnTo>
                  <a:lnTo>
                    <a:pt x="151" y="15"/>
                  </a:lnTo>
                  <a:lnTo>
                    <a:pt x="153" y="14"/>
                  </a:lnTo>
                  <a:lnTo>
                    <a:pt x="154" y="13"/>
                  </a:lnTo>
                  <a:lnTo>
                    <a:pt x="157" y="12"/>
                  </a:lnTo>
                  <a:lnTo>
                    <a:pt x="158" y="10"/>
                  </a:lnTo>
                  <a:lnTo>
                    <a:pt x="160" y="8"/>
                  </a:lnTo>
                  <a:lnTo>
                    <a:pt x="161" y="7"/>
                  </a:lnTo>
                  <a:lnTo>
                    <a:pt x="164" y="6"/>
                  </a:lnTo>
                  <a:lnTo>
                    <a:pt x="166" y="5"/>
                  </a:lnTo>
                  <a:lnTo>
                    <a:pt x="167" y="5"/>
                  </a:lnTo>
                  <a:lnTo>
                    <a:pt x="169" y="4"/>
                  </a:lnTo>
                  <a:lnTo>
                    <a:pt x="172" y="4"/>
                  </a:lnTo>
                  <a:lnTo>
                    <a:pt x="174" y="3"/>
                  </a:lnTo>
                  <a:lnTo>
                    <a:pt x="177" y="3"/>
                  </a:lnTo>
                  <a:lnTo>
                    <a:pt x="180" y="1"/>
                  </a:lnTo>
                  <a:lnTo>
                    <a:pt x="183" y="1"/>
                  </a:lnTo>
                  <a:lnTo>
                    <a:pt x="187" y="1"/>
                  </a:lnTo>
                  <a:lnTo>
                    <a:pt x="190" y="1"/>
                  </a:lnTo>
                  <a:lnTo>
                    <a:pt x="193" y="1"/>
                  </a:lnTo>
                  <a:lnTo>
                    <a:pt x="197" y="1"/>
                  </a:lnTo>
                  <a:lnTo>
                    <a:pt x="202" y="0"/>
                  </a:lnTo>
                  <a:lnTo>
                    <a:pt x="214" y="0"/>
                  </a:lnTo>
                  <a:lnTo>
                    <a:pt x="204" y="36"/>
                  </a:lnTo>
                  <a:lnTo>
                    <a:pt x="196" y="36"/>
                  </a:lnTo>
                  <a:lnTo>
                    <a:pt x="193" y="37"/>
                  </a:lnTo>
                  <a:lnTo>
                    <a:pt x="192" y="37"/>
                  </a:lnTo>
                  <a:lnTo>
                    <a:pt x="191" y="37"/>
                  </a:lnTo>
                  <a:lnTo>
                    <a:pt x="190" y="37"/>
                  </a:lnTo>
                  <a:lnTo>
                    <a:pt x="189" y="37"/>
                  </a:lnTo>
                  <a:lnTo>
                    <a:pt x="187" y="37"/>
                  </a:lnTo>
                  <a:lnTo>
                    <a:pt x="187" y="38"/>
                  </a:lnTo>
                  <a:lnTo>
                    <a:pt x="185" y="38"/>
                  </a:lnTo>
                  <a:lnTo>
                    <a:pt x="184" y="38"/>
                  </a:lnTo>
                  <a:lnTo>
                    <a:pt x="183" y="39"/>
                  </a:lnTo>
                  <a:lnTo>
                    <a:pt x="182" y="39"/>
                  </a:lnTo>
                  <a:lnTo>
                    <a:pt x="181" y="41"/>
                  </a:lnTo>
                  <a:lnTo>
                    <a:pt x="180" y="41"/>
                  </a:lnTo>
                  <a:lnTo>
                    <a:pt x="178" y="42"/>
                  </a:lnTo>
                  <a:lnTo>
                    <a:pt x="178" y="43"/>
                  </a:lnTo>
                  <a:lnTo>
                    <a:pt x="177" y="44"/>
                  </a:lnTo>
                  <a:lnTo>
                    <a:pt x="176" y="45"/>
                  </a:lnTo>
                  <a:lnTo>
                    <a:pt x="175" y="46"/>
                  </a:lnTo>
                  <a:lnTo>
                    <a:pt x="175" y="48"/>
                  </a:lnTo>
                  <a:lnTo>
                    <a:pt x="174" y="49"/>
                  </a:lnTo>
                  <a:lnTo>
                    <a:pt x="173" y="50"/>
                  </a:lnTo>
                  <a:lnTo>
                    <a:pt x="172" y="52"/>
                  </a:lnTo>
                  <a:lnTo>
                    <a:pt x="172" y="53"/>
                  </a:lnTo>
                  <a:lnTo>
                    <a:pt x="168" y="60"/>
                  </a:lnTo>
                  <a:lnTo>
                    <a:pt x="165" y="65"/>
                  </a:lnTo>
                  <a:lnTo>
                    <a:pt x="162" y="71"/>
                  </a:lnTo>
                  <a:lnTo>
                    <a:pt x="159" y="75"/>
                  </a:lnTo>
                  <a:lnTo>
                    <a:pt x="157" y="80"/>
                  </a:lnTo>
                  <a:lnTo>
                    <a:pt x="154" y="84"/>
                  </a:lnTo>
                  <a:lnTo>
                    <a:pt x="152" y="88"/>
                  </a:lnTo>
                  <a:lnTo>
                    <a:pt x="150" y="91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3" y="101"/>
                  </a:lnTo>
                  <a:lnTo>
                    <a:pt x="142" y="102"/>
                  </a:lnTo>
                  <a:lnTo>
                    <a:pt x="139" y="104"/>
                  </a:lnTo>
                  <a:lnTo>
                    <a:pt x="137" y="106"/>
                  </a:lnTo>
                  <a:lnTo>
                    <a:pt x="135" y="109"/>
                  </a:lnTo>
                  <a:lnTo>
                    <a:pt x="134" y="110"/>
                  </a:lnTo>
                  <a:lnTo>
                    <a:pt x="131" y="111"/>
                  </a:lnTo>
                  <a:lnTo>
                    <a:pt x="129" y="113"/>
                  </a:lnTo>
                  <a:lnTo>
                    <a:pt x="127" y="114"/>
                  </a:lnTo>
                  <a:lnTo>
                    <a:pt x="124" y="116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17" y="118"/>
                  </a:lnTo>
                  <a:lnTo>
                    <a:pt x="116" y="118"/>
                  </a:lnTo>
                  <a:lnTo>
                    <a:pt x="120" y="120"/>
                  </a:lnTo>
                  <a:lnTo>
                    <a:pt x="123" y="122"/>
                  </a:lnTo>
                  <a:lnTo>
                    <a:pt x="127" y="125"/>
                  </a:lnTo>
                  <a:lnTo>
                    <a:pt x="130" y="127"/>
                  </a:lnTo>
                  <a:lnTo>
                    <a:pt x="134" y="130"/>
                  </a:lnTo>
                  <a:lnTo>
                    <a:pt x="136" y="134"/>
                  </a:lnTo>
                  <a:lnTo>
                    <a:pt x="138" y="137"/>
                  </a:lnTo>
                  <a:lnTo>
                    <a:pt x="140" y="142"/>
                  </a:lnTo>
                  <a:lnTo>
                    <a:pt x="143" y="147"/>
                  </a:lnTo>
                  <a:lnTo>
                    <a:pt x="145" y="151"/>
                  </a:lnTo>
                  <a:lnTo>
                    <a:pt x="146" y="157"/>
                  </a:lnTo>
                  <a:lnTo>
                    <a:pt x="149" y="162"/>
                  </a:lnTo>
                  <a:lnTo>
                    <a:pt x="149" y="163"/>
                  </a:lnTo>
                  <a:lnTo>
                    <a:pt x="149" y="164"/>
                  </a:lnTo>
                  <a:lnTo>
                    <a:pt x="149" y="165"/>
                  </a:lnTo>
                  <a:lnTo>
                    <a:pt x="150" y="165"/>
                  </a:lnTo>
                  <a:lnTo>
                    <a:pt x="170" y="240"/>
                  </a:lnTo>
                  <a:lnTo>
                    <a:pt x="121" y="240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100" y="165"/>
                  </a:lnTo>
                  <a:lnTo>
                    <a:pt x="100" y="164"/>
                  </a:lnTo>
                  <a:lnTo>
                    <a:pt x="99" y="162"/>
                  </a:lnTo>
                  <a:lnTo>
                    <a:pt x="99" y="160"/>
                  </a:lnTo>
                  <a:lnTo>
                    <a:pt x="98" y="159"/>
                  </a:lnTo>
                  <a:lnTo>
                    <a:pt x="98" y="157"/>
                  </a:lnTo>
                  <a:lnTo>
                    <a:pt x="97" y="155"/>
                  </a:lnTo>
                  <a:lnTo>
                    <a:pt x="96" y="154"/>
                  </a:lnTo>
                  <a:lnTo>
                    <a:pt x="96" y="150"/>
                  </a:lnTo>
                  <a:lnTo>
                    <a:pt x="94" y="149"/>
                  </a:lnTo>
                  <a:lnTo>
                    <a:pt x="92" y="147"/>
                  </a:lnTo>
                  <a:lnTo>
                    <a:pt x="91" y="144"/>
                  </a:lnTo>
                  <a:lnTo>
                    <a:pt x="90" y="143"/>
                  </a:lnTo>
                  <a:lnTo>
                    <a:pt x="87" y="142"/>
                  </a:lnTo>
                  <a:lnTo>
                    <a:pt x="85" y="140"/>
                  </a:lnTo>
                  <a:lnTo>
                    <a:pt x="83" y="140"/>
                  </a:lnTo>
                  <a:lnTo>
                    <a:pt x="81" y="139"/>
                  </a:lnTo>
                  <a:lnTo>
                    <a:pt x="77" y="137"/>
                  </a:lnTo>
                  <a:lnTo>
                    <a:pt x="74" y="137"/>
                  </a:lnTo>
                  <a:lnTo>
                    <a:pt x="71" y="137"/>
                  </a:lnTo>
                  <a:lnTo>
                    <a:pt x="68" y="136"/>
                  </a:lnTo>
                  <a:lnTo>
                    <a:pt x="47" y="240"/>
                  </a:lnTo>
                  <a:lnTo>
                    <a:pt x="0" y="24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60" name="Freeform 127"/>
            <p:cNvSpPr>
              <a:spLocks/>
            </p:cNvSpPr>
            <p:nvPr/>
          </p:nvSpPr>
          <p:spPr bwMode="auto">
            <a:xfrm>
              <a:off x="4248" y="1758"/>
              <a:ext cx="100" cy="123"/>
            </a:xfrm>
            <a:custGeom>
              <a:avLst/>
              <a:gdLst>
                <a:gd name="T0" fmla="*/ 1 w 199"/>
                <a:gd name="T1" fmla="*/ 0 h 245"/>
                <a:gd name="T2" fmla="*/ 1 w 199"/>
                <a:gd name="T3" fmla="*/ 1 h 245"/>
                <a:gd name="T4" fmla="*/ 1 w 199"/>
                <a:gd name="T5" fmla="*/ 1 h 245"/>
                <a:gd name="T6" fmla="*/ 1 w 199"/>
                <a:gd name="T7" fmla="*/ 1 h 245"/>
                <a:gd name="T8" fmla="*/ 1 w 199"/>
                <a:gd name="T9" fmla="*/ 1 h 245"/>
                <a:gd name="T10" fmla="*/ 1 w 199"/>
                <a:gd name="T11" fmla="*/ 1 h 245"/>
                <a:gd name="T12" fmla="*/ 1 w 199"/>
                <a:gd name="T13" fmla="*/ 2 h 245"/>
                <a:gd name="T14" fmla="*/ 1 w 199"/>
                <a:gd name="T15" fmla="*/ 2 h 245"/>
                <a:gd name="T16" fmla="*/ 1 w 199"/>
                <a:gd name="T17" fmla="*/ 1 h 245"/>
                <a:gd name="T18" fmla="*/ 1 w 199"/>
                <a:gd name="T19" fmla="*/ 1 h 245"/>
                <a:gd name="T20" fmla="*/ 1 w 199"/>
                <a:gd name="T21" fmla="*/ 1 h 245"/>
                <a:gd name="T22" fmla="*/ 1 w 199"/>
                <a:gd name="T23" fmla="*/ 1 h 245"/>
                <a:gd name="T24" fmla="*/ 1 w 199"/>
                <a:gd name="T25" fmla="*/ 1 h 245"/>
                <a:gd name="T26" fmla="*/ 2 w 199"/>
                <a:gd name="T27" fmla="*/ 0 h 245"/>
                <a:gd name="T28" fmla="*/ 1 w 199"/>
                <a:gd name="T29" fmla="*/ 2 h 245"/>
                <a:gd name="T30" fmla="*/ 1 w 199"/>
                <a:gd name="T31" fmla="*/ 2 h 245"/>
                <a:gd name="T32" fmla="*/ 1 w 199"/>
                <a:gd name="T33" fmla="*/ 2 h 245"/>
                <a:gd name="T34" fmla="*/ 1 w 199"/>
                <a:gd name="T35" fmla="*/ 2 h 245"/>
                <a:gd name="T36" fmla="*/ 1 w 199"/>
                <a:gd name="T37" fmla="*/ 2 h 245"/>
                <a:gd name="T38" fmla="*/ 1 w 199"/>
                <a:gd name="T39" fmla="*/ 2 h 245"/>
                <a:gd name="T40" fmla="*/ 1 w 199"/>
                <a:gd name="T41" fmla="*/ 2 h 245"/>
                <a:gd name="T42" fmla="*/ 1 w 199"/>
                <a:gd name="T43" fmla="*/ 2 h 245"/>
                <a:gd name="T44" fmla="*/ 1 w 199"/>
                <a:gd name="T45" fmla="*/ 2 h 245"/>
                <a:gd name="T46" fmla="*/ 1 w 199"/>
                <a:gd name="T47" fmla="*/ 2 h 245"/>
                <a:gd name="T48" fmla="*/ 1 w 199"/>
                <a:gd name="T49" fmla="*/ 2 h 245"/>
                <a:gd name="T50" fmla="*/ 1 w 199"/>
                <a:gd name="T51" fmla="*/ 2 h 245"/>
                <a:gd name="T52" fmla="*/ 1 w 199"/>
                <a:gd name="T53" fmla="*/ 2 h 245"/>
                <a:gd name="T54" fmla="*/ 1 w 199"/>
                <a:gd name="T55" fmla="*/ 2 h 245"/>
                <a:gd name="T56" fmla="*/ 1 w 199"/>
                <a:gd name="T57" fmla="*/ 2 h 245"/>
                <a:gd name="T58" fmla="*/ 1 w 199"/>
                <a:gd name="T59" fmla="*/ 2 h 245"/>
                <a:gd name="T60" fmla="*/ 1 w 199"/>
                <a:gd name="T61" fmla="*/ 2 h 245"/>
                <a:gd name="T62" fmla="*/ 1 w 199"/>
                <a:gd name="T63" fmla="*/ 2 h 245"/>
                <a:gd name="T64" fmla="*/ 1 w 199"/>
                <a:gd name="T65" fmla="*/ 2 h 245"/>
                <a:gd name="T66" fmla="*/ 1 w 199"/>
                <a:gd name="T67" fmla="*/ 2 h 245"/>
                <a:gd name="T68" fmla="*/ 1 w 199"/>
                <a:gd name="T69" fmla="*/ 2 h 245"/>
                <a:gd name="T70" fmla="*/ 1 w 199"/>
                <a:gd name="T71" fmla="*/ 2 h 245"/>
                <a:gd name="T72" fmla="*/ 1 w 199"/>
                <a:gd name="T73" fmla="*/ 2 h 245"/>
                <a:gd name="T74" fmla="*/ 1 w 199"/>
                <a:gd name="T75" fmla="*/ 2 h 245"/>
                <a:gd name="T76" fmla="*/ 0 w 199"/>
                <a:gd name="T77" fmla="*/ 2 h 245"/>
                <a:gd name="T78" fmla="*/ 1 w 199"/>
                <a:gd name="T79" fmla="*/ 2 h 245"/>
                <a:gd name="T80" fmla="*/ 1 w 199"/>
                <a:gd name="T81" fmla="*/ 2 h 245"/>
                <a:gd name="T82" fmla="*/ 1 w 199"/>
                <a:gd name="T83" fmla="*/ 2 h 245"/>
                <a:gd name="T84" fmla="*/ 1 w 199"/>
                <a:gd name="T85" fmla="*/ 2 h 245"/>
                <a:gd name="T86" fmla="*/ 1 w 199"/>
                <a:gd name="T87" fmla="*/ 2 h 245"/>
                <a:gd name="T88" fmla="*/ 1 w 199"/>
                <a:gd name="T89" fmla="*/ 2 h 245"/>
                <a:gd name="T90" fmla="*/ 1 w 199"/>
                <a:gd name="T91" fmla="*/ 2 h 245"/>
                <a:gd name="T92" fmla="*/ 1 w 199"/>
                <a:gd name="T93" fmla="*/ 2 h 245"/>
                <a:gd name="T94" fmla="*/ 1 w 199"/>
                <a:gd name="T95" fmla="*/ 2 h 245"/>
                <a:gd name="T96" fmla="*/ 1 w 199"/>
                <a:gd name="T97" fmla="*/ 2 h 245"/>
                <a:gd name="T98" fmla="*/ 1 w 199"/>
                <a:gd name="T99" fmla="*/ 2 h 245"/>
                <a:gd name="T100" fmla="*/ 1 w 199"/>
                <a:gd name="T101" fmla="*/ 2 h 245"/>
                <a:gd name="T102" fmla="*/ 1 w 199"/>
                <a:gd name="T103" fmla="*/ 0 h 2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9"/>
                <a:gd name="T157" fmla="*/ 0 h 245"/>
                <a:gd name="T158" fmla="*/ 199 w 199"/>
                <a:gd name="T159" fmla="*/ 245 h 2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9" h="245">
                  <a:moveTo>
                    <a:pt x="25" y="0"/>
                  </a:moveTo>
                  <a:lnTo>
                    <a:pt x="70" y="0"/>
                  </a:lnTo>
                  <a:lnTo>
                    <a:pt x="82" y="88"/>
                  </a:lnTo>
                  <a:lnTo>
                    <a:pt x="82" y="93"/>
                  </a:lnTo>
                  <a:lnTo>
                    <a:pt x="83" y="99"/>
                  </a:lnTo>
                  <a:lnTo>
                    <a:pt x="83" y="104"/>
                  </a:lnTo>
                  <a:lnTo>
                    <a:pt x="84" y="108"/>
                  </a:lnTo>
                  <a:lnTo>
                    <a:pt x="84" y="113"/>
                  </a:lnTo>
                  <a:lnTo>
                    <a:pt x="85" y="116"/>
                  </a:lnTo>
                  <a:lnTo>
                    <a:pt x="85" y="120"/>
                  </a:lnTo>
                  <a:lnTo>
                    <a:pt x="85" y="123"/>
                  </a:lnTo>
                  <a:lnTo>
                    <a:pt x="85" y="127"/>
                  </a:lnTo>
                  <a:lnTo>
                    <a:pt x="85" y="129"/>
                  </a:lnTo>
                  <a:lnTo>
                    <a:pt x="85" y="132"/>
                  </a:lnTo>
                  <a:lnTo>
                    <a:pt x="86" y="134"/>
                  </a:lnTo>
                  <a:lnTo>
                    <a:pt x="87" y="130"/>
                  </a:lnTo>
                  <a:lnTo>
                    <a:pt x="88" y="126"/>
                  </a:lnTo>
                  <a:lnTo>
                    <a:pt x="91" y="121"/>
                  </a:lnTo>
                  <a:lnTo>
                    <a:pt x="92" y="116"/>
                  </a:lnTo>
                  <a:lnTo>
                    <a:pt x="94" y="112"/>
                  </a:lnTo>
                  <a:lnTo>
                    <a:pt x="96" y="107"/>
                  </a:lnTo>
                  <a:lnTo>
                    <a:pt x="99" y="103"/>
                  </a:lnTo>
                  <a:lnTo>
                    <a:pt x="100" y="97"/>
                  </a:lnTo>
                  <a:lnTo>
                    <a:pt x="102" y="92"/>
                  </a:lnTo>
                  <a:lnTo>
                    <a:pt x="105" y="88"/>
                  </a:lnTo>
                  <a:lnTo>
                    <a:pt x="107" y="83"/>
                  </a:lnTo>
                  <a:lnTo>
                    <a:pt x="110" y="77"/>
                  </a:lnTo>
                  <a:lnTo>
                    <a:pt x="151" y="0"/>
                  </a:lnTo>
                  <a:lnTo>
                    <a:pt x="199" y="0"/>
                  </a:lnTo>
                  <a:lnTo>
                    <a:pt x="95" y="191"/>
                  </a:lnTo>
                  <a:lnTo>
                    <a:pt x="93" y="196"/>
                  </a:lnTo>
                  <a:lnTo>
                    <a:pt x="91" y="199"/>
                  </a:lnTo>
                  <a:lnTo>
                    <a:pt x="88" y="203"/>
                  </a:lnTo>
                  <a:lnTo>
                    <a:pt x="86" y="206"/>
                  </a:lnTo>
                  <a:lnTo>
                    <a:pt x="85" y="210"/>
                  </a:lnTo>
                  <a:lnTo>
                    <a:pt x="83" y="212"/>
                  </a:lnTo>
                  <a:lnTo>
                    <a:pt x="82" y="215"/>
                  </a:lnTo>
                  <a:lnTo>
                    <a:pt x="79" y="218"/>
                  </a:lnTo>
                  <a:lnTo>
                    <a:pt x="78" y="220"/>
                  </a:lnTo>
                  <a:lnTo>
                    <a:pt x="77" y="221"/>
                  </a:lnTo>
                  <a:lnTo>
                    <a:pt x="76" y="223"/>
                  </a:lnTo>
                  <a:lnTo>
                    <a:pt x="75" y="225"/>
                  </a:lnTo>
                  <a:lnTo>
                    <a:pt x="72" y="227"/>
                  </a:lnTo>
                  <a:lnTo>
                    <a:pt x="71" y="228"/>
                  </a:lnTo>
                  <a:lnTo>
                    <a:pt x="70" y="230"/>
                  </a:lnTo>
                  <a:lnTo>
                    <a:pt x="69" y="232"/>
                  </a:lnTo>
                  <a:lnTo>
                    <a:pt x="68" y="233"/>
                  </a:lnTo>
                  <a:lnTo>
                    <a:pt x="67" y="234"/>
                  </a:lnTo>
                  <a:lnTo>
                    <a:pt x="64" y="235"/>
                  </a:lnTo>
                  <a:lnTo>
                    <a:pt x="63" y="236"/>
                  </a:lnTo>
                  <a:lnTo>
                    <a:pt x="62" y="237"/>
                  </a:lnTo>
                  <a:lnTo>
                    <a:pt x="60" y="238"/>
                  </a:lnTo>
                  <a:lnTo>
                    <a:pt x="58" y="240"/>
                  </a:lnTo>
                  <a:lnTo>
                    <a:pt x="57" y="240"/>
                  </a:lnTo>
                  <a:lnTo>
                    <a:pt x="55" y="241"/>
                  </a:lnTo>
                  <a:lnTo>
                    <a:pt x="53" y="242"/>
                  </a:lnTo>
                  <a:lnTo>
                    <a:pt x="52" y="243"/>
                  </a:lnTo>
                  <a:lnTo>
                    <a:pt x="49" y="243"/>
                  </a:lnTo>
                  <a:lnTo>
                    <a:pt x="47" y="244"/>
                  </a:lnTo>
                  <a:lnTo>
                    <a:pt x="45" y="244"/>
                  </a:lnTo>
                  <a:lnTo>
                    <a:pt x="43" y="245"/>
                  </a:lnTo>
                  <a:lnTo>
                    <a:pt x="41" y="245"/>
                  </a:lnTo>
                  <a:lnTo>
                    <a:pt x="39" y="245"/>
                  </a:lnTo>
                  <a:lnTo>
                    <a:pt x="37" y="245"/>
                  </a:lnTo>
                  <a:lnTo>
                    <a:pt x="34" y="245"/>
                  </a:lnTo>
                  <a:lnTo>
                    <a:pt x="32" y="245"/>
                  </a:lnTo>
                  <a:lnTo>
                    <a:pt x="29" y="245"/>
                  </a:lnTo>
                  <a:lnTo>
                    <a:pt x="26" y="245"/>
                  </a:lnTo>
                  <a:lnTo>
                    <a:pt x="24" y="245"/>
                  </a:lnTo>
                  <a:lnTo>
                    <a:pt x="22" y="245"/>
                  </a:lnTo>
                  <a:lnTo>
                    <a:pt x="19" y="245"/>
                  </a:lnTo>
                  <a:lnTo>
                    <a:pt x="16" y="244"/>
                  </a:lnTo>
                  <a:lnTo>
                    <a:pt x="14" y="244"/>
                  </a:lnTo>
                  <a:lnTo>
                    <a:pt x="11" y="244"/>
                  </a:lnTo>
                  <a:lnTo>
                    <a:pt x="8" y="243"/>
                  </a:lnTo>
                  <a:lnTo>
                    <a:pt x="5" y="243"/>
                  </a:lnTo>
                  <a:lnTo>
                    <a:pt x="2" y="242"/>
                  </a:lnTo>
                  <a:lnTo>
                    <a:pt x="0" y="241"/>
                  </a:lnTo>
                  <a:lnTo>
                    <a:pt x="4" y="205"/>
                  </a:lnTo>
                  <a:lnTo>
                    <a:pt x="5" y="206"/>
                  </a:lnTo>
                  <a:lnTo>
                    <a:pt x="7" y="206"/>
                  </a:lnTo>
                  <a:lnTo>
                    <a:pt x="8" y="206"/>
                  </a:lnTo>
                  <a:lnTo>
                    <a:pt x="9" y="207"/>
                  </a:lnTo>
                  <a:lnTo>
                    <a:pt x="10" y="207"/>
                  </a:lnTo>
                  <a:lnTo>
                    <a:pt x="11" y="207"/>
                  </a:lnTo>
                  <a:lnTo>
                    <a:pt x="12" y="207"/>
                  </a:lnTo>
                  <a:lnTo>
                    <a:pt x="14" y="207"/>
                  </a:lnTo>
                  <a:lnTo>
                    <a:pt x="15" y="207"/>
                  </a:lnTo>
                  <a:lnTo>
                    <a:pt x="16" y="207"/>
                  </a:lnTo>
                  <a:lnTo>
                    <a:pt x="17" y="207"/>
                  </a:lnTo>
                  <a:lnTo>
                    <a:pt x="19" y="207"/>
                  </a:lnTo>
                  <a:lnTo>
                    <a:pt x="22" y="207"/>
                  </a:lnTo>
                  <a:lnTo>
                    <a:pt x="25" y="207"/>
                  </a:lnTo>
                  <a:lnTo>
                    <a:pt x="29" y="206"/>
                  </a:lnTo>
                  <a:lnTo>
                    <a:pt x="32" y="204"/>
                  </a:lnTo>
                  <a:lnTo>
                    <a:pt x="34" y="202"/>
                  </a:lnTo>
                  <a:lnTo>
                    <a:pt x="38" y="199"/>
                  </a:lnTo>
                  <a:lnTo>
                    <a:pt x="40" y="197"/>
                  </a:lnTo>
                  <a:lnTo>
                    <a:pt x="43" y="194"/>
                  </a:lnTo>
                  <a:lnTo>
                    <a:pt x="46" y="189"/>
                  </a:lnTo>
                  <a:lnTo>
                    <a:pt x="48" y="184"/>
                  </a:lnTo>
                  <a:lnTo>
                    <a:pt x="50" y="180"/>
                  </a:lnTo>
                  <a:lnTo>
                    <a:pt x="54" y="17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61" name="Freeform 128"/>
            <p:cNvSpPr>
              <a:spLocks noEditPoints="1"/>
            </p:cNvSpPr>
            <p:nvPr/>
          </p:nvSpPr>
          <p:spPr bwMode="auto">
            <a:xfrm>
              <a:off x="4336" y="1756"/>
              <a:ext cx="100" cy="123"/>
            </a:xfrm>
            <a:custGeom>
              <a:avLst/>
              <a:gdLst>
                <a:gd name="T0" fmla="*/ 1 w 199"/>
                <a:gd name="T1" fmla="*/ 1 h 246"/>
                <a:gd name="T2" fmla="*/ 1 w 199"/>
                <a:gd name="T3" fmla="*/ 1 h 246"/>
                <a:gd name="T4" fmla="*/ 1 w 199"/>
                <a:gd name="T5" fmla="*/ 1 h 246"/>
                <a:gd name="T6" fmla="*/ 1 w 199"/>
                <a:gd name="T7" fmla="*/ 1 h 246"/>
                <a:gd name="T8" fmla="*/ 1 w 199"/>
                <a:gd name="T9" fmla="*/ 1 h 246"/>
                <a:gd name="T10" fmla="*/ 2 w 199"/>
                <a:gd name="T11" fmla="*/ 1 h 246"/>
                <a:gd name="T12" fmla="*/ 2 w 199"/>
                <a:gd name="T13" fmla="*/ 1 h 246"/>
                <a:gd name="T14" fmla="*/ 2 w 199"/>
                <a:gd name="T15" fmla="*/ 1 h 246"/>
                <a:gd name="T16" fmla="*/ 2 w 199"/>
                <a:gd name="T17" fmla="*/ 1 h 246"/>
                <a:gd name="T18" fmla="*/ 2 w 199"/>
                <a:gd name="T19" fmla="*/ 1 h 246"/>
                <a:gd name="T20" fmla="*/ 2 w 199"/>
                <a:gd name="T21" fmla="*/ 1 h 246"/>
                <a:gd name="T22" fmla="*/ 2 w 199"/>
                <a:gd name="T23" fmla="*/ 1 h 246"/>
                <a:gd name="T24" fmla="*/ 2 w 199"/>
                <a:gd name="T25" fmla="*/ 1 h 246"/>
                <a:gd name="T26" fmla="*/ 2 w 199"/>
                <a:gd name="T27" fmla="*/ 1 h 246"/>
                <a:gd name="T28" fmla="*/ 2 w 199"/>
                <a:gd name="T29" fmla="*/ 2 h 246"/>
                <a:gd name="T30" fmla="*/ 2 w 199"/>
                <a:gd name="T31" fmla="*/ 2 h 246"/>
                <a:gd name="T32" fmla="*/ 2 w 199"/>
                <a:gd name="T33" fmla="*/ 2 h 246"/>
                <a:gd name="T34" fmla="*/ 2 w 199"/>
                <a:gd name="T35" fmla="*/ 2 h 246"/>
                <a:gd name="T36" fmla="*/ 1 w 199"/>
                <a:gd name="T37" fmla="*/ 2 h 246"/>
                <a:gd name="T38" fmla="*/ 1 w 199"/>
                <a:gd name="T39" fmla="*/ 2 h 246"/>
                <a:gd name="T40" fmla="*/ 1 w 199"/>
                <a:gd name="T41" fmla="*/ 2 h 246"/>
                <a:gd name="T42" fmla="*/ 1 w 199"/>
                <a:gd name="T43" fmla="*/ 2 h 246"/>
                <a:gd name="T44" fmla="*/ 1 w 199"/>
                <a:gd name="T45" fmla="*/ 1 h 246"/>
                <a:gd name="T46" fmla="*/ 1 w 199"/>
                <a:gd name="T47" fmla="*/ 1 h 246"/>
                <a:gd name="T48" fmla="*/ 1 w 199"/>
                <a:gd name="T49" fmla="*/ 2 h 246"/>
                <a:gd name="T50" fmla="*/ 1 w 199"/>
                <a:gd name="T51" fmla="*/ 2 h 246"/>
                <a:gd name="T52" fmla="*/ 1 w 199"/>
                <a:gd name="T53" fmla="*/ 2 h 246"/>
                <a:gd name="T54" fmla="*/ 1 w 199"/>
                <a:gd name="T55" fmla="*/ 2 h 246"/>
                <a:gd name="T56" fmla="*/ 1 w 199"/>
                <a:gd name="T57" fmla="*/ 2 h 246"/>
                <a:gd name="T58" fmla="*/ 1 w 199"/>
                <a:gd name="T59" fmla="*/ 2 h 246"/>
                <a:gd name="T60" fmla="*/ 1 w 199"/>
                <a:gd name="T61" fmla="*/ 2 h 246"/>
                <a:gd name="T62" fmla="*/ 2 w 199"/>
                <a:gd name="T63" fmla="*/ 2 h 246"/>
                <a:gd name="T64" fmla="*/ 2 w 199"/>
                <a:gd name="T65" fmla="*/ 2 h 246"/>
                <a:gd name="T66" fmla="*/ 2 w 199"/>
                <a:gd name="T67" fmla="*/ 1 h 246"/>
                <a:gd name="T68" fmla="*/ 2 w 199"/>
                <a:gd name="T69" fmla="*/ 1 h 246"/>
                <a:gd name="T70" fmla="*/ 2 w 199"/>
                <a:gd name="T71" fmla="*/ 1 h 246"/>
                <a:gd name="T72" fmla="*/ 2 w 199"/>
                <a:gd name="T73" fmla="*/ 1 h 246"/>
                <a:gd name="T74" fmla="*/ 2 w 199"/>
                <a:gd name="T75" fmla="*/ 1 h 246"/>
                <a:gd name="T76" fmla="*/ 2 w 199"/>
                <a:gd name="T77" fmla="*/ 1 h 246"/>
                <a:gd name="T78" fmla="*/ 2 w 199"/>
                <a:gd name="T79" fmla="*/ 1 h 246"/>
                <a:gd name="T80" fmla="*/ 2 w 199"/>
                <a:gd name="T81" fmla="*/ 1 h 246"/>
                <a:gd name="T82" fmla="*/ 2 w 199"/>
                <a:gd name="T83" fmla="*/ 1 h 246"/>
                <a:gd name="T84" fmla="*/ 2 w 199"/>
                <a:gd name="T85" fmla="*/ 1 h 246"/>
                <a:gd name="T86" fmla="*/ 1 w 199"/>
                <a:gd name="T87" fmla="*/ 1 h 246"/>
                <a:gd name="T88" fmla="*/ 1 w 199"/>
                <a:gd name="T89" fmla="*/ 1 h 246"/>
                <a:gd name="T90" fmla="*/ 1 w 199"/>
                <a:gd name="T91" fmla="*/ 1 h 246"/>
                <a:gd name="T92" fmla="*/ 1 w 199"/>
                <a:gd name="T93" fmla="*/ 1 h 246"/>
                <a:gd name="T94" fmla="*/ 1 w 199"/>
                <a:gd name="T95" fmla="*/ 1 h 246"/>
                <a:gd name="T96" fmla="*/ 1 w 199"/>
                <a:gd name="T97" fmla="*/ 1 h 246"/>
                <a:gd name="T98" fmla="*/ 1 w 199"/>
                <a:gd name="T99" fmla="*/ 1 h 246"/>
                <a:gd name="T100" fmla="*/ 1 w 199"/>
                <a:gd name="T101" fmla="*/ 1 h 246"/>
                <a:gd name="T102" fmla="*/ 1 w 199"/>
                <a:gd name="T103" fmla="*/ 1 h 246"/>
                <a:gd name="T104" fmla="*/ 1 w 199"/>
                <a:gd name="T105" fmla="*/ 1 h 2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9"/>
                <a:gd name="T160" fmla="*/ 0 h 246"/>
                <a:gd name="T161" fmla="*/ 199 w 199"/>
                <a:gd name="T162" fmla="*/ 246 h 2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9" h="246">
                  <a:moveTo>
                    <a:pt x="50" y="5"/>
                  </a:moveTo>
                  <a:lnTo>
                    <a:pt x="92" y="5"/>
                  </a:lnTo>
                  <a:lnTo>
                    <a:pt x="89" y="23"/>
                  </a:lnTo>
                  <a:lnTo>
                    <a:pt x="90" y="22"/>
                  </a:lnTo>
                  <a:lnTo>
                    <a:pt x="92" y="20"/>
                  </a:lnTo>
                  <a:lnTo>
                    <a:pt x="94" y="18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3"/>
                  </a:lnTo>
                  <a:lnTo>
                    <a:pt x="104" y="12"/>
                  </a:lnTo>
                  <a:lnTo>
                    <a:pt x="106" y="11"/>
                  </a:lnTo>
                  <a:lnTo>
                    <a:pt x="107" y="10"/>
                  </a:lnTo>
                  <a:lnTo>
                    <a:pt x="109" y="8"/>
                  </a:lnTo>
                  <a:lnTo>
                    <a:pt x="112" y="7"/>
                  </a:lnTo>
                  <a:lnTo>
                    <a:pt x="114" y="6"/>
                  </a:lnTo>
                  <a:lnTo>
                    <a:pt x="115" y="6"/>
                  </a:lnTo>
                  <a:lnTo>
                    <a:pt x="118" y="5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4" y="3"/>
                  </a:lnTo>
                  <a:lnTo>
                    <a:pt x="127" y="3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8" y="2"/>
                  </a:lnTo>
                  <a:lnTo>
                    <a:pt x="141" y="0"/>
                  </a:lnTo>
                  <a:lnTo>
                    <a:pt x="144" y="2"/>
                  </a:lnTo>
                  <a:lnTo>
                    <a:pt x="149" y="2"/>
                  </a:lnTo>
                  <a:lnTo>
                    <a:pt x="152" y="3"/>
                  </a:lnTo>
                  <a:lnTo>
                    <a:pt x="157" y="3"/>
                  </a:lnTo>
                  <a:lnTo>
                    <a:pt x="160" y="4"/>
                  </a:lnTo>
                  <a:lnTo>
                    <a:pt x="164" y="6"/>
                  </a:lnTo>
                  <a:lnTo>
                    <a:pt x="167" y="7"/>
                  </a:lnTo>
                  <a:lnTo>
                    <a:pt x="171" y="10"/>
                  </a:lnTo>
                  <a:lnTo>
                    <a:pt x="174" y="12"/>
                  </a:lnTo>
                  <a:lnTo>
                    <a:pt x="177" y="14"/>
                  </a:lnTo>
                  <a:lnTo>
                    <a:pt x="180" y="18"/>
                  </a:lnTo>
                  <a:lnTo>
                    <a:pt x="183" y="20"/>
                  </a:lnTo>
                  <a:lnTo>
                    <a:pt x="185" y="23"/>
                  </a:lnTo>
                  <a:lnTo>
                    <a:pt x="188" y="27"/>
                  </a:lnTo>
                  <a:lnTo>
                    <a:pt x="190" y="31"/>
                  </a:lnTo>
                  <a:lnTo>
                    <a:pt x="191" y="35"/>
                  </a:lnTo>
                  <a:lnTo>
                    <a:pt x="194" y="40"/>
                  </a:lnTo>
                  <a:lnTo>
                    <a:pt x="195" y="44"/>
                  </a:lnTo>
                  <a:lnTo>
                    <a:pt x="196" y="49"/>
                  </a:lnTo>
                  <a:lnTo>
                    <a:pt x="197" y="53"/>
                  </a:lnTo>
                  <a:lnTo>
                    <a:pt x="198" y="59"/>
                  </a:lnTo>
                  <a:lnTo>
                    <a:pt x="198" y="65"/>
                  </a:lnTo>
                  <a:lnTo>
                    <a:pt x="198" y="71"/>
                  </a:lnTo>
                  <a:lnTo>
                    <a:pt x="199" y="76"/>
                  </a:lnTo>
                  <a:lnTo>
                    <a:pt x="198" y="84"/>
                  </a:lnTo>
                  <a:lnTo>
                    <a:pt x="198" y="93"/>
                  </a:lnTo>
                  <a:lnTo>
                    <a:pt x="197" y="99"/>
                  </a:lnTo>
                  <a:lnTo>
                    <a:pt x="196" y="106"/>
                  </a:lnTo>
                  <a:lnTo>
                    <a:pt x="194" y="113"/>
                  </a:lnTo>
                  <a:lnTo>
                    <a:pt x="191" y="120"/>
                  </a:lnTo>
                  <a:lnTo>
                    <a:pt x="189" y="127"/>
                  </a:lnTo>
                  <a:lnTo>
                    <a:pt x="187" y="133"/>
                  </a:lnTo>
                  <a:lnTo>
                    <a:pt x="183" y="140"/>
                  </a:lnTo>
                  <a:lnTo>
                    <a:pt x="180" y="146"/>
                  </a:lnTo>
                  <a:lnTo>
                    <a:pt x="175" y="151"/>
                  </a:lnTo>
                  <a:lnTo>
                    <a:pt x="172" y="156"/>
                  </a:lnTo>
                  <a:lnTo>
                    <a:pt x="167" y="161"/>
                  </a:lnTo>
                  <a:lnTo>
                    <a:pt x="162" y="165"/>
                  </a:lnTo>
                  <a:lnTo>
                    <a:pt x="158" y="169"/>
                  </a:lnTo>
                  <a:lnTo>
                    <a:pt x="154" y="172"/>
                  </a:lnTo>
                  <a:lnTo>
                    <a:pt x="150" y="174"/>
                  </a:lnTo>
                  <a:lnTo>
                    <a:pt x="144" y="178"/>
                  </a:lnTo>
                  <a:lnTo>
                    <a:pt x="139" y="179"/>
                  </a:lnTo>
                  <a:lnTo>
                    <a:pt x="135" y="181"/>
                  </a:lnTo>
                  <a:lnTo>
                    <a:pt x="129" y="182"/>
                  </a:lnTo>
                  <a:lnTo>
                    <a:pt x="124" y="184"/>
                  </a:lnTo>
                  <a:lnTo>
                    <a:pt x="119" y="184"/>
                  </a:lnTo>
                  <a:lnTo>
                    <a:pt x="114" y="184"/>
                  </a:lnTo>
                  <a:lnTo>
                    <a:pt x="108" y="184"/>
                  </a:lnTo>
                  <a:lnTo>
                    <a:pt x="103" y="184"/>
                  </a:lnTo>
                  <a:lnTo>
                    <a:pt x="98" y="182"/>
                  </a:lnTo>
                  <a:lnTo>
                    <a:pt x="93" y="181"/>
                  </a:lnTo>
                  <a:lnTo>
                    <a:pt x="89" y="179"/>
                  </a:lnTo>
                  <a:lnTo>
                    <a:pt x="84" y="177"/>
                  </a:lnTo>
                  <a:lnTo>
                    <a:pt x="79" y="174"/>
                  </a:lnTo>
                  <a:lnTo>
                    <a:pt x="76" y="172"/>
                  </a:lnTo>
                  <a:lnTo>
                    <a:pt x="73" y="169"/>
                  </a:lnTo>
                  <a:lnTo>
                    <a:pt x="69" y="165"/>
                  </a:lnTo>
                  <a:lnTo>
                    <a:pt x="66" y="161"/>
                  </a:lnTo>
                  <a:lnTo>
                    <a:pt x="63" y="156"/>
                  </a:lnTo>
                  <a:lnTo>
                    <a:pt x="46" y="246"/>
                  </a:lnTo>
                  <a:lnTo>
                    <a:pt x="0" y="246"/>
                  </a:lnTo>
                  <a:lnTo>
                    <a:pt x="50" y="5"/>
                  </a:lnTo>
                  <a:close/>
                  <a:moveTo>
                    <a:pt x="76" y="105"/>
                  </a:moveTo>
                  <a:lnTo>
                    <a:pt x="76" y="109"/>
                  </a:lnTo>
                  <a:lnTo>
                    <a:pt x="76" y="112"/>
                  </a:lnTo>
                  <a:lnTo>
                    <a:pt x="76" y="116"/>
                  </a:lnTo>
                  <a:lnTo>
                    <a:pt x="76" y="119"/>
                  </a:lnTo>
                  <a:lnTo>
                    <a:pt x="77" y="121"/>
                  </a:lnTo>
                  <a:lnTo>
                    <a:pt x="78" y="125"/>
                  </a:lnTo>
                  <a:lnTo>
                    <a:pt x="78" y="127"/>
                  </a:lnTo>
                  <a:lnTo>
                    <a:pt x="79" y="129"/>
                  </a:lnTo>
                  <a:lnTo>
                    <a:pt x="81" y="132"/>
                  </a:lnTo>
                  <a:lnTo>
                    <a:pt x="82" y="134"/>
                  </a:lnTo>
                  <a:lnTo>
                    <a:pt x="83" y="136"/>
                  </a:lnTo>
                  <a:lnTo>
                    <a:pt x="85" y="137"/>
                  </a:lnTo>
                  <a:lnTo>
                    <a:pt x="86" y="140"/>
                  </a:lnTo>
                  <a:lnTo>
                    <a:pt x="89" y="142"/>
                  </a:lnTo>
                  <a:lnTo>
                    <a:pt x="90" y="143"/>
                  </a:lnTo>
                  <a:lnTo>
                    <a:pt x="92" y="144"/>
                  </a:lnTo>
                  <a:lnTo>
                    <a:pt x="93" y="146"/>
                  </a:lnTo>
                  <a:lnTo>
                    <a:pt x="96" y="147"/>
                  </a:lnTo>
                  <a:lnTo>
                    <a:pt x="98" y="148"/>
                  </a:lnTo>
                  <a:lnTo>
                    <a:pt x="99" y="148"/>
                  </a:lnTo>
                  <a:lnTo>
                    <a:pt x="101" y="149"/>
                  </a:lnTo>
                  <a:lnTo>
                    <a:pt x="104" y="149"/>
                  </a:lnTo>
                  <a:lnTo>
                    <a:pt x="106" y="149"/>
                  </a:lnTo>
                  <a:lnTo>
                    <a:pt x="108" y="149"/>
                  </a:lnTo>
                  <a:lnTo>
                    <a:pt x="109" y="149"/>
                  </a:lnTo>
                  <a:lnTo>
                    <a:pt x="112" y="149"/>
                  </a:lnTo>
                  <a:lnTo>
                    <a:pt x="113" y="149"/>
                  </a:lnTo>
                  <a:lnTo>
                    <a:pt x="115" y="149"/>
                  </a:lnTo>
                  <a:lnTo>
                    <a:pt x="118" y="148"/>
                  </a:lnTo>
                  <a:lnTo>
                    <a:pt x="119" y="147"/>
                  </a:lnTo>
                  <a:lnTo>
                    <a:pt x="121" y="147"/>
                  </a:lnTo>
                  <a:lnTo>
                    <a:pt x="122" y="146"/>
                  </a:lnTo>
                  <a:lnTo>
                    <a:pt x="124" y="144"/>
                  </a:lnTo>
                  <a:lnTo>
                    <a:pt x="126" y="143"/>
                  </a:lnTo>
                  <a:lnTo>
                    <a:pt x="128" y="142"/>
                  </a:lnTo>
                  <a:lnTo>
                    <a:pt x="130" y="140"/>
                  </a:lnTo>
                  <a:lnTo>
                    <a:pt x="131" y="139"/>
                  </a:lnTo>
                  <a:lnTo>
                    <a:pt x="134" y="137"/>
                  </a:lnTo>
                  <a:lnTo>
                    <a:pt x="135" y="135"/>
                  </a:lnTo>
                  <a:lnTo>
                    <a:pt x="137" y="134"/>
                  </a:lnTo>
                  <a:lnTo>
                    <a:pt x="138" y="132"/>
                  </a:lnTo>
                  <a:lnTo>
                    <a:pt x="141" y="129"/>
                  </a:lnTo>
                  <a:lnTo>
                    <a:pt x="142" y="127"/>
                  </a:lnTo>
                  <a:lnTo>
                    <a:pt x="143" y="125"/>
                  </a:lnTo>
                  <a:lnTo>
                    <a:pt x="144" y="121"/>
                  </a:lnTo>
                  <a:lnTo>
                    <a:pt x="145" y="119"/>
                  </a:lnTo>
                  <a:lnTo>
                    <a:pt x="146" y="116"/>
                  </a:lnTo>
                  <a:lnTo>
                    <a:pt x="149" y="112"/>
                  </a:lnTo>
                  <a:lnTo>
                    <a:pt x="149" y="110"/>
                  </a:lnTo>
                  <a:lnTo>
                    <a:pt x="150" y="106"/>
                  </a:lnTo>
                  <a:lnTo>
                    <a:pt x="151" y="103"/>
                  </a:lnTo>
                  <a:lnTo>
                    <a:pt x="152" y="99"/>
                  </a:lnTo>
                  <a:lnTo>
                    <a:pt x="152" y="97"/>
                  </a:lnTo>
                  <a:lnTo>
                    <a:pt x="153" y="94"/>
                  </a:lnTo>
                  <a:lnTo>
                    <a:pt x="153" y="90"/>
                  </a:lnTo>
                  <a:lnTo>
                    <a:pt x="154" y="88"/>
                  </a:lnTo>
                  <a:lnTo>
                    <a:pt x="154" y="84"/>
                  </a:lnTo>
                  <a:lnTo>
                    <a:pt x="154" y="82"/>
                  </a:lnTo>
                  <a:lnTo>
                    <a:pt x="154" y="79"/>
                  </a:lnTo>
                  <a:lnTo>
                    <a:pt x="156" y="75"/>
                  </a:lnTo>
                  <a:lnTo>
                    <a:pt x="154" y="73"/>
                  </a:lnTo>
                  <a:lnTo>
                    <a:pt x="154" y="69"/>
                  </a:lnTo>
                  <a:lnTo>
                    <a:pt x="154" y="66"/>
                  </a:lnTo>
                  <a:lnTo>
                    <a:pt x="154" y="64"/>
                  </a:lnTo>
                  <a:lnTo>
                    <a:pt x="153" y="61"/>
                  </a:lnTo>
                  <a:lnTo>
                    <a:pt x="152" y="58"/>
                  </a:lnTo>
                  <a:lnTo>
                    <a:pt x="152" y="56"/>
                  </a:lnTo>
                  <a:lnTo>
                    <a:pt x="151" y="53"/>
                  </a:lnTo>
                  <a:lnTo>
                    <a:pt x="150" y="51"/>
                  </a:lnTo>
                  <a:lnTo>
                    <a:pt x="149" y="50"/>
                  </a:lnTo>
                  <a:lnTo>
                    <a:pt x="147" y="48"/>
                  </a:lnTo>
                  <a:lnTo>
                    <a:pt x="146" y="45"/>
                  </a:lnTo>
                  <a:lnTo>
                    <a:pt x="144" y="44"/>
                  </a:lnTo>
                  <a:lnTo>
                    <a:pt x="143" y="42"/>
                  </a:lnTo>
                  <a:lnTo>
                    <a:pt x="141" y="41"/>
                  </a:lnTo>
                  <a:lnTo>
                    <a:pt x="139" y="40"/>
                  </a:lnTo>
                  <a:lnTo>
                    <a:pt x="137" y="38"/>
                  </a:lnTo>
                  <a:lnTo>
                    <a:pt x="135" y="37"/>
                  </a:lnTo>
                  <a:lnTo>
                    <a:pt x="134" y="36"/>
                  </a:lnTo>
                  <a:lnTo>
                    <a:pt x="131" y="36"/>
                  </a:lnTo>
                  <a:lnTo>
                    <a:pt x="129" y="35"/>
                  </a:lnTo>
                  <a:lnTo>
                    <a:pt x="127" y="35"/>
                  </a:lnTo>
                  <a:lnTo>
                    <a:pt x="124" y="35"/>
                  </a:lnTo>
                  <a:lnTo>
                    <a:pt x="123" y="34"/>
                  </a:lnTo>
                  <a:lnTo>
                    <a:pt x="121" y="35"/>
                  </a:lnTo>
                  <a:lnTo>
                    <a:pt x="119" y="35"/>
                  </a:lnTo>
                  <a:lnTo>
                    <a:pt x="116" y="35"/>
                  </a:lnTo>
                  <a:lnTo>
                    <a:pt x="114" y="36"/>
                  </a:lnTo>
                  <a:lnTo>
                    <a:pt x="112" y="36"/>
                  </a:lnTo>
                  <a:lnTo>
                    <a:pt x="109" y="37"/>
                  </a:lnTo>
                  <a:lnTo>
                    <a:pt x="108" y="38"/>
                  </a:lnTo>
                  <a:lnTo>
                    <a:pt x="106" y="40"/>
                  </a:lnTo>
                  <a:lnTo>
                    <a:pt x="104" y="41"/>
                  </a:lnTo>
                  <a:lnTo>
                    <a:pt x="103" y="42"/>
                  </a:lnTo>
                  <a:lnTo>
                    <a:pt x="100" y="43"/>
                  </a:lnTo>
                  <a:lnTo>
                    <a:pt x="99" y="44"/>
                  </a:lnTo>
                  <a:lnTo>
                    <a:pt x="97" y="46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1" y="52"/>
                  </a:lnTo>
                  <a:lnTo>
                    <a:pt x="90" y="55"/>
                  </a:lnTo>
                  <a:lnTo>
                    <a:pt x="89" y="57"/>
                  </a:lnTo>
                  <a:lnTo>
                    <a:pt x="88" y="59"/>
                  </a:lnTo>
                  <a:lnTo>
                    <a:pt x="85" y="61"/>
                  </a:lnTo>
                  <a:lnTo>
                    <a:pt x="84" y="65"/>
                  </a:lnTo>
                  <a:lnTo>
                    <a:pt x="83" y="67"/>
                  </a:lnTo>
                  <a:lnTo>
                    <a:pt x="82" y="71"/>
                  </a:lnTo>
                  <a:lnTo>
                    <a:pt x="82" y="73"/>
                  </a:lnTo>
                  <a:lnTo>
                    <a:pt x="81" y="76"/>
                  </a:lnTo>
                  <a:lnTo>
                    <a:pt x="79" y="80"/>
                  </a:lnTo>
                  <a:lnTo>
                    <a:pt x="78" y="82"/>
                  </a:lnTo>
                  <a:lnTo>
                    <a:pt x="78" y="86"/>
                  </a:lnTo>
                  <a:lnTo>
                    <a:pt x="77" y="88"/>
                  </a:lnTo>
                  <a:lnTo>
                    <a:pt x="77" y="91"/>
                  </a:lnTo>
                  <a:lnTo>
                    <a:pt x="76" y="94"/>
                  </a:lnTo>
                  <a:lnTo>
                    <a:pt x="76" y="96"/>
                  </a:lnTo>
                  <a:lnTo>
                    <a:pt x="76" y="98"/>
                  </a:lnTo>
                  <a:lnTo>
                    <a:pt x="76" y="101"/>
                  </a:lnTo>
                  <a:lnTo>
                    <a:pt x="76" y="103"/>
                  </a:lnTo>
                  <a:lnTo>
                    <a:pt x="76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62" name="Freeform 129"/>
            <p:cNvSpPr>
              <a:spLocks noEditPoints="1"/>
            </p:cNvSpPr>
            <p:nvPr/>
          </p:nvSpPr>
          <p:spPr bwMode="auto">
            <a:xfrm>
              <a:off x="4447" y="1756"/>
              <a:ext cx="80" cy="92"/>
            </a:xfrm>
            <a:custGeom>
              <a:avLst/>
              <a:gdLst>
                <a:gd name="T0" fmla="*/ 0 w 162"/>
                <a:gd name="T1" fmla="*/ 1 h 184"/>
                <a:gd name="T2" fmla="*/ 0 w 162"/>
                <a:gd name="T3" fmla="*/ 1 h 184"/>
                <a:gd name="T4" fmla="*/ 0 w 162"/>
                <a:gd name="T5" fmla="*/ 1 h 184"/>
                <a:gd name="T6" fmla="*/ 0 w 162"/>
                <a:gd name="T7" fmla="*/ 1 h 184"/>
                <a:gd name="T8" fmla="*/ 0 w 162"/>
                <a:gd name="T9" fmla="*/ 1 h 184"/>
                <a:gd name="T10" fmla="*/ 0 w 162"/>
                <a:gd name="T11" fmla="*/ 1 h 184"/>
                <a:gd name="T12" fmla="*/ 0 w 162"/>
                <a:gd name="T13" fmla="*/ 1 h 184"/>
                <a:gd name="T14" fmla="*/ 0 w 162"/>
                <a:gd name="T15" fmla="*/ 1 h 184"/>
                <a:gd name="T16" fmla="*/ 0 w 162"/>
                <a:gd name="T17" fmla="*/ 1 h 184"/>
                <a:gd name="T18" fmla="*/ 0 w 162"/>
                <a:gd name="T19" fmla="*/ 1 h 184"/>
                <a:gd name="T20" fmla="*/ 0 w 162"/>
                <a:gd name="T21" fmla="*/ 1 h 184"/>
                <a:gd name="T22" fmla="*/ 0 w 162"/>
                <a:gd name="T23" fmla="*/ 1 h 184"/>
                <a:gd name="T24" fmla="*/ 1 w 162"/>
                <a:gd name="T25" fmla="*/ 1 h 184"/>
                <a:gd name="T26" fmla="*/ 1 w 162"/>
                <a:gd name="T27" fmla="*/ 1 h 184"/>
                <a:gd name="T28" fmla="*/ 1 w 162"/>
                <a:gd name="T29" fmla="*/ 1 h 184"/>
                <a:gd name="T30" fmla="*/ 0 w 162"/>
                <a:gd name="T31" fmla="*/ 1 h 184"/>
                <a:gd name="T32" fmla="*/ 0 w 162"/>
                <a:gd name="T33" fmla="*/ 1 h 184"/>
                <a:gd name="T34" fmla="*/ 0 w 162"/>
                <a:gd name="T35" fmla="*/ 1 h 184"/>
                <a:gd name="T36" fmla="*/ 0 w 162"/>
                <a:gd name="T37" fmla="*/ 1 h 184"/>
                <a:gd name="T38" fmla="*/ 0 w 162"/>
                <a:gd name="T39" fmla="*/ 1 h 184"/>
                <a:gd name="T40" fmla="*/ 0 w 162"/>
                <a:gd name="T41" fmla="*/ 1 h 184"/>
                <a:gd name="T42" fmla="*/ 0 w 162"/>
                <a:gd name="T43" fmla="*/ 1 h 184"/>
                <a:gd name="T44" fmla="*/ 0 w 162"/>
                <a:gd name="T45" fmla="*/ 1 h 184"/>
                <a:gd name="T46" fmla="*/ 0 w 162"/>
                <a:gd name="T47" fmla="*/ 1 h 184"/>
                <a:gd name="T48" fmla="*/ 0 w 162"/>
                <a:gd name="T49" fmla="*/ 1 h 184"/>
                <a:gd name="T50" fmla="*/ 0 w 162"/>
                <a:gd name="T51" fmla="*/ 1 h 184"/>
                <a:gd name="T52" fmla="*/ 0 w 162"/>
                <a:gd name="T53" fmla="*/ 1 h 184"/>
                <a:gd name="T54" fmla="*/ 0 w 162"/>
                <a:gd name="T55" fmla="*/ 1 h 184"/>
                <a:gd name="T56" fmla="*/ 0 w 162"/>
                <a:gd name="T57" fmla="*/ 1 h 184"/>
                <a:gd name="T58" fmla="*/ 0 w 162"/>
                <a:gd name="T59" fmla="*/ 1 h 184"/>
                <a:gd name="T60" fmla="*/ 0 w 162"/>
                <a:gd name="T61" fmla="*/ 1 h 184"/>
                <a:gd name="T62" fmla="*/ 0 w 162"/>
                <a:gd name="T63" fmla="*/ 1 h 184"/>
                <a:gd name="T64" fmla="*/ 1 w 162"/>
                <a:gd name="T65" fmla="*/ 1 h 184"/>
                <a:gd name="T66" fmla="*/ 1 w 162"/>
                <a:gd name="T67" fmla="*/ 1 h 184"/>
                <a:gd name="T68" fmla="*/ 1 w 162"/>
                <a:gd name="T69" fmla="*/ 1 h 184"/>
                <a:gd name="T70" fmla="*/ 1 w 162"/>
                <a:gd name="T71" fmla="*/ 1 h 184"/>
                <a:gd name="T72" fmla="*/ 1 w 162"/>
                <a:gd name="T73" fmla="*/ 1 h 184"/>
                <a:gd name="T74" fmla="*/ 1 w 162"/>
                <a:gd name="T75" fmla="*/ 1 h 184"/>
                <a:gd name="T76" fmla="*/ 1 w 162"/>
                <a:gd name="T77" fmla="*/ 1 h 184"/>
                <a:gd name="T78" fmla="*/ 1 w 162"/>
                <a:gd name="T79" fmla="*/ 1 h 184"/>
                <a:gd name="T80" fmla="*/ 0 w 162"/>
                <a:gd name="T81" fmla="*/ 1 h 184"/>
                <a:gd name="T82" fmla="*/ 0 w 162"/>
                <a:gd name="T83" fmla="*/ 1 h 184"/>
                <a:gd name="T84" fmla="*/ 0 w 162"/>
                <a:gd name="T85" fmla="*/ 1 h 184"/>
                <a:gd name="T86" fmla="*/ 0 w 162"/>
                <a:gd name="T87" fmla="*/ 1 h 184"/>
                <a:gd name="T88" fmla="*/ 0 w 162"/>
                <a:gd name="T89" fmla="*/ 1 h 184"/>
                <a:gd name="T90" fmla="*/ 0 w 162"/>
                <a:gd name="T91" fmla="*/ 1 h 184"/>
                <a:gd name="T92" fmla="*/ 0 w 162"/>
                <a:gd name="T93" fmla="*/ 1 h 184"/>
                <a:gd name="T94" fmla="*/ 0 w 162"/>
                <a:gd name="T95" fmla="*/ 1 h 184"/>
                <a:gd name="T96" fmla="*/ 0 w 162"/>
                <a:gd name="T97" fmla="*/ 1 h 184"/>
                <a:gd name="T98" fmla="*/ 0 w 162"/>
                <a:gd name="T99" fmla="*/ 1 h 184"/>
                <a:gd name="T100" fmla="*/ 0 w 162"/>
                <a:gd name="T101" fmla="*/ 1 h 184"/>
                <a:gd name="T102" fmla="*/ 0 w 162"/>
                <a:gd name="T103" fmla="*/ 1 h 184"/>
                <a:gd name="T104" fmla="*/ 0 w 162"/>
                <a:gd name="T105" fmla="*/ 1 h 184"/>
                <a:gd name="T106" fmla="*/ 0 w 162"/>
                <a:gd name="T107" fmla="*/ 1 h 184"/>
                <a:gd name="T108" fmla="*/ 0 w 162"/>
                <a:gd name="T109" fmla="*/ 1 h 184"/>
                <a:gd name="T110" fmla="*/ 0 w 162"/>
                <a:gd name="T111" fmla="*/ 1 h 1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2"/>
                <a:gd name="T169" fmla="*/ 0 h 184"/>
                <a:gd name="T170" fmla="*/ 162 w 162"/>
                <a:gd name="T171" fmla="*/ 184 h 1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2" h="184">
                  <a:moveTo>
                    <a:pt x="158" y="106"/>
                  </a:moveTo>
                  <a:lnTo>
                    <a:pt x="44" y="106"/>
                  </a:lnTo>
                  <a:lnTo>
                    <a:pt x="43" y="108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3" y="111"/>
                  </a:lnTo>
                  <a:lnTo>
                    <a:pt x="43" y="114"/>
                  </a:lnTo>
                  <a:lnTo>
                    <a:pt x="43" y="117"/>
                  </a:lnTo>
                  <a:lnTo>
                    <a:pt x="43" y="120"/>
                  </a:lnTo>
                  <a:lnTo>
                    <a:pt x="44" y="122"/>
                  </a:lnTo>
                  <a:lnTo>
                    <a:pt x="44" y="125"/>
                  </a:lnTo>
                  <a:lnTo>
                    <a:pt x="45" y="127"/>
                  </a:lnTo>
                  <a:lnTo>
                    <a:pt x="46" y="129"/>
                  </a:lnTo>
                  <a:lnTo>
                    <a:pt x="47" y="132"/>
                  </a:lnTo>
                  <a:lnTo>
                    <a:pt x="49" y="134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3" y="140"/>
                  </a:lnTo>
                  <a:lnTo>
                    <a:pt x="54" y="142"/>
                  </a:lnTo>
                  <a:lnTo>
                    <a:pt x="56" y="143"/>
                  </a:lnTo>
                  <a:lnTo>
                    <a:pt x="58" y="144"/>
                  </a:lnTo>
                  <a:lnTo>
                    <a:pt x="59" y="147"/>
                  </a:lnTo>
                  <a:lnTo>
                    <a:pt x="61" y="147"/>
                  </a:lnTo>
                  <a:lnTo>
                    <a:pt x="64" y="148"/>
                  </a:lnTo>
                  <a:lnTo>
                    <a:pt x="65" y="149"/>
                  </a:lnTo>
                  <a:lnTo>
                    <a:pt x="67" y="150"/>
                  </a:lnTo>
                  <a:lnTo>
                    <a:pt x="69" y="150"/>
                  </a:lnTo>
                  <a:lnTo>
                    <a:pt x="72" y="150"/>
                  </a:lnTo>
                  <a:lnTo>
                    <a:pt x="74" y="150"/>
                  </a:lnTo>
                  <a:lnTo>
                    <a:pt x="76" y="150"/>
                  </a:lnTo>
                  <a:lnTo>
                    <a:pt x="80" y="150"/>
                  </a:lnTo>
                  <a:lnTo>
                    <a:pt x="83" y="150"/>
                  </a:lnTo>
                  <a:lnTo>
                    <a:pt x="87" y="149"/>
                  </a:lnTo>
                  <a:lnTo>
                    <a:pt x="90" y="148"/>
                  </a:lnTo>
                  <a:lnTo>
                    <a:pt x="94" y="147"/>
                  </a:lnTo>
                  <a:lnTo>
                    <a:pt x="96" y="144"/>
                  </a:lnTo>
                  <a:lnTo>
                    <a:pt x="99" y="142"/>
                  </a:lnTo>
                  <a:lnTo>
                    <a:pt x="102" y="140"/>
                  </a:lnTo>
                  <a:lnTo>
                    <a:pt x="104" y="137"/>
                  </a:lnTo>
                  <a:lnTo>
                    <a:pt x="107" y="134"/>
                  </a:lnTo>
                  <a:lnTo>
                    <a:pt x="110" y="131"/>
                  </a:lnTo>
                  <a:lnTo>
                    <a:pt x="112" y="126"/>
                  </a:lnTo>
                  <a:lnTo>
                    <a:pt x="153" y="133"/>
                  </a:lnTo>
                  <a:lnTo>
                    <a:pt x="151" y="137"/>
                  </a:lnTo>
                  <a:lnTo>
                    <a:pt x="149" y="142"/>
                  </a:lnTo>
                  <a:lnTo>
                    <a:pt x="147" y="146"/>
                  </a:lnTo>
                  <a:lnTo>
                    <a:pt x="143" y="149"/>
                  </a:lnTo>
                  <a:lnTo>
                    <a:pt x="141" y="152"/>
                  </a:lnTo>
                  <a:lnTo>
                    <a:pt x="138" y="156"/>
                  </a:lnTo>
                  <a:lnTo>
                    <a:pt x="136" y="158"/>
                  </a:lnTo>
                  <a:lnTo>
                    <a:pt x="133" y="162"/>
                  </a:lnTo>
                  <a:lnTo>
                    <a:pt x="130" y="164"/>
                  </a:lnTo>
                  <a:lnTo>
                    <a:pt x="127" y="167"/>
                  </a:lnTo>
                  <a:lnTo>
                    <a:pt x="123" y="170"/>
                  </a:lnTo>
                  <a:lnTo>
                    <a:pt x="121" y="171"/>
                  </a:lnTo>
                  <a:lnTo>
                    <a:pt x="118" y="173"/>
                  </a:lnTo>
                  <a:lnTo>
                    <a:pt x="114" y="175"/>
                  </a:lnTo>
                  <a:lnTo>
                    <a:pt x="111" y="177"/>
                  </a:lnTo>
                  <a:lnTo>
                    <a:pt x="107" y="179"/>
                  </a:lnTo>
                  <a:lnTo>
                    <a:pt x="103" y="180"/>
                  </a:lnTo>
                  <a:lnTo>
                    <a:pt x="99" y="181"/>
                  </a:lnTo>
                  <a:lnTo>
                    <a:pt x="96" y="182"/>
                  </a:lnTo>
                  <a:lnTo>
                    <a:pt x="92" y="182"/>
                  </a:lnTo>
                  <a:lnTo>
                    <a:pt x="88" y="184"/>
                  </a:lnTo>
                  <a:lnTo>
                    <a:pt x="84" y="184"/>
                  </a:lnTo>
                  <a:lnTo>
                    <a:pt x="80" y="184"/>
                  </a:lnTo>
                  <a:lnTo>
                    <a:pt x="76" y="184"/>
                  </a:lnTo>
                  <a:lnTo>
                    <a:pt x="70" y="184"/>
                  </a:lnTo>
                  <a:lnTo>
                    <a:pt x="65" y="184"/>
                  </a:lnTo>
                  <a:lnTo>
                    <a:pt x="60" y="182"/>
                  </a:lnTo>
                  <a:lnTo>
                    <a:pt x="54" y="181"/>
                  </a:lnTo>
                  <a:lnTo>
                    <a:pt x="50" y="180"/>
                  </a:lnTo>
                  <a:lnTo>
                    <a:pt x="45" y="179"/>
                  </a:lnTo>
                  <a:lnTo>
                    <a:pt x="41" y="177"/>
                  </a:lnTo>
                  <a:lnTo>
                    <a:pt x="36" y="174"/>
                  </a:lnTo>
                  <a:lnTo>
                    <a:pt x="32" y="172"/>
                  </a:lnTo>
                  <a:lnTo>
                    <a:pt x="28" y="169"/>
                  </a:lnTo>
                  <a:lnTo>
                    <a:pt x="24" y="166"/>
                  </a:lnTo>
                  <a:lnTo>
                    <a:pt x="21" y="162"/>
                  </a:lnTo>
                  <a:lnTo>
                    <a:pt x="17" y="158"/>
                  </a:lnTo>
                  <a:lnTo>
                    <a:pt x="14" y="155"/>
                  </a:lnTo>
                  <a:lnTo>
                    <a:pt x="12" y="150"/>
                  </a:lnTo>
                  <a:lnTo>
                    <a:pt x="8" y="146"/>
                  </a:lnTo>
                  <a:lnTo>
                    <a:pt x="7" y="141"/>
                  </a:lnTo>
                  <a:lnTo>
                    <a:pt x="5" y="136"/>
                  </a:lnTo>
                  <a:lnTo>
                    <a:pt x="4" y="132"/>
                  </a:lnTo>
                  <a:lnTo>
                    <a:pt x="1" y="126"/>
                  </a:lnTo>
                  <a:lnTo>
                    <a:pt x="1" y="121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1" y="86"/>
                  </a:lnTo>
                  <a:lnTo>
                    <a:pt x="1" y="80"/>
                  </a:lnTo>
                  <a:lnTo>
                    <a:pt x="3" y="75"/>
                  </a:lnTo>
                  <a:lnTo>
                    <a:pt x="5" y="69"/>
                  </a:lnTo>
                  <a:lnTo>
                    <a:pt x="6" y="64"/>
                  </a:lnTo>
                  <a:lnTo>
                    <a:pt x="8" y="59"/>
                  </a:lnTo>
                  <a:lnTo>
                    <a:pt x="11" y="53"/>
                  </a:lnTo>
                  <a:lnTo>
                    <a:pt x="13" y="49"/>
                  </a:lnTo>
                  <a:lnTo>
                    <a:pt x="15" y="44"/>
                  </a:lnTo>
                  <a:lnTo>
                    <a:pt x="19" y="38"/>
                  </a:lnTo>
                  <a:lnTo>
                    <a:pt x="22" y="33"/>
                  </a:lnTo>
                  <a:lnTo>
                    <a:pt x="28" y="27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4" y="14"/>
                  </a:lnTo>
                  <a:lnTo>
                    <a:pt x="50" y="11"/>
                  </a:lnTo>
                  <a:lnTo>
                    <a:pt x="57" y="7"/>
                  </a:lnTo>
                  <a:lnTo>
                    <a:pt x="64" y="5"/>
                  </a:lnTo>
                  <a:lnTo>
                    <a:pt x="70" y="4"/>
                  </a:lnTo>
                  <a:lnTo>
                    <a:pt x="77" y="2"/>
                  </a:lnTo>
                  <a:lnTo>
                    <a:pt x="85" y="2"/>
                  </a:lnTo>
                  <a:lnTo>
                    <a:pt x="94" y="0"/>
                  </a:lnTo>
                  <a:lnTo>
                    <a:pt x="98" y="2"/>
                  </a:lnTo>
                  <a:lnTo>
                    <a:pt x="103" y="2"/>
                  </a:lnTo>
                  <a:lnTo>
                    <a:pt x="107" y="3"/>
                  </a:lnTo>
                  <a:lnTo>
                    <a:pt x="112" y="4"/>
                  </a:lnTo>
                  <a:lnTo>
                    <a:pt x="117" y="5"/>
                  </a:lnTo>
                  <a:lnTo>
                    <a:pt x="121" y="6"/>
                  </a:lnTo>
                  <a:lnTo>
                    <a:pt x="125" y="8"/>
                  </a:lnTo>
                  <a:lnTo>
                    <a:pt x="129" y="11"/>
                  </a:lnTo>
                  <a:lnTo>
                    <a:pt x="133" y="13"/>
                  </a:lnTo>
                  <a:lnTo>
                    <a:pt x="136" y="15"/>
                  </a:lnTo>
                  <a:lnTo>
                    <a:pt x="140" y="19"/>
                  </a:lnTo>
                  <a:lnTo>
                    <a:pt x="143" y="21"/>
                  </a:lnTo>
                  <a:lnTo>
                    <a:pt x="145" y="25"/>
                  </a:lnTo>
                  <a:lnTo>
                    <a:pt x="148" y="29"/>
                  </a:lnTo>
                  <a:lnTo>
                    <a:pt x="151" y="33"/>
                  </a:lnTo>
                  <a:lnTo>
                    <a:pt x="152" y="36"/>
                  </a:lnTo>
                  <a:lnTo>
                    <a:pt x="155" y="41"/>
                  </a:lnTo>
                  <a:lnTo>
                    <a:pt x="157" y="45"/>
                  </a:lnTo>
                  <a:lnTo>
                    <a:pt x="158" y="50"/>
                  </a:lnTo>
                  <a:lnTo>
                    <a:pt x="159" y="55"/>
                  </a:lnTo>
                  <a:lnTo>
                    <a:pt x="160" y="60"/>
                  </a:lnTo>
                  <a:lnTo>
                    <a:pt x="160" y="66"/>
                  </a:lnTo>
                  <a:lnTo>
                    <a:pt x="160" y="71"/>
                  </a:lnTo>
                  <a:lnTo>
                    <a:pt x="162" y="76"/>
                  </a:lnTo>
                  <a:lnTo>
                    <a:pt x="160" y="80"/>
                  </a:lnTo>
                  <a:lnTo>
                    <a:pt x="160" y="82"/>
                  </a:lnTo>
                  <a:lnTo>
                    <a:pt x="160" y="86"/>
                  </a:lnTo>
                  <a:lnTo>
                    <a:pt x="160" y="88"/>
                  </a:lnTo>
                  <a:lnTo>
                    <a:pt x="160" y="90"/>
                  </a:lnTo>
                  <a:lnTo>
                    <a:pt x="160" y="94"/>
                  </a:lnTo>
                  <a:lnTo>
                    <a:pt x="159" y="96"/>
                  </a:lnTo>
                  <a:lnTo>
                    <a:pt x="159" y="98"/>
                  </a:lnTo>
                  <a:lnTo>
                    <a:pt x="159" y="101"/>
                  </a:lnTo>
                  <a:lnTo>
                    <a:pt x="158" y="103"/>
                  </a:lnTo>
                  <a:lnTo>
                    <a:pt x="158" y="105"/>
                  </a:lnTo>
                  <a:lnTo>
                    <a:pt x="158" y="106"/>
                  </a:lnTo>
                  <a:close/>
                  <a:moveTo>
                    <a:pt x="120" y="79"/>
                  </a:moveTo>
                  <a:lnTo>
                    <a:pt x="120" y="79"/>
                  </a:lnTo>
                  <a:lnTo>
                    <a:pt x="120" y="78"/>
                  </a:lnTo>
                  <a:lnTo>
                    <a:pt x="120" y="76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19" y="72"/>
                  </a:lnTo>
                  <a:lnTo>
                    <a:pt x="119" y="68"/>
                  </a:lnTo>
                  <a:lnTo>
                    <a:pt x="119" y="65"/>
                  </a:lnTo>
                  <a:lnTo>
                    <a:pt x="119" y="63"/>
                  </a:lnTo>
                  <a:lnTo>
                    <a:pt x="118" y="60"/>
                  </a:lnTo>
                  <a:lnTo>
                    <a:pt x="117" y="57"/>
                  </a:lnTo>
                  <a:lnTo>
                    <a:pt x="117" y="55"/>
                  </a:lnTo>
                  <a:lnTo>
                    <a:pt x="115" y="52"/>
                  </a:lnTo>
                  <a:lnTo>
                    <a:pt x="114" y="50"/>
                  </a:lnTo>
                  <a:lnTo>
                    <a:pt x="113" y="49"/>
                  </a:lnTo>
                  <a:lnTo>
                    <a:pt x="112" y="46"/>
                  </a:lnTo>
                  <a:lnTo>
                    <a:pt x="111" y="44"/>
                  </a:lnTo>
                  <a:lnTo>
                    <a:pt x="109" y="43"/>
                  </a:lnTo>
                  <a:lnTo>
                    <a:pt x="107" y="42"/>
                  </a:lnTo>
                  <a:lnTo>
                    <a:pt x="106" y="41"/>
                  </a:lnTo>
                  <a:lnTo>
                    <a:pt x="104" y="38"/>
                  </a:lnTo>
                  <a:lnTo>
                    <a:pt x="103" y="38"/>
                  </a:lnTo>
                  <a:lnTo>
                    <a:pt x="100" y="37"/>
                  </a:lnTo>
                  <a:lnTo>
                    <a:pt x="99" y="36"/>
                  </a:lnTo>
                  <a:lnTo>
                    <a:pt x="97" y="35"/>
                  </a:lnTo>
                  <a:lnTo>
                    <a:pt x="95" y="35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89" y="34"/>
                  </a:lnTo>
                  <a:lnTo>
                    <a:pt x="85" y="35"/>
                  </a:lnTo>
                  <a:lnTo>
                    <a:pt x="83" y="35"/>
                  </a:lnTo>
                  <a:lnTo>
                    <a:pt x="81" y="35"/>
                  </a:lnTo>
                  <a:lnTo>
                    <a:pt x="79" y="36"/>
                  </a:lnTo>
                  <a:lnTo>
                    <a:pt x="76" y="36"/>
                  </a:lnTo>
                  <a:lnTo>
                    <a:pt x="74" y="37"/>
                  </a:lnTo>
                  <a:lnTo>
                    <a:pt x="73" y="38"/>
                  </a:lnTo>
                  <a:lnTo>
                    <a:pt x="70" y="40"/>
                  </a:lnTo>
                  <a:lnTo>
                    <a:pt x="68" y="41"/>
                  </a:lnTo>
                  <a:lnTo>
                    <a:pt x="67" y="42"/>
                  </a:lnTo>
                  <a:lnTo>
                    <a:pt x="65" y="44"/>
                  </a:lnTo>
                  <a:lnTo>
                    <a:pt x="64" y="45"/>
                  </a:lnTo>
                  <a:lnTo>
                    <a:pt x="61" y="48"/>
                  </a:lnTo>
                  <a:lnTo>
                    <a:pt x="59" y="50"/>
                  </a:lnTo>
                  <a:lnTo>
                    <a:pt x="58" y="52"/>
                  </a:lnTo>
                  <a:lnTo>
                    <a:pt x="57" y="55"/>
                  </a:lnTo>
                  <a:lnTo>
                    <a:pt x="54" y="57"/>
                  </a:lnTo>
                  <a:lnTo>
                    <a:pt x="53" y="60"/>
                  </a:lnTo>
                  <a:lnTo>
                    <a:pt x="52" y="63"/>
                  </a:lnTo>
                  <a:lnTo>
                    <a:pt x="51" y="66"/>
                  </a:lnTo>
                  <a:lnTo>
                    <a:pt x="50" y="69"/>
                  </a:lnTo>
                  <a:lnTo>
                    <a:pt x="50" y="72"/>
                  </a:lnTo>
                  <a:lnTo>
                    <a:pt x="49" y="75"/>
                  </a:lnTo>
                  <a:lnTo>
                    <a:pt x="49" y="79"/>
                  </a:lnTo>
                  <a:lnTo>
                    <a:pt x="120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63" name="Freeform 130"/>
            <p:cNvSpPr>
              <a:spLocks/>
            </p:cNvSpPr>
            <p:nvPr/>
          </p:nvSpPr>
          <p:spPr bwMode="auto">
            <a:xfrm>
              <a:off x="4533" y="1758"/>
              <a:ext cx="94" cy="87"/>
            </a:xfrm>
            <a:custGeom>
              <a:avLst/>
              <a:gdLst>
                <a:gd name="T0" fmla="*/ 0 w 189"/>
                <a:gd name="T1" fmla="*/ 0 h 174"/>
                <a:gd name="T2" fmla="*/ 0 w 189"/>
                <a:gd name="T3" fmla="*/ 0 h 174"/>
                <a:gd name="T4" fmla="*/ 0 w 189"/>
                <a:gd name="T5" fmla="*/ 1 h 174"/>
                <a:gd name="T6" fmla="*/ 1 w 189"/>
                <a:gd name="T7" fmla="*/ 1 h 174"/>
                <a:gd name="T8" fmla="*/ 1 w 189"/>
                <a:gd name="T9" fmla="*/ 0 h 174"/>
                <a:gd name="T10" fmla="*/ 1 w 189"/>
                <a:gd name="T11" fmla="*/ 0 h 174"/>
                <a:gd name="T12" fmla="*/ 1 w 189"/>
                <a:gd name="T13" fmla="*/ 1 h 174"/>
                <a:gd name="T14" fmla="*/ 0 w 189"/>
                <a:gd name="T15" fmla="*/ 1 h 174"/>
                <a:gd name="T16" fmla="*/ 0 w 189"/>
                <a:gd name="T17" fmla="*/ 1 h 174"/>
                <a:gd name="T18" fmla="*/ 0 w 189"/>
                <a:gd name="T19" fmla="*/ 1 h 174"/>
                <a:gd name="T20" fmla="*/ 0 w 189"/>
                <a:gd name="T21" fmla="*/ 1 h 174"/>
                <a:gd name="T22" fmla="*/ 0 w 189"/>
                <a:gd name="T23" fmla="*/ 1 h 174"/>
                <a:gd name="T24" fmla="*/ 0 w 189"/>
                <a:gd name="T25" fmla="*/ 0 h 174"/>
                <a:gd name="T26" fmla="*/ 0 w 189"/>
                <a:gd name="T27" fmla="*/ 0 h 1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9"/>
                <a:gd name="T43" fmla="*/ 0 h 174"/>
                <a:gd name="T44" fmla="*/ 189 w 189"/>
                <a:gd name="T45" fmla="*/ 174 h 1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9" h="174">
                  <a:moveTo>
                    <a:pt x="36" y="0"/>
                  </a:moveTo>
                  <a:lnTo>
                    <a:pt x="81" y="0"/>
                  </a:lnTo>
                  <a:lnTo>
                    <a:pt x="67" y="64"/>
                  </a:lnTo>
                  <a:lnTo>
                    <a:pt x="130" y="64"/>
                  </a:lnTo>
                  <a:lnTo>
                    <a:pt x="143" y="0"/>
                  </a:lnTo>
                  <a:lnTo>
                    <a:pt x="189" y="0"/>
                  </a:lnTo>
                  <a:lnTo>
                    <a:pt x="153" y="174"/>
                  </a:lnTo>
                  <a:lnTo>
                    <a:pt x="108" y="174"/>
                  </a:lnTo>
                  <a:lnTo>
                    <a:pt x="123" y="101"/>
                  </a:lnTo>
                  <a:lnTo>
                    <a:pt x="60" y="101"/>
                  </a:lnTo>
                  <a:lnTo>
                    <a:pt x="45" y="174"/>
                  </a:lnTo>
                  <a:lnTo>
                    <a:pt x="0" y="17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64" name="Freeform 131"/>
            <p:cNvSpPr>
              <a:spLocks/>
            </p:cNvSpPr>
            <p:nvPr/>
          </p:nvSpPr>
          <p:spPr bwMode="auto">
            <a:xfrm>
              <a:off x="4637" y="1758"/>
              <a:ext cx="86" cy="90"/>
            </a:xfrm>
            <a:custGeom>
              <a:avLst/>
              <a:gdLst>
                <a:gd name="T0" fmla="*/ 0 w 173"/>
                <a:gd name="T1" fmla="*/ 1 h 179"/>
                <a:gd name="T2" fmla="*/ 0 w 173"/>
                <a:gd name="T3" fmla="*/ 1 h 179"/>
                <a:gd name="T4" fmla="*/ 0 w 173"/>
                <a:gd name="T5" fmla="*/ 1 h 179"/>
                <a:gd name="T6" fmla="*/ 0 w 173"/>
                <a:gd name="T7" fmla="*/ 1 h 179"/>
                <a:gd name="T8" fmla="*/ 0 w 173"/>
                <a:gd name="T9" fmla="*/ 1 h 179"/>
                <a:gd name="T10" fmla="*/ 0 w 173"/>
                <a:gd name="T11" fmla="*/ 2 h 179"/>
                <a:gd name="T12" fmla="*/ 0 w 173"/>
                <a:gd name="T13" fmla="*/ 2 h 179"/>
                <a:gd name="T14" fmla="*/ 0 w 173"/>
                <a:gd name="T15" fmla="*/ 2 h 179"/>
                <a:gd name="T16" fmla="*/ 0 w 173"/>
                <a:gd name="T17" fmla="*/ 2 h 179"/>
                <a:gd name="T18" fmla="*/ 0 w 173"/>
                <a:gd name="T19" fmla="*/ 2 h 179"/>
                <a:gd name="T20" fmla="*/ 0 w 173"/>
                <a:gd name="T21" fmla="*/ 2 h 179"/>
                <a:gd name="T22" fmla="*/ 0 w 173"/>
                <a:gd name="T23" fmla="*/ 2 h 179"/>
                <a:gd name="T24" fmla="*/ 0 w 173"/>
                <a:gd name="T25" fmla="*/ 2 h 179"/>
                <a:gd name="T26" fmla="*/ 0 w 173"/>
                <a:gd name="T27" fmla="*/ 2 h 179"/>
                <a:gd name="T28" fmla="*/ 0 w 173"/>
                <a:gd name="T29" fmla="*/ 2 h 179"/>
                <a:gd name="T30" fmla="*/ 0 w 173"/>
                <a:gd name="T31" fmla="*/ 2 h 179"/>
                <a:gd name="T32" fmla="*/ 0 w 173"/>
                <a:gd name="T33" fmla="*/ 2 h 179"/>
                <a:gd name="T34" fmla="*/ 0 w 173"/>
                <a:gd name="T35" fmla="*/ 2 h 179"/>
                <a:gd name="T36" fmla="*/ 0 w 173"/>
                <a:gd name="T37" fmla="*/ 2 h 179"/>
                <a:gd name="T38" fmla="*/ 0 w 173"/>
                <a:gd name="T39" fmla="*/ 2 h 179"/>
                <a:gd name="T40" fmla="*/ 0 w 173"/>
                <a:gd name="T41" fmla="*/ 2 h 179"/>
                <a:gd name="T42" fmla="*/ 0 w 173"/>
                <a:gd name="T43" fmla="*/ 2 h 179"/>
                <a:gd name="T44" fmla="*/ 0 w 173"/>
                <a:gd name="T45" fmla="*/ 2 h 179"/>
                <a:gd name="T46" fmla="*/ 0 w 173"/>
                <a:gd name="T47" fmla="*/ 1 h 179"/>
                <a:gd name="T48" fmla="*/ 0 w 173"/>
                <a:gd name="T49" fmla="*/ 1 h 179"/>
                <a:gd name="T50" fmla="*/ 0 w 173"/>
                <a:gd name="T51" fmla="*/ 1 h 179"/>
                <a:gd name="T52" fmla="*/ 0 w 173"/>
                <a:gd name="T53" fmla="*/ 1 h 179"/>
                <a:gd name="T54" fmla="*/ 0 w 173"/>
                <a:gd name="T55" fmla="*/ 1 h 179"/>
                <a:gd name="T56" fmla="*/ 0 w 173"/>
                <a:gd name="T57" fmla="*/ 1 h 179"/>
                <a:gd name="T58" fmla="*/ 0 w 173"/>
                <a:gd name="T59" fmla="*/ 1 h 179"/>
                <a:gd name="T60" fmla="*/ 0 w 173"/>
                <a:gd name="T61" fmla="*/ 1 h 179"/>
                <a:gd name="T62" fmla="*/ 0 w 173"/>
                <a:gd name="T63" fmla="*/ 1 h 179"/>
                <a:gd name="T64" fmla="*/ 0 w 173"/>
                <a:gd name="T65" fmla="*/ 1 h 179"/>
                <a:gd name="T66" fmla="*/ 1 w 173"/>
                <a:gd name="T67" fmla="*/ 2 h 179"/>
                <a:gd name="T68" fmla="*/ 0 w 173"/>
                <a:gd name="T69" fmla="*/ 2 h 179"/>
                <a:gd name="T70" fmla="*/ 0 w 173"/>
                <a:gd name="T71" fmla="*/ 2 h 179"/>
                <a:gd name="T72" fmla="*/ 0 w 173"/>
                <a:gd name="T73" fmla="*/ 2 h 179"/>
                <a:gd name="T74" fmla="*/ 0 w 173"/>
                <a:gd name="T75" fmla="*/ 2 h 179"/>
                <a:gd name="T76" fmla="*/ 0 w 173"/>
                <a:gd name="T77" fmla="*/ 2 h 179"/>
                <a:gd name="T78" fmla="*/ 0 w 173"/>
                <a:gd name="T79" fmla="*/ 2 h 179"/>
                <a:gd name="T80" fmla="*/ 0 w 173"/>
                <a:gd name="T81" fmla="*/ 2 h 179"/>
                <a:gd name="T82" fmla="*/ 0 w 173"/>
                <a:gd name="T83" fmla="*/ 2 h 179"/>
                <a:gd name="T84" fmla="*/ 0 w 173"/>
                <a:gd name="T85" fmla="*/ 2 h 179"/>
                <a:gd name="T86" fmla="*/ 0 w 173"/>
                <a:gd name="T87" fmla="*/ 2 h 179"/>
                <a:gd name="T88" fmla="*/ 0 w 173"/>
                <a:gd name="T89" fmla="*/ 2 h 179"/>
                <a:gd name="T90" fmla="*/ 0 w 173"/>
                <a:gd name="T91" fmla="*/ 2 h 179"/>
                <a:gd name="T92" fmla="*/ 0 w 173"/>
                <a:gd name="T93" fmla="*/ 2 h 179"/>
                <a:gd name="T94" fmla="*/ 0 w 173"/>
                <a:gd name="T95" fmla="*/ 1 h 179"/>
                <a:gd name="T96" fmla="*/ 0 w 173"/>
                <a:gd name="T97" fmla="*/ 1 h 179"/>
                <a:gd name="T98" fmla="*/ 0 w 173"/>
                <a:gd name="T99" fmla="*/ 1 h 179"/>
                <a:gd name="T100" fmla="*/ 0 w 173"/>
                <a:gd name="T101" fmla="*/ 0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3"/>
                <a:gd name="T154" fmla="*/ 0 h 179"/>
                <a:gd name="T155" fmla="*/ 173 w 173"/>
                <a:gd name="T156" fmla="*/ 179 h 1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3" h="179">
                  <a:moveTo>
                    <a:pt x="27" y="0"/>
                  </a:moveTo>
                  <a:lnTo>
                    <a:pt x="73" y="0"/>
                  </a:lnTo>
                  <a:lnTo>
                    <a:pt x="51" y="104"/>
                  </a:lnTo>
                  <a:lnTo>
                    <a:pt x="50" y="107"/>
                  </a:lnTo>
                  <a:lnTo>
                    <a:pt x="49" y="111"/>
                  </a:lnTo>
                  <a:lnTo>
                    <a:pt x="49" y="113"/>
                  </a:lnTo>
                  <a:lnTo>
                    <a:pt x="48" y="115"/>
                  </a:lnTo>
                  <a:lnTo>
                    <a:pt x="48" y="117"/>
                  </a:lnTo>
                  <a:lnTo>
                    <a:pt x="47" y="120"/>
                  </a:lnTo>
                  <a:lnTo>
                    <a:pt x="47" y="121"/>
                  </a:lnTo>
                  <a:lnTo>
                    <a:pt x="47" y="123"/>
                  </a:lnTo>
                  <a:lnTo>
                    <a:pt x="47" y="124"/>
                  </a:lnTo>
                  <a:lnTo>
                    <a:pt x="47" y="126"/>
                  </a:lnTo>
                  <a:lnTo>
                    <a:pt x="47" y="127"/>
                  </a:lnTo>
                  <a:lnTo>
                    <a:pt x="47" y="129"/>
                  </a:lnTo>
                  <a:lnTo>
                    <a:pt x="47" y="130"/>
                  </a:lnTo>
                  <a:lnTo>
                    <a:pt x="47" y="131"/>
                  </a:lnTo>
                  <a:lnTo>
                    <a:pt x="47" y="132"/>
                  </a:lnTo>
                  <a:lnTo>
                    <a:pt x="47" y="134"/>
                  </a:lnTo>
                  <a:lnTo>
                    <a:pt x="48" y="135"/>
                  </a:lnTo>
                  <a:lnTo>
                    <a:pt x="48" y="136"/>
                  </a:lnTo>
                  <a:lnTo>
                    <a:pt x="48" y="137"/>
                  </a:lnTo>
                  <a:lnTo>
                    <a:pt x="49" y="137"/>
                  </a:lnTo>
                  <a:lnTo>
                    <a:pt x="49" y="138"/>
                  </a:lnTo>
                  <a:lnTo>
                    <a:pt x="50" y="139"/>
                  </a:lnTo>
                  <a:lnTo>
                    <a:pt x="51" y="139"/>
                  </a:lnTo>
                  <a:lnTo>
                    <a:pt x="51" y="141"/>
                  </a:lnTo>
                  <a:lnTo>
                    <a:pt x="52" y="142"/>
                  </a:lnTo>
                  <a:lnTo>
                    <a:pt x="53" y="143"/>
                  </a:lnTo>
                  <a:lnTo>
                    <a:pt x="55" y="143"/>
                  </a:lnTo>
                  <a:lnTo>
                    <a:pt x="55" y="144"/>
                  </a:lnTo>
                  <a:lnTo>
                    <a:pt x="56" y="144"/>
                  </a:lnTo>
                  <a:lnTo>
                    <a:pt x="57" y="145"/>
                  </a:lnTo>
                  <a:lnTo>
                    <a:pt x="58" y="145"/>
                  </a:lnTo>
                  <a:lnTo>
                    <a:pt x="59" y="145"/>
                  </a:lnTo>
                  <a:lnTo>
                    <a:pt x="60" y="145"/>
                  </a:lnTo>
                  <a:lnTo>
                    <a:pt x="61" y="145"/>
                  </a:lnTo>
                  <a:lnTo>
                    <a:pt x="64" y="145"/>
                  </a:lnTo>
                  <a:lnTo>
                    <a:pt x="65" y="145"/>
                  </a:lnTo>
                  <a:lnTo>
                    <a:pt x="66" y="145"/>
                  </a:lnTo>
                  <a:lnTo>
                    <a:pt x="67" y="145"/>
                  </a:lnTo>
                  <a:lnTo>
                    <a:pt x="68" y="145"/>
                  </a:lnTo>
                  <a:lnTo>
                    <a:pt x="70" y="145"/>
                  </a:lnTo>
                  <a:lnTo>
                    <a:pt x="71" y="145"/>
                  </a:lnTo>
                  <a:lnTo>
                    <a:pt x="71" y="144"/>
                  </a:lnTo>
                  <a:lnTo>
                    <a:pt x="72" y="144"/>
                  </a:lnTo>
                  <a:lnTo>
                    <a:pt x="73" y="144"/>
                  </a:lnTo>
                  <a:lnTo>
                    <a:pt x="74" y="143"/>
                  </a:lnTo>
                  <a:lnTo>
                    <a:pt x="75" y="143"/>
                  </a:lnTo>
                  <a:lnTo>
                    <a:pt x="76" y="142"/>
                  </a:lnTo>
                  <a:lnTo>
                    <a:pt x="78" y="142"/>
                  </a:lnTo>
                  <a:lnTo>
                    <a:pt x="79" y="141"/>
                  </a:lnTo>
                  <a:lnTo>
                    <a:pt x="80" y="141"/>
                  </a:lnTo>
                  <a:lnTo>
                    <a:pt x="80" y="139"/>
                  </a:lnTo>
                  <a:lnTo>
                    <a:pt x="81" y="139"/>
                  </a:lnTo>
                  <a:lnTo>
                    <a:pt x="82" y="138"/>
                  </a:lnTo>
                  <a:lnTo>
                    <a:pt x="83" y="138"/>
                  </a:lnTo>
                  <a:lnTo>
                    <a:pt x="85" y="137"/>
                  </a:lnTo>
                  <a:lnTo>
                    <a:pt x="86" y="136"/>
                  </a:lnTo>
                  <a:lnTo>
                    <a:pt x="87" y="135"/>
                  </a:lnTo>
                  <a:lnTo>
                    <a:pt x="88" y="134"/>
                  </a:lnTo>
                  <a:lnTo>
                    <a:pt x="89" y="132"/>
                  </a:lnTo>
                  <a:lnTo>
                    <a:pt x="89" y="131"/>
                  </a:lnTo>
                  <a:lnTo>
                    <a:pt x="90" y="130"/>
                  </a:lnTo>
                  <a:lnTo>
                    <a:pt x="91" y="130"/>
                  </a:lnTo>
                  <a:lnTo>
                    <a:pt x="91" y="129"/>
                  </a:lnTo>
                  <a:lnTo>
                    <a:pt x="93" y="128"/>
                  </a:lnTo>
                  <a:lnTo>
                    <a:pt x="93" y="127"/>
                  </a:lnTo>
                  <a:lnTo>
                    <a:pt x="94" y="126"/>
                  </a:lnTo>
                  <a:lnTo>
                    <a:pt x="95" y="124"/>
                  </a:lnTo>
                  <a:lnTo>
                    <a:pt x="95" y="123"/>
                  </a:lnTo>
                  <a:lnTo>
                    <a:pt x="96" y="122"/>
                  </a:lnTo>
                  <a:lnTo>
                    <a:pt x="97" y="121"/>
                  </a:lnTo>
                  <a:lnTo>
                    <a:pt x="97" y="120"/>
                  </a:lnTo>
                  <a:lnTo>
                    <a:pt x="98" y="119"/>
                  </a:lnTo>
                  <a:lnTo>
                    <a:pt x="100" y="117"/>
                  </a:lnTo>
                  <a:lnTo>
                    <a:pt x="100" y="115"/>
                  </a:lnTo>
                  <a:lnTo>
                    <a:pt x="101" y="114"/>
                  </a:lnTo>
                  <a:lnTo>
                    <a:pt x="102" y="113"/>
                  </a:lnTo>
                  <a:lnTo>
                    <a:pt x="102" y="111"/>
                  </a:lnTo>
                  <a:lnTo>
                    <a:pt x="103" y="109"/>
                  </a:lnTo>
                  <a:lnTo>
                    <a:pt x="104" y="107"/>
                  </a:lnTo>
                  <a:lnTo>
                    <a:pt x="104" y="106"/>
                  </a:lnTo>
                  <a:lnTo>
                    <a:pt x="104" y="105"/>
                  </a:lnTo>
                  <a:lnTo>
                    <a:pt x="105" y="104"/>
                  </a:lnTo>
                  <a:lnTo>
                    <a:pt x="105" y="101"/>
                  </a:lnTo>
                  <a:lnTo>
                    <a:pt x="105" y="99"/>
                  </a:lnTo>
                  <a:lnTo>
                    <a:pt x="106" y="98"/>
                  </a:lnTo>
                  <a:lnTo>
                    <a:pt x="106" y="96"/>
                  </a:lnTo>
                  <a:lnTo>
                    <a:pt x="108" y="93"/>
                  </a:lnTo>
                  <a:lnTo>
                    <a:pt x="108" y="91"/>
                  </a:lnTo>
                  <a:lnTo>
                    <a:pt x="109" y="89"/>
                  </a:lnTo>
                  <a:lnTo>
                    <a:pt x="109" y="86"/>
                  </a:lnTo>
                  <a:lnTo>
                    <a:pt x="110" y="83"/>
                  </a:lnTo>
                  <a:lnTo>
                    <a:pt x="128" y="0"/>
                  </a:lnTo>
                  <a:lnTo>
                    <a:pt x="173" y="0"/>
                  </a:lnTo>
                  <a:lnTo>
                    <a:pt x="135" y="174"/>
                  </a:lnTo>
                  <a:lnTo>
                    <a:pt x="93" y="174"/>
                  </a:lnTo>
                  <a:lnTo>
                    <a:pt x="97" y="152"/>
                  </a:lnTo>
                  <a:lnTo>
                    <a:pt x="93" y="157"/>
                  </a:lnTo>
                  <a:lnTo>
                    <a:pt x="88" y="161"/>
                  </a:lnTo>
                  <a:lnTo>
                    <a:pt x="83" y="165"/>
                  </a:lnTo>
                  <a:lnTo>
                    <a:pt x="79" y="167"/>
                  </a:lnTo>
                  <a:lnTo>
                    <a:pt x="74" y="170"/>
                  </a:lnTo>
                  <a:lnTo>
                    <a:pt x="70" y="173"/>
                  </a:lnTo>
                  <a:lnTo>
                    <a:pt x="65" y="175"/>
                  </a:lnTo>
                  <a:lnTo>
                    <a:pt x="60" y="176"/>
                  </a:lnTo>
                  <a:lnTo>
                    <a:pt x="56" y="177"/>
                  </a:lnTo>
                  <a:lnTo>
                    <a:pt x="51" y="179"/>
                  </a:lnTo>
                  <a:lnTo>
                    <a:pt x="47" y="179"/>
                  </a:lnTo>
                  <a:lnTo>
                    <a:pt x="42" y="179"/>
                  </a:lnTo>
                  <a:lnTo>
                    <a:pt x="38" y="179"/>
                  </a:lnTo>
                  <a:lnTo>
                    <a:pt x="35" y="179"/>
                  </a:lnTo>
                  <a:lnTo>
                    <a:pt x="32" y="179"/>
                  </a:lnTo>
                  <a:lnTo>
                    <a:pt x="29" y="177"/>
                  </a:lnTo>
                  <a:lnTo>
                    <a:pt x="27" y="177"/>
                  </a:lnTo>
                  <a:lnTo>
                    <a:pt x="23" y="176"/>
                  </a:lnTo>
                  <a:lnTo>
                    <a:pt x="21" y="175"/>
                  </a:lnTo>
                  <a:lnTo>
                    <a:pt x="19" y="174"/>
                  </a:lnTo>
                  <a:lnTo>
                    <a:pt x="17" y="173"/>
                  </a:lnTo>
                  <a:lnTo>
                    <a:pt x="14" y="172"/>
                  </a:lnTo>
                  <a:lnTo>
                    <a:pt x="12" y="169"/>
                  </a:lnTo>
                  <a:lnTo>
                    <a:pt x="11" y="167"/>
                  </a:lnTo>
                  <a:lnTo>
                    <a:pt x="8" y="166"/>
                  </a:lnTo>
                  <a:lnTo>
                    <a:pt x="7" y="164"/>
                  </a:lnTo>
                  <a:lnTo>
                    <a:pt x="6" y="161"/>
                  </a:lnTo>
                  <a:lnTo>
                    <a:pt x="4" y="158"/>
                  </a:lnTo>
                  <a:lnTo>
                    <a:pt x="4" y="156"/>
                  </a:lnTo>
                  <a:lnTo>
                    <a:pt x="3" y="153"/>
                  </a:lnTo>
                  <a:lnTo>
                    <a:pt x="2" y="150"/>
                  </a:lnTo>
                  <a:lnTo>
                    <a:pt x="0" y="147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0" y="130"/>
                  </a:lnTo>
                  <a:lnTo>
                    <a:pt x="0" y="129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2" y="121"/>
                  </a:lnTo>
                  <a:lnTo>
                    <a:pt x="2" y="117"/>
                  </a:lnTo>
                  <a:lnTo>
                    <a:pt x="3" y="114"/>
                  </a:lnTo>
                  <a:lnTo>
                    <a:pt x="3" y="111"/>
                  </a:lnTo>
                  <a:lnTo>
                    <a:pt x="4" y="107"/>
                  </a:lnTo>
                  <a:lnTo>
                    <a:pt x="5" y="103"/>
                  </a:lnTo>
                  <a:lnTo>
                    <a:pt x="6" y="9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65" name="Freeform 132"/>
            <p:cNvSpPr>
              <a:spLocks noEditPoints="1"/>
            </p:cNvSpPr>
            <p:nvPr/>
          </p:nvSpPr>
          <p:spPr bwMode="auto">
            <a:xfrm>
              <a:off x="4735" y="1756"/>
              <a:ext cx="80" cy="92"/>
            </a:xfrm>
            <a:custGeom>
              <a:avLst/>
              <a:gdLst>
                <a:gd name="T0" fmla="*/ 0 w 162"/>
                <a:gd name="T1" fmla="*/ 1 h 184"/>
                <a:gd name="T2" fmla="*/ 0 w 162"/>
                <a:gd name="T3" fmla="*/ 1 h 184"/>
                <a:gd name="T4" fmla="*/ 0 w 162"/>
                <a:gd name="T5" fmla="*/ 1 h 184"/>
                <a:gd name="T6" fmla="*/ 0 w 162"/>
                <a:gd name="T7" fmla="*/ 1 h 184"/>
                <a:gd name="T8" fmla="*/ 0 w 162"/>
                <a:gd name="T9" fmla="*/ 1 h 184"/>
                <a:gd name="T10" fmla="*/ 0 w 162"/>
                <a:gd name="T11" fmla="*/ 1 h 184"/>
                <a:gd name="T12" fmla="*/ 0 w 162"/>
                <a:gd name="T13" fmla="*/ 1 h 184"/>
                <a:gd name="T14" fmla="*/ 0 w 162"/>
                <a:gd name="T15" fmla="*/ 1 h 184"/>
                <a:gd name="T16" fmla="*/ 0 w 162"/>
                <a:gd name="T17" fmla="*/ 1 h 184"/>
                <a:gd name="T18" fmla="*/ 0 w 162"/>
                <a:gd name="T19" fmla="*/ 1 h 184"/>
                <a:gd name="T20" fmla="*/ 0 w 162"/>
                <a:gd name="T21" fmla="*/ 1 h 184"/>
                <a:gd name="T22" fmla="*/ 0 w 162"/>
                <a:gd name="T23" fmla="*/ 1 h 184"/>
                <a:gd name="T24" fmla="*/ 1 w 162"/>
                <a:gd name="T25" fmla="*/ 1 h 184"/>
                <a:gd name="T26" fmla="*/ 1 w 162"/>
                <a:gd name="T27" fmla="*/ 1 h 184"/>
                <a:gd name="T28" fmla="*/ 1 w 162"/>
                <a:gd name="T29" fmla="*/ 1 h 184"/>
                <a:gd name="T30" fmla="*/ 0 w 162"/>
                <a:gd name="T31" fmla="*/ 1 h 184"/>
                <a:gd name="T32" fmla="*/ 0 w 162"/>
                <a:gd name="T33" fmla="*/ 1 h 184"/>
                <a:gd name="T34" fmla="*/ 0 w 162"/>
                <a:gd name="T35" fmla="*/ 1 h 184"/>
                <a:gd name="T36" fmla="*/ 0 w 162"/>
                <a:gd name="T37" fmla="*/ 1 h 184"/>
                <a:gd name="T38" fmla="*/ 0 w 162"/>
                <a:gd name="T39" fmla="*/ 1 h 184"/>
                <a:gd name="T40" fmla="*/ 0 w 162"/>
                <a:gd name="T41" fmla="*/ 1 h 184"/>
                <a:gd name="T42" fmla="*/ 0 w 162"/>
                <a:gd name="T43" fmla="*/ 1 h 184"/>
                <a:gd name="T44" fmla="*/ 0 w 162"/>
                <a:gd name="T45" fmla="*/ 1 h 184"/>
                <a:gd name="T46" fmla="*/ 0 w 162"/>
                <a:gd name="T47" fmla="*/ 1 h 184"/>
                <a:gd name="T48" fmla="*/ 0 w 162"/>
                <a:gd name="T49" fmla="*/ 1 h 184"/>
                <a:gd name="T50" fmla="*/ 0 w 162"/>
                <a:gd name="T51" fmla="*/ 1 h 184"/>
                <a:gd name="T52" fmla="*/ 0 w 162"/>
                <a:gd name="T53" fmla="*/ 1 h 184"/>
                <a:gd name="T54" fmla="*/ 0 w 162"/>
                <a:gd name="T55" fmla="*/ 1 h 184"/>
                <a:gd name="T56" fmla="*/ 0 w 162"/>
                <a:gd name="T57" fmla="*/ 1 h 184"/>
                <a:gd name="T58" fmla="*/ 0 w 162"/>
                <a:gd name="T59" fmla="*/ 1 h 184"/>
                <a:gd name="T60" fmla="*/ 0 w 162"/>
                <a:gd name="T61" fmla="*/ 1 h 184"/>
                <a:gd name="T62" fmla="*/ 0 w 162"/>
                <a:gd name="T63" fmla="*/ 1 h 184"/>
                <a:gd name="T64" fmla="*/ 1 w 162"/>
                <a:gd name="T65" fmla="*/ 1 h 184"/>
                <a:gd name="T66" fmla="*/ 1 w 162"/>
                <a:gd name="T67" fmla="*/ 1 h 184"/>
                <a:gd name="T68" fmla="*/ 1 w 162"/>
                <a:gd name="T69" fmla="*/ 1 h 184"/>
                <a:gd name="T70" fmla="*/ 1 w 162"/>
                <a:gd name="T71" fmla="*/ 1 h 184"/>
                <a:gd name="T72" fmla="*/ 1 w 162"/>
                <a:gd name="T73" fmla="*/ 1 h 184"/>
                <a:gd name="T74" fmla="*/ 1 w 162"/>
                <a:gd name="T75" fmla="*/ 1 h 184"/>
                <a:gd name="T76" fmla="*/ 1 w 162"/>
                <a:gd name="T77" fmla="*/ 1 h 184"/>
                <a:gd name="T78" fmla="*/ 1 w 162"/>
                <a:gd name="T79" fmla="*/ 1 h 184"/>
                <a:gd name="T80" fmla="*/ 0 w 162"/>
                <a:gd name="T81" fmla="*/ 1 h 184"/>
                <a:gd name="T82" fmla="*/ 0 w 162"/>
                <a:gd name="T83" fmla="*/ 1 h 184"/>
                <a:gd name="T84" fmla="*/ 0 w 162"/>
                <a:gd name="T85" fmla="*/ 1 h 184"/>
                <a:gd name="T86" fmla="*/ 0 w 162"/>
                <a:gd name="T87" fmla="*/ 1 h 184"/>
                <a:gd name="T88" fmla="*/ 0 w 162"/>
                <a:gd name="T89" fmla="*/ 1 h 184"/>
                <a:gd name="T90" fmla="*/ 0 w 162"/>
                <a:gd name="T91" fmla="*/ 1 h 184"/>
                <a:gd name="T92" fmla="*/ 0 w 162"/>
                <a:gd name="T93" fmla="*/ 1 h 184"/>
                <a:gd name="T94" fmla="*/ 0 w 162"/>
                <a:gd name="T95" fmla="*/ 1 h 184"/>
                <a:gd name="T96" fmla="*/ 0 w 162"/>
                <a:gd name="T97" fmla="*/ 1 h 184"/>
                <a:gd name="T98" fmla="*/ 0 w 162"/>
                <a:gd name="T99" fmla="*/ 1 h 184"/>
                <a:gd name="T100" fmla="*/ 0 w 162"/>
                <a:gd name="T101" fmla="*/ 1 h 184"/>
                <a:gd name="T102" fmla="*/ 0 w 162"/>
                <a:gd name="T103" fmla="*/ 1 h 184"/>
                <a:gd name="T104" fmla="*/ 0 w 162"/>
                <a:gd name="T105" fmla="*/ 1 h 184"/>
                <a:gd name="T106" fmla="*/ 0 w 162"/>
                <a:gd name="T107" fmla="*/ 1 h 184"/>
                <a:gd name="T108" fmla="*/ 0 w 162"/>
                <a:gd name="T109" fmla="*/ 1 h 184"/>
                <a:gd name="T110" fmla="*/ 0 w 162"/>
                <a:gd name="T111" fmla="*/ 1 h 1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2"/>
                <a:gd name="T169" fmla="*/ 0 h 184"/>
                <a:gd name="T170" fmla="*/ 162 w 162"/>
                <a:gd name="T171" fmla="*/ 184 h 1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2" h="184">
                  <a:moveTo>
                    <a:pt x="158" y="106"/>
                  </a:moveTo>
                  <a:lnTo>
                    <a:pt x="44" y="106"/>
                  </a:lnTo>
                  <a:lnTo>
                    <a:pt x="43" y="108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3" y="111"/>
                  </a:lnTo>
                  <a:lnTo>
                    <a:pt x="43" y="114"/>
                  </a:lnTo>
                  <a:lnTo>
                    <a:pt x="43" y="117"/>
                  </a:lnTo>
                  <a:lnTo>
                    <a:pt x="43" y="120"/>
                  </a:lnTo>
                  <a:lnTo>
                    <a:pt x="44" y="122"/>
                  </a:lnTo>
                  <a:lnTo>
                    <a:pt x="44" y="125"/>
                  </a:lnTo>
                  <a:lnTo>
                    <a:pt x="45" y="127"/>
                  </a:lnTo>
                  <a:lnTo>
                    <a:pt x="46" y="129"/>
                  </a:lnTo>
                  <a:lnTo>
                    <a:pt x="48" y="132"/>
                  </a:lnTo>
                  <a:lnTo>
                    <a:pt x="49" y="134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3" y="140"/>
                  </a:lnTo>
                  <a:lnTo>
                    <a:pt x="54" y="142"/>
                  </a:lnTo>
                  <a:lnTo>
                    <a:pt x="56" y="143"/>
                  </a:lnTo>
                  <a:lnTo>
                    <a:pt x="58" y="144"/>
                  </a:lnTo>
                  <a:lnTo>
                    <a:pt x="59" y="147"/>
                  </a:lnTo>
                  <a:lnTo>
                    <a:pt x="61" y="147"/>
                  </a:lnTo>
                  <a:lnTo>
                    <a:pt x="64" y="148"/>
                  </a:lnTo>
                  <a:lnTo>
                    <a:pt x="66" y="149"/>
                  </a:lnTo>
                  <a:lnTo>
                    <a:pt x="67" y="150"/>
                  </a:lnTo>
                  <a:lnTo>
                    <a:pt x="69" y="150"/>
                  </a:lnTo>
                  <a:lnTo>
                    <a:pt x="72" y="150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50"/>
                  </a:lnTo>
                  <a:lnTo>
                    <a:pt x="84" y="150"/>
                  </a:lnTo>
                  <a:lnTo>
                    <a:pt x="88" y="149"/>
                  </a:lnTo>
                  <a:lnTo>
                    <a:pt x="90" y="148"/>
                  </a:lnTo>
                  <a:lnTo>
                    <a:pt x="94" y="147"/>
                  </a:lnTo>
                  <a:lnTo>
                    <a:pt x="97" y="144"/>
                  </a:lnTo>
                  <a:lnTo>
                    <a:pt x="99" y="142"/>
                  </a:lnTo>
                  <a:lnTo>
                    <a:pt x="103" y="140"/>
                  </a:lnTo>
                  <a:lnTo>
                    <a:pt x="105" y="137"/>
                  </a:lnTo>
                  <a:lnTo>
                    <a:pt x="107" y="134"/>
                  </a:lnTo>
                  <a:lnTo>
                    <a:pt x="110" y="131"/>
                  </a:lnTo>
                  <a:lnTo>
                    <a:pt x="113" y="126"/>
                  </a:lnTo>
                  <a:lnTo>
                    <a:pt x="154" y="133"/>
                  </a:lnTo>
                  <a:lnTo>
                    <a:pt x="151" y="137"/>
                  </a:lnTo>
                  <a:lnTo>
                    <a:pt x="149" y="142"/>
                  </a:lnTo>
                  <a:lnTo>
                    <a:pt x="147" y="146"/>
                  </a:lnTo>
                  <a:lnTo>
                    <a:pt x="143" y="149"/>
                  </a:lnTo>
                  <a:lnTo>
                    <a:pt x="141" y="152"/>
                  </a:lnTo>
                  <a:lnTo>
                    <a:pt x="139" y="156"/>
                  </a:lnTo>
                  <a:lnTo>
                    <a:pt x="136" y="158"/>
                  </a:lnTo>
                  <a:lnTo>
                    <a:pt x="133" y="162"/>
                  </a:lnTo>
                  <a:lnTo>
                    <a:pt x="131" y="164"/>
                  </a:lnTo>
                  <a:lnTo>
                    <a:pt x="127" y="167"/>
                  </a:lnTo>
                  <a:lnTo>
                    <a:pt x="124" y="170"/>
                  </a:lnTo>
                  <a:lnTo>
                    <a:pt x="121" y="171"/>
                  </a:lnTo>
                  <a:lnTo>
                    <a:pt x="118" y="173"/>
                  </a:lnTo>
                  <a:lnTo>
                    <a:pt x="114" y="175"/>
                  </a:lnTo>
                  <a:lnTo>
                    <a:pt x="111" y="177"/>
                  </a:lnTo>
                  <a:lnTo>
                    <a:pt x="107" y="179"/>
                  </a:lnTo>
                  <a:lnTo>
                    <a:pt x="103" y="180"/>
                  </a:lnTo>
                  <a:lnTo>
                    <a:pt x="99" y="181"/>
                  </a:lnTo>
                  <a:lnTo>
                    <a:pt x="96" y="182"/>
                  </a:lnTo>
                  <a:lnTo>
                    <a:pt x="92" y="182"/>
                  </a:lnTo>
                  <a:lnTo>
                    <a:pt x="88" y="184"/>
                  </a:lnTo>
                  <a:lnTo>
                    <a:pt x="84" y="184"/>
                  </a:lnTo>
                  <a:lnTo>
                    <a:pt x="80" y="184"/>
                  </a:lnTo>
                  <a:lnTo>
                    <a:pt x="76" y="184"/>
                  </a:lnTo>
                  <a:lnTo>
                    <a:pt x="71" y="184"/>
                  </a:lnTo>
                  <a:lnTo>
                    <a:pt x="65" y="184"/>
                  </a:lnTo>
                  <a:lnTo>
                    <a:pt x="60" y="182"/>
                  </a:lnTo>
                  <a:lnTo>
                    <a:pt x="54" y="181"/>
                  </a:lnTo>
                  <a:lnTo>
                    <a:pt x="50" y="180"/>
                  </a:lnTo>
                  <a:lnTo>
                    <a:pt x="45" y="179"/>
                  </a:lnTo>
                  <a:lnTo>
                    <a:pt x="41" y="177"/>
                  </a:lnTo>
                  <a:lnTo>
                    <a:pt x="36" y="174"/>
                  </a:lnTo>
                  <a:lnTo>
                    <a:pt x="33" y="172"/>
                  </a:lnTo>
                  <a:lnTo>
                    <a:pt x="28" y="169"/>
                  </a:lnTo>
                  <a:lnTo>
                    <a:pt x="24" y="166"/>
                  </a:lnTo>
                  <a:lnTo>
                    <a:pt x="21" y="162"/>
                  </a:lnTo>
                  <a:lnTo>
                    <a:pt x="18" y="158"/>
                  </a:lnTo>
                  <a:lnTo>
                    <a:pt x="14" y="155"/>
                  </a:lnTo>
                  <a:lnTo>
                    <a:pt x="12" y="150"/>
                  </a:lnTo>
                  <a:lnTo>
                    <a:pt x="8" y="146"/>
                  </a:lnTo>
                  <a:lnTo>
                    <a:pt x="7" y="141"/>
                  </a:lnTo>
                  <a:lnTo>
                    <a:pt x="5" y="136"/>
                  </a:lnTo>
                  <a:lnTo>
                    <a:pt x="4" y="132"/>
                  </a:lnTo>
                  <a:lnTo>
                    <a:pt x="1" y="126"/>
                  </a:lnTo>
                  <a:lnTo>
                    <a:pt x="1" y="121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1" y="86"/>
                  </a:lnTo>
                  <a:lnTo>
                    <a:pt x="1" y="80"/>
                  </a:lnTo>
                  <a:lnTo>
                    <a:pt x="3" y="75"/>
                  </a:lnTo>
                  <a:lnTo>
                    <a:pt x="5" y="69"/>
                  </a:lnTo>
                  <a:lnTo>
                    <a:pt x="6" y="64"/>
                  </a:lnTo>
                  <a:lnTo>
                    <a:pt x="8" y="59"/>
                  </a:lnTo>
                  <a:lnTo>
                    <a:pt x="11" y="53"/>
                  </a:lnTo>
                  <a:lnTo>
                    <a:pt x="13" y="49"/>
                  </a:lnTo>
                  <a:lnTo>
                    <a:pt x="15" y="44"/>
                  </a:lnTo>
                  <a:lnTo>
                    <a:pt x="19" y="38"/>
                  </a:lnTo>
                  <a:lnTo>
                    <a:pt x="22" y="33"/>
                  </a:lnTo>
                  <a:lnTo>
                    <a:pt x="28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4" y="14"/>
                  </a:lnTo>
                  <a:lnTo>
                    <a:pt x="50" y="11"/>
                  </a:lnTo>
                  <a:lnTo>
                    <a:pt x="57" y="7"/>
                  </a:lnTo>
                  <a:lnTo>
                    <a:pt x="64" y="5"/>
                  </a:lnTo>
                  <a:lnTo>
                    <a:pt x="71" y="4"/>
                  </a:lnTo>
                  <a:lnTo>
                    <a:pt x="77" y="2"/>
                  </a:lnTo>
                  <a:lnTo>
                    <a:pt x="86" y="2"/>
                  </a:lnTo>
                  <a:lnTo>
                    <a:pt x="94" y="0"/>
                  </a:lnTo>
                  <a:lnTo>
                    <a:pt x="98" y="2"/>
                  </a:lnTo>
                  <a:lnTo>
                    <a:pt x="103" y="2"/>
                  </a:lnTo>
                  <a:lnTo>
                    <a:pt x="107" y="3"/>
                  </a:lnTo>
                  <a:lnTo>
                    <a:pt x="112" y="4"/>
                  </a:lnTo>
                  <a:lnTo>
                    <a:pt x="117" y="5"/>
                  </a:lnTo>
                  <a:lnTo>
                    <a:pt x="121" y="6"/>
                  </a:lnTo>
                  <a:lnTo>
                    <a:pt x="125" y="8"/>
                  </a:lnTo>
                  <a:lnTo>
                    <a:pt x="129" y="11"/>
                  </a:lnTo>
                  <a:lnTo>
                    <a:pt x="133" y="13"/>
                  </a:lnTo>
                  <a:lnTo>
                    <a:pt x="136" y="15"/>
                  </a:lnTo>
                  <a:lnTo>
                    <a:pt x="140" y="19"/>
                  </a:lnTo>
                  <a:lnTo>
                    <a:pt x="143" y="21"/>
                  </a:lnTo>
                  <a:lnTo>
                    <a:pt x="145" y="25"/>
                  </a:lnTo>
                  <a:lnTo>
                    <a:pt x="148" y="29"/>
                  </a:lnTo>
                  <a:lnTo>
                    <a:pt x="151" y="33"/>
                  </a:lnTo>
                  <a:lnTo>
                    <a:pt x="152" y="36"/>
                  </a:lnTo>
                  <a:lnTo>
                    <a:pt x="155" y="41"/>
                  </a:lnTo>
                  <a:lnTo>
                    <a:pt x="157" y="45"/>
                  </a:lnTo>
                  <a:lnTo>
                    <a:pt x="158" y="50"/>
                  </a:lnTo>
                  <a:lnTo>
                    <a:pt x="159" y="55"/>
                  </a:lnTo>
                  <a:lnTo>
                    <a:pt x="160" y="60"/>
                  </a:lnTo>
                  <a:lnTo>
                    <a:pt x="160" y="66"/>
                  </a:lnTo>
                  <a:lnTo>
                    <a:pt x="160" y="71"/>
                  </a:lnTo>
                  <a:lnTo>
                    <a:pt x="162" y="76"/>
                  </a:lnTo>
                  <a:lnTo>
                    <a:pt x="160" y="80"/>
                  </a:lnTo>
                  <a:lnTo>
                    <a:pt x="160" y="82"/>
                  </a:lnTo>
                  <a:lnTo>
                    <a:pt x="160" y="86"/>
                  </a:lnTo>
                  <a:lnTo>
                    <a:pt x="160" y="88"/>
                  </a:lnTo>
                  <a:lnTo>
                    <a:pt x="160" y="90"/>
                  </a:lnTo>
                  <a:lnTo>
                    <a:pt x="160" y="94"/>
                  </a:lnTo>
                  <a:lnTo>
                    <a:pt x="159" y="96"/>
                  </a:lnTo>
                  <a:lnTo>
                    <a:pt x="159" y="98"/>
                  </a:lnTo>
                  <a:lnTo>
                    <a:pt x="159" y="101"/>
                  </a:lnTo>
                  <a:lnTo>
                    <a:pt x="158" y="103"/>
                  </a:lnTo>
                  <a:lnTo>
                    <a:pt x="158" y="105"/>
                  </a:lnTo>
                  <a:lnTo>
                    <a:pt x="158" y="106"/>
                  </a:lnTo>
                  <a:close/>
                  <a:moveTo>
                    <a:pt x="120" y="79"/>
                  </a:moveTo>
                  <a:lnTo>
                    <a:pt x="120" y="79"/>
                  </a:lnTo>
                  <a:lnTo>
                    <a:pt x="120" y="78"/>
                  </a:lnTo>
                  <a:lnTo>
                    <a:pt x="120" y="76"/>
                  </a:lnTo>
                  <a:lnTo>
                    <a:pt x="120" y="75"/>
                  </a:lnTo>
                  <a:lnTo>
                    <a:pt x="119" y="75"/>
                  </a:lnTo>
                  <a:lnTo>
                    <a:pt x="120" y="74"/>
                  </a:lnTo>
                  <a:lnTo>
                    <a:pt x="119" y="72"/>
                  </a:lnTo>
                  <a:lnTo>
                    <a:pt x="119" y="68"/>
                  </a:lnTo>
                  <a:lnTo>
                    <a:pt x="119" y="65"/>
                  </a:lnTo>
                  <a:lnTo>
                    <a:pt x="119" y="63"/>
                  </a:lnTo>
                  <a:lnTo>
                    <a:pt x="118" y="60"/>
                  </a:lnTo>
                  <a:lnTo>
                    <a:pt x="117" y="57"/>
                  </a:lnTo>
                  <a:lnTo>
                    <a:pt x="117" y="55"/>
                  </a:lnTo>
                  <a:lnTo>
                    <a:pt x="116" y="52"/>
                  </a:lnTo>
                  <a:lnTo>
                    <a:pt x="114" y="50"/>
                  </a:lnTo>
                  <a:lnTo>
                    <a:pt x="113" y="49"/>
                  </a:lnTo>
                  <a:lnTo>
                    <a:pt x="112" y="46"/>
                  </a:lnTo>
                  <a:lnTo>
                    <a:pt x="111" y="44"/>
                  </a:lnTo>
                  <a:lnTo>
                    <a:pt x="109" y="43"/>
                  </a:lnTo>
                  <a:lnTo>
                    <a:pt x="107" y="42"/>
                  </a:lnTo>
                  <a:lnTo>
                    <a:pt x="106" y="41"/>
                  </a:lnTo>
                  <a:lnTo>
                    <a:pt x="104" y="38"/>
                  </a:lnTo>
                  <a:lnTo>
                    <a:pt x="103" y="38"/>
                  </a:lnTo>
                  <a:lnTo>
                    <a:pt x="101" y="37"/>
                  </a:lnTo>
                  <a:lnTo>
                    <a:pt x="99" y="36"/>
                  </a:lnTo>
                  <a:lnTo>
                    <a:pt x="97" y="35"/>
                  </a:lnTo>
                  <a:lnTo>
                    <a:pt x="95" y="35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89" y="34"/>
                  </a:lnTo>
                  <a:lnTo>
                    <a:pt x="87" y="35"/>
                  </a:lnTo>
                  <a:lnTo>
                    <a:pt x="84" y="35"/>
                  </a:lnTo>
                  <a:lnTo>
                    <a:pt x="82" y="35"/>
                  </a:lnTo>
                  <a:lnTo>
                    <a:pt x="80" y="36"/>
                  </a:lnTo>
                  <a:lnTo>
                    <a:pt x="77" y="36"/>
                  </a:lnTo>
                  <a:lnTo>
                    <a:pt x="75" y="37"/>
                  </a:lnTo>
                  <a:lnTo>
                    <a:pt x="73" y="38"/>
                  </a:lnTo>
                  <a:lnTo>
                    <a:pt x="71" y="40"/>
                  </a:lnTo>
                  <a:lnTo>
                    <a:pt x="69" y="41"/>
                  </a:lnTo>
                  <a:lnTo>
                    <a:pt x="67" y="42"/>
                  </a:lnTo>
                  <a:lnTo>
                    <a:pt x="65" y="44"/>
                  </a:lnTo>
                  <a:lnTo>
                    <a:pt x="64" y="45"/>
                  </a:lnTo>
                  <a:lnTo>
                    <a:pt x="61" y="48"/>
                  </a:lnTo>
                  <a:lnTo>
                    <a:pt x="59" y="50"/>
                  </a:lnTo>
                  <a:lnTo>
                    <a:pt x="58" y="52"/>
                  </a:lnTo>
                  <a:lnTo>
                    <a:pt x="57" y="55"/>
                  </a:lnTo>
                  <a:lnTo>
                    <a:pt x="54" y="57"/>
                  </a:lnTo>
                  <a:lnTo>
                    <a:pt x="53" y="60"/>
                  </a:lnTo>
                  <a:lnTo>
                    <a:pt x="52" y="63"/>
                  </a:lnTo>
                  <a:lnTo>
                    <a:pt x="51" y="66"/>
                  </a:lnTo>
                  <a:lnTo>
                    <a:pt x="50" y="69"/>
                  </a:lnTo>
                  <a:lnTo>
                    <a:pt x="50" y="72"/>
                  </a:lnTo>
                  <a:lnTo>
                    <a:pt x="49" y="75"/>
                  </a:lnTo>
                  <a:lnTo>
                    <a:pt x="49" y="79"/>
                  </a:lnTo>
                  <a:lnTo>
                    <a:pt x="120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66" name="Freeform 133"/>
            <p:cNvSpPr>
              <a:spLocks noEditPoints="1"/>
            </p:cNvSpPr>
            <p:nvPr/>
          </p:nvSpPr>
          <p:spPr bwMode="auto">
            <a:xfrm>
              <a:off x="4169" y="2090"/>
              <a:ext cx="112" cy="120"/>
            </a:xfrm>
            <a:custGeom>
              <a:avLst/>
              <a:gdLst>
                <a:gd name="T0" fmla="*/ 2 w 223"/>
                <a:gd name="T1" fmla="*/ 2 h 239"/>
                <a:gd name="T2" fmla="*/ 1 w 223"/>
                <a:gd name="T3" fmla="*/ 2 h 239"/>
                <a:gd name="T4" fmla="*/ 1 w 223"/>
                <a:gd name="T5" fmla="*/ 2 h 239"/>
                <a:gd name="T6" fmla="*/ 0 w 223"/>
                <a:gd name="T7" fmla="*/ 2 h 239"/>
                <a:gd name="T8" fmla="*/ 2 w 223"/>
                <a:gd name="T9" fmla="*/ 0 h 239"/>
                <a:gd name="T10" fmla="*/ 2 w 223"/>
                <a:gd name="T11" fmla="*/ 0 h 239"/>
                <a:gd name="T12" fmla="*/ 2 w 223"/>
                <a:gd name="T13" fmla="*/ 2 h 239"/>
                <a:gd name="T14" fmla="*/ 2 w 223"/>
                <a:gd name="T15" fmla="*/ 2 h 239"/>
                <a:gd name="T16" fmla="*/ 2 w 223"/>
                <a:gd name="T17" fmla="*/ 2 h 239"/>
                <a:gd name="T18" fmla="*/ 2 w 223"/>
                <a:gd name="T19" fmla="*/ 2 h 239"/>
                <a:gd name="T20" fmla="*/ 2 w 223"/>
                <a:gd name="T21" fmla="*/ 2 h 239"/>
                <a:gd name="T22" fmla="*/ 2 w 223"/>
                <a:gd name="T23" fmla="*/ 1 h 239"/>
                <a:gd name="T24" fmla="*/ 1 w 223"/>
                <a:gd name="T25" fmla="*/ 2 h 239"/>
                <a:gd name="T26" fmla="*/ 2 w 223"/>
                <a:gd name="T27" fmla="*/ 2 h 239"/>
                <a:gd name="T28" fmla="*/ 2 w 223"/>
                <a:gd name="T29" fmla="*/ 2 h 2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3"/>
                <a:gd name="T46" fmla="*/ 0 h 239"/>
                <a:gd name="T47" fmla="*/ 223 w 223"/>
                <a:gd name="T48" fmla="*/ 239 h 2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3" h="239">
                  <a:moveTo>
                    <a:pt x="170" y="187"/>
                  </a:moveTo>
                  <a:lnTo>
                    <a:pt x="77" y="187"/>
                  </a:lnTo>
                  <a:lnTo>
                    <a:pt x="49" y="239"/>
                  </a:lnTo>
                  <a:lnTo>
                    <a:pt x="0" y="239"/>
                  </a:lnTo>
                  <a:lnTo>
                    <a:pt x="131" y="0"/>
                  </a:lnTo>
                  <a:lnTo>
                    <a:pt x="185" y="0"/>
                  </a:lnTo>
                  <a:lnTo>
                    <a:pt x="223" y="239"/>
                  </a:lnTo>
                  <a:lnTo>
                    <a:pt x="177" y="239"/>
                  </a:lnTo>
                  <a:lnTo>
                    <a:pt x="170" y="187"/>
                  </a:lnTo>
                  <a:close/>
                  <a:moveTo>
                    <a:pt x="163" y="147"/>
                  </a:moveTo>
                  <a:lnTo>
                    <a:pt x="151" y="50"/>
                  </a:lnTo>
                  <a:lnTo>
                    <a:pt x="99" y="147"/>
                  </a:lnTo>
                  <a:lnTo>
                    <a:pt x="163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67" name="Freeform 134"/>
            <p:cNvSpPr>
              <a:spLocks noEditPoints="1"/>
            </p:cNvSpPr>
            <p:nvPr/>
          </p:nvSpPr>
          <p:spPr bwMode="auto">
            <a:xfrm>
              <a:off x="4276" y="2090"/>
              <a:ext cx="135" cy="154"/>
            </a:xfrm>
            <a:custGeom>
              <a:avLst/>
              <a:gdLst>
                <a:gd name="T0" fmla="*/ 1 w 270"/>
                <a:gd name="T1" fmla="*/ 0 h 306"/>
                <a:gd name="T2" fmla="*/ 2 w 270"/>
                <a:gd name="T3" fmla="*/ 0 h 306"/>
                <a:gd name="T4" fmla="*/ 1 w 270"/>
                <a:gd name="T5" fmla="*/ 2 h 306"/>
                <a:gd name="T6" fmla="*/ 1 w 270"/>
                <a:gd name="T7" fmla="*/ 2 h 306"/>
                <a:gd name="T8" fmla="*/ 1 w 270"/>
                <a:gd name="T9" fmla="*/ 3 h 306"/>
                <a:gd name="T10" fmla="*/ 1 w 270"/>
                <a:gd name="T11" fmla="*/ 3 h 306"/>
                <a:gd name="T12" fmla="*/ 1 w 270"/>
                <a:gd name="T13" fmla="*/ 2 h 306"/>
                <a:gd name="T14" fmla="*/ 1 w 270"/>
                <a:gd name="T15" fmla="*/ 2 h 306"/>
                <a:gd name="T16" fmla="*/ 1 w 270"/>
                <a:gd name="T17" fmla="*/ 3 h 306"/>
                <a:gd name="T18" fmla="*/ 0 w 270"/>
                <a:gd name="T19" fmla="*/ 3 h 306"/>
                <a:gd name="T20" fmla="*/ 1 w 270"/>
                <a:gd name="T21" fmla="*/ 2 h 306"/>
                <a:gd name="T22" fmla="*/ 1 w 270"/>
                <a:gd name="T23" fmla="*/ 2 h 306"/>
                <a:gd name="T24" fmla="*/ 1 w 270"/>
                <a:gd name="T25" fmla="*/ 2 h 306"/>
                <a:gd name="T26" fmla="*/ 1 w 270"/>
                <a:gd name="T27" fmla="*/ 2 h 306"/>
                <a:gd name="T28" fmla="*/ 1 w 270"/>
                <a:gd name="T29" fmla="*/ 2 h 306"/>
                <a:gd name="T30" fmla="*/ 1 w 270"/>
                <a:gd name="T31" fmla="*/ 2 h 306"/>
                <a:gd name="T32" fmla="*/ 1 w 270"/>
                <a:gd name="T33" fmla="*/ 2 h 306"/>
                <a:gd name="T34" fmla="*/ 1 w 270"/>
                <a:gd name="T35" fmla="*/ 1 h 306"/>
                <a:gd name="T36" fmla="*/ 1 w 270"/>
                <a:gd name="T37" fmla="*/ 1 h 306"/>
                <a:gd name="T38" fmla="*/ 1 w 270"/>
                <a:gd name="T39" fmla="*/ 1 h 306"/>
                <a:gd name="T40" fmla="*/ 1 w 270"/>
                <a:gd name="T41" fmla="*/ 1 h 306"/>
                <a:gd name="T42" fmla="*/ 1 w 270"/>
                <a:gd name="T43" fmla="*/ 1 h 306"/>
                <a:gd name="T44" fmla="*/ 1 w 270"/>
                <a:gd name="T45" fmla="*/ 1 h 306"/>
                <a:gd name="T46" fmla="*/ 1 w 270"/>
                <a:gd name="T47" fmla="*/ 0 h 306"/>
                <a:gd name="T48" fmla="*/ 1 w 270"/>
                <a:gd name="T49" fmla="*/ 0 h 306"/>
                <a:gd name="T50" fmla="*/ 1 w 270"/>
                <a:gd name="T51" fmla="*/ 0 h 306"/>
                <a:gd name="T52" fmla="*/ 1 w 270"/>
                <a:gd name="T53" fmla="*/ 1 h 306"/>
                <a:gd name="T54" fmla="*/ 1 w 270"/>
                <a:gd name="T55" fmla="*/ 1 h 306"/>
                <a:gd name="T56" fmla="*/ 1 w 270"/>
                <a:gd name="T57" fmla="*/ 1 h 306"/>
                <a:gd name="T58" fmla="*/ 1 w 270"/>
                <a:gd name="T59" fmla="*/ 1 h 306"/>
                <a:gd name="T60" fmla="*/ 1 w 270"/>
                <a:gd name="T61" fmla="*/ 1 h 306"/>
                <a:gd name="T62" fmla="*/ 1 w 270"/>
                <a:gd name="T63" fmla="*/ 1 h 306"/>
                <a:gd name="T64" fmla="*/ 1 w 270"/>
                <a:gd name="T65" fmla="*/ 1 h 306"/>
                <a:gd name="T66" fmla="*/ 1 w 270"/>
                <a:gd name="T67" fmla="*/ 2 h 306"/>
                <a:gd name="T68" fmla="*/ 1 w 270"/>
                <a:gd name="T69" fmla="*/ 2 h 306"/>
                <a:gd name="T70" fmla="*/ 1 w 270"/>
                <a:gd name="T71" fmla="*/ 2 h 306"/>
                <a:gd name="T72" fmla="*/ 1 w 270"/>
                <a:gd name="T73" fmla="*/ 2 h 306"/>
                <a:gd name="T74" fmla="*/ 1 w 270"/>
                <a:gd name="T75" fmla="*/ 2 h 306"/>
                <a:gd name="T76" fmla="*/ 1 w 270"/>
                <a:gd name="T77" fmla="*/ 2 h 306"/>
                <a:gd name="T78" fmla="*/ 1 w 270"/>
                <a:gd name="T79" fmla="*/ 2 h 306"/>
                <a:gd name="T80" fmla="*/ 1 w 270"/>
                <a:gd name="T81" fmla="*/ 2 h 306"/>
                <a:gd name="T82" fmla="*/ 1 w 270"/>
                <a:gd name="T83" fmla="*/ 1 h 306"/>
                <a:gd name="T84" fmla="*/ 1 w 270"/>
                <a:gd name="T85" fmla="*/ 1 h 3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0"/>
                <a:gd name="T130" fmla="*/ 0 h 306"/>
                <a:gd name="T131" fmla="*/ 270 w 270"/>
                <a:gd name="T132" fmla="*/ 306 h 3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0" h="306">
                  <a:moveTo>
                    <a:pt x="107" y="0"/>
                  </a:moveTo>
                  <a:lnTo>
                    <a:pt x="270" y="0"/>
                  </a:lnTo>
                  <a:lnTo>
                    <a:pt x="228" y="199"/>
                  </a:lnTo>
                  <a:lnTo>
                    <a:pt x="249" y="199"/>
                  </a:lnTo>
                  <a:lnTo>
                    <a:pt x="227" y="306"/>
                  </a:lnTo>
                  <a:lnTo>
                    <a:pt x="189" y="306"/>
                  </a:lnTo>
                  <a:lnTo>
                    <a:pt x="203" y="239"/>
                  </a:lnTo>
                  <a:lnTo>
                    <a:pt x="52" y="239"/>
                  </a:lnTo>
                  <a:lnTo>
                    <a:pt x="39" y="306"/>
                  </a:lnTo>
                  <a:lnTo>
                    <a:pt x="0" y="306"/>
                  </a:lnTo>
                  <a:lnTo>
                    <a:pt x="22" y="199"/>
                  </a:lnTo>
                  <a:lnTo>
                    <a:pt x="43" y="199"/>
                  </a:lnTo>
                  <a:lnTo>
                    <a:pt x="49" y="187"/>
                  </a:lnTo>
                  <a:lnTo>
                    <a:pt x="55" y="175"/>
                  </a:lnTo>
                  <a:lnTo>
                    <a:pt x="61" y="162"/>
                  </a:lnTo>
                  <a:lnTo>
                    <a:pt x="67" y="147"/>
                  </a:lnTo>
                  <a:lnTo>
                    <a:pt x="73" y="132"/>
                  </a:lnTo>
                  <a:lnTo>
                    <a:pt x="79" y="116"/>
                  </a:lnTo>
                  <a:lnTo>
                    <a:pt x="84" y="99"/>
                  </a:lnTo>
                  <a:lnTo>
                    <a:pt x="89" y="80"/>
                  </a:lnTo>
                  <a:lnTo>
                    <a:pt x="93" y="62"/>
                  </a:lnTo>
                  <a:lnTo>
                    <a:pt x="98" y="42"/>
                  </a:lnTo>
                  <a:lnTo>
                    <a:pt x="103" y="21"/>
                  </a:lnTo>
                  <a:lnTo>
                    <a:pt x="107" y="0"/>
                  </a:lnTo>
                  <a:close/>
                  <a:moveTo>
                    <a:pt x="214" y="40"/>
                  </a:moveTo>
                  <a:lnTo>
                    <a:pt x="145" y="40"/>
                  </a:lnTo>
                  <a:lnTo>
                    <a:pt x="141" y="56"/>
                  </a:lnTo>
                  <a:lnTo>
                    <a:pt x="137" y="72"/>
                  </a:lnTo>
                  <a:lnTo>
                    <a:pt x="134" y="87"/>
                  </a:lnTo>
                  <a:lnTo>
                    <a:pt x="129" y="102"/>
                  </a:lnTo>
                  <a:lnTo>
                    <a:pt x="126" y="116"/>
                  </a:lnTo>
                  <a:lnTo>
                    <a:pt x="121" y="130"/>
                  </a:lnTo>
                  <a:lnTo>
                    <a:pt x="117" y="142"/>
                  </a:lnTo>
                  <a:lnTo>
                    <a:pt x="112" y="155"/>
                  </a:lnTo>
                  <a:lnTo>
                    <a:pt x="107" y="167"/>
                  </a:lnTo>
                  <a:lnTo>
                    <a:pt x="103" y="178"/>
                  </a:lnTo>
                  <a:lnTo>
                    <a:pt x="97" y="189"/>
                  </a:lnTo>
                  <a:lnTo>
                    <a:pt x="92" y="199"/>
                  </a:lnTo>
                  <a:lnTo>
                    <a:pt x="181" y="199"/>
                  </a:lnTo>
                  <a:lnTo>
                    <a:pt x="214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68" name="Freeform 135"/>
            <p:cNvSpPr>
              <a:spLocks/>
            </p:cNvSpPr>
            <p:nvPr/>
          </p:nvSpPr>
          <p:spPr bwMode="auto">
            <a:xfrm>
              <a:off x="4160" y="2466"/>
              <a:ext cx="132" cy="120"/>
            </a:xfrm>
            <a:custGeom>
              <a:avLst/>
              <a:gdLst>
                <a:gd name="T0" fmla="*/ 0 w 263"/>
                <a:gd name="T1" fmla="*/ 2 h 239"/>
                <a:gd name="T2" fmla="*/ 1 w 263"/>
                <a:gd name="T3" fmla="*/ 0 h 239"/>
                <a:gd name="T4" fmla="*/ 1 w 263"/>
                <a:gd name="T5" fmla="*/ 1 h 239"/>
                <a:gd name="T6" fmla="*/ 1 w 263"/>
                <a:gd name="T7" fmla="*/ 1 h 239"/>
                <a:gd name="T8" fmla="*/ 1 w 263"/>
                <a:gd name="T9" fmla="*/ 1 h 239"/>
                <a:gd name="T10" fmla="*/ 1 w 263"/>
                <a:gd name="T11" fmla="*/ 1 h 239"/>
                <a:gd name="T12" fmla="*/ 1 w 263"/>
                <a:gd name="T13" fmla="*/ 1 h 239"/>
                <a:gd name="T14" fmla="*/ 1 w 263"/>
                <a:gd name="T15" fmla="*/ 1 h 239"/>
                <a:gd name="T16" fmla="*/ 2 w 263"/>
                <a:gd name="T17" fmla="*/ 1 h 239"/>
                <a:gd name="T18" fmla="*/ 2 w 263"/>
                <a:gd name="T19" fmla="*/ 1 h 239"/>
                <a:gd name="T20" fmla="*/ 2 w 263"/>
                <a:gd name="T21" fmla="*/ 1 h 239"/>
                <a:gd name="T22" fmla="*/ 2 w 263"/>
                <a:gd name="T23" fmla="*/ 1 h 239"/>
                <a:gd name="T24" fmla="*/ 2 w 263"/>
                <a:gd name="T25" fmla="*/ 1 h 239"/>
                <a:gd name="T26" fmla="*/ 2 w 263"/>
                <a:gd name="T27" fmla="*/ 1 h 239"/>
                <a:gd name="T28" fmla="*/ 2 w 263"/>
                <a:gd name="T29" fmla="*/ 1 h 239"/>
                <a:gd name="T30" fmla="*/ 2 w 263"/>
                <a:gd name="T31" fmla="*/ 1 h 239"/>
                <a:gd name="T32" fmla="*/ 2 w 263"/>
                <a:gd name="T33" fmla="*/ 1 h 239"/>
                <a:gd name="T34" fmla="*/ 2 w 263"/>
                <a:gd name="T35" fmla="*/ 1 h 239"/>
                <a:gd name="T36" fmla="*/ 2 w 263"/>
                <a:gd name="T37" fmla="*/ 1 h 239"/>
                <a:gd name="T38" fmla="*/ 2 w 263"/>
                <a:gd name="T39" fmla="*/ 1 h 239"/>
                <a:gd name="T40" fmla="*/ 2 w 263"/>
                <a:gd name="T41" fmla="*/ 1 h 239"/>
                <a:gd name="T42" fmla="*/ 3 w 263"/>
                <a:gd name="T43" fmla="*/ 0 h 239"/>
                <a:gd name="T44" fmla="*/ 2 w 263"/>
                <a:gd name="T45" fmla="*/ 2 h 239"/>
                <a:gd name="T46" fmla="*/ 2 w 263"/>
                <a:gd name="T47" fmla="*/ 2 h 239"/>
                <a:gd name="T48" fmla="*/ 2 w 263"/>
                <a:gd name="T49" fmla="*/ 2 h 239"/>
                <a:gd name="T50" fmla="*/ 2 w 263"/>
                <a:gd name="T51" fmla="*/ 2 h 239"/>
                <a:gd name="T52" fmla="*/ 2 w 263"/>
                <a:gd name="T53" fmla="*/ 2 h 239"/>
                <a:gd name="T54" fmla="*/ 1 w 263"/>
                <a:gd name="T55" fmla="*/ 2 h 239"/>
                <a:gd name="T56" fmla="*/ 1 w 263"/>
                <a:gd name="T57" fmla="*/ 2 h 239"/>
                <a:gd name="T58" fmla="*/ 1 w 263"/>
                <a:gd name="T59" fmla="*/ 2 h 239"/>
                <a:gd name="T60" fmla="*/ 1 w 263"/>
                <a:gd name="T61" fmla="*/ 2 h 239"/>
                <a:gd name="T62" fmla="*/ 1 w 263"/>
                <a:gd name="T63" fmla="*/ 2 h 239"/>
                <a:gd name="T64" fmla="*/ 1 w 263"/>
                <a:gd name="T65" fmla="*/ 2 h 239"/>
                <a:gd name="T66" fmla="*/ 1 w 263"/>
                <a:gd name="T67" fmla="*/ 2 h 239"/>
                <a:gd name="T68" fmla="*/ 1 w 263"/>
                <a:gd name="T69" fmla="*/ 2 h 239"/>
                <a:gd name="T70" fmla="*/ 1 w 263"/>
                <a:gd name="T71" fmla="*/ 2 h 239"/>
                <a:gd name="T72" fmla="*/ 1 w 263"/>
                <a:gd name="T73" fmla="*/ 2 h 2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3"/>
                <a:gd name="T112" fmla="*/ 0 h 239"/>
                <a:gd name="T113" fmla="*/ 263 w 263"/>
                <a:gd name="T114" fmla="*/ 239 h 2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3" h="239">
                  <a:moveTo>
                    <a:pt x="61" y="239"/>
                  </a:moveTo>
                  <a:lnTo>
                    <a:pt x="0" y="239"/>
                  </a:lnTo>
                  <a:lnTo>
                    <a:pt x="101" y="118"/>
                  </a:lnTo>
                  <a:lnTo>
                    <a:pt x="43" y="0"/>
                  </a:lnTo>
                  <a:lnTo>
                    <a:pt x="94" y="0"/>
                  </a:lnTo>
                  <a:lnTo>
                    <a:pt x="116" y="44"/>
                  </a:lnTo>
                  <a:lnTo>
                    <a:pt x="116" y="45"/>
                  </a:lnTo>
                  <a:lnTo>
                    <a:pt x="117" y="46"/>
                  </a:lnTo>
                  <a:lnTo>
                    <a:pt x="118" y="48"/>
                  </a:lnTo>
                  <a:lnTo>
                    <a:pt x="119" y="49"/>
                  </a:lnTo>
                  <a:lnTo>
                    <a:pt x="121" y="53"/>
                  </a:lnTo>
                  <a:lnTo>
                    <a:pt x="122" y="55"/>
                  </a:lnTo>
                  <a:lnTo>
                    <a:pt x="124" y="59"/>
                  </a:lnTo>
                  <a:lnTo>
                    <a:pt x="125" y="62"/>
                  </a:lnTo>
                  <a:lnTo>
                    <a:pt x="127" y="67"/>
                  </a:lnTo>
                  <a:lnTo>
                    <a:pt x="130" y="70"/>
                  </a:lnTo>
                  <a:lnTo>
                    <a:pt x="132" y="76"/>
                  </a:lnTo>
                  <a:lnTo>
                    <a:pt x="132" y="77"/>
                  </a:lnTo>
                  <a:lnTo>
                    <a:pt x="133" y="77"/>
                  </a:lnTo>
                  <a:lnTo>
                    <a:pt x="133" y="78"/>
                  </a:lnTo>
                  <a:lnTo>
                    <a:pt x="133" y="79"/>
                  </a:lnTo>
                  <a:lnTo>
                    <a:pt x="134" y="80"/>
                  </a:lnTo>
                  <a:lnTo>
                    <a:pt x="137" y="76"/>
                  </a:lnTo>
                  <a:lnTo>
                    <a:pt x="140" y="72"/>
                  </a:lnTo>
                  <a:lnTo>
                    <a:pt x="144" y="68"/>
                  </a:lnTo>
                  <a:lnTo>
                    <a:pt x="146" y="64"/>
                  </a:lnTo>
                  <a:lnTo>
                    <a:pt x="149" y="61"/>
                  </a:lnTo>
                  <a:lnTo>
                    <a:pt x="152" y="57"/>
                  </a:lnTo>
                  <a:lnTo>
                    <a:pt x="154" y="55"/>
                  </a:lnTo>
                  <a:lnTo>
                    <a:pt x="157" y="52"/>
                  </a:lnTo>
                  <a:lnTo>
                    <a:pt x="160" y="48"/>
                  </a:lnTo>
                  <a:lnTo>
                    <a:pt x="162" y="46"/>
                  </a:lnTo>
                  <a:lnTo>
                    <a:pt x="164" y="44"/>
                  </a:lnTo>
                  <a:lnTo>
                    <a:pt x="167" y="41"/>
                  </a:lnTo>
                  <a:lnTo>
                    <a:pt x="202" y="0"/>
                  </a:lnTo>
                  <a:lnTo>
                    <a:pt x="263" y="0"/>
                  </a:lnTo>
                  <a:lnTo>
                    <a:pt x="157" y="125"/>
                  </a:lnTo>
                  <a:lnTo>
                    <a:pt x="215" y="239"/>
                  </a:lnTo>
                  <a:lnTo>
                    <a:pt x="160" y="239"/>
                  </a:lnTo>
                  <a:lnTo>
                    <a:pt x="142" y="205"/>
                  </a:lnTo>
                  <a:lnTo>
                    <a:pt x="140" y="200"/>
                  </a:lnTo>
                  <a:lnTo>
                    <a:pt x="138" y="196"/>
                  </a:lnTo>
                  <a:lnTo>
                    <a:pt x="136" y="191"/>
                  </a:lnTo>
                  <a:lnTo>
                    <a:pt x="133" y="188"/>
                  </a:lnTo>
                  <a:lnTo>
                    <a:pt x="132" y="184"/>
                  </a:lnTo>
                  <a:lnTo>
                    <a:pt x="130" y="181"/>
                  </a:lnTo>
                  <a:lnTo>
                    <a:pt x="129" y="177"/>
                  </a:lnTo>
                  <a:lnTo>
                    <a:pt x="127" y="175"/>
                  </a:lnTo>
                  <a:lnTo>
                    <a:pt x="126" y="171"/>
                  </a:lnTo>
                  <a:lnTo>
                    <a:pt x="125" y="169"/>
                  </a:lnTo>
                  <a:lnTo>
                    <a:pt x="124" y="167"/>
                  </a:lnTo>
                  <a:lnTo>
                    <a:pt x="124" y="166"/>
                  </a:lnTo>
                  <a:lnTo>
                    <a:pt x="123" y="167"/>
                  </a:lnTo>
                  <a:lnTo>
                    <a:pt x="121" y="168"/>
                  </a:lnTo>
                  <a:lnTo>
                    <a:pt x="119" y="170"/>
                  </a:lnTo>
                  <a:lnTo>
                    <a:pt x="117" y="173"/>
                  </a:lnTo>
                  <a:lnTo>
                    <a:pt x="115" y="176"/>
                  </a:lnTo>
                  <a:lnTo>
                    <a:pt x="112" y="178"/>
                  </a:lnTo>
                  <a:lnTo>
                    <a:pt x="110" y="182"/>
                  </a:lnTo>
                  <a:lnTo>
                    <a:pt x="107" y="185"/>
                  </a:lnTo>
                  <a:lnTo>
                    <a:pt x="103" y="190"/>
                  </a:lnTo>
                  <a:lnTo>
                    <a:pt x="100" y="193"/>
                  </a:lnTo>
                  <a:lnTo>
                    <a:pt x="96" y="198"/>
                  </a:lnTo>
                  <a:lnTo>
                    <a:pt x="93" y="204"/>
                  </a:lnTo>
                  <a:lnTo>
                    <a:pt x="61" y="2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69" name="Freeform 136"/>
            <p:cNvSpPr>
              <a:spLocks noEditPoints="1"/>
            </p:cNvSpPr>
            <p:nvPr/>
          </p:nvSpPr>
          <p:spPr bwMode="auto">
            <a:xfrm>
              <a:off x="4283" y="2496"/>
              <a:ext cx="88" cy="92"/>
            </a:xfrm>
            <a:custGeom>
              <a:avLst/>
              <a:gdLst>
                <a:gd name="T0" fmla="*/ 1 w 175"/>
                <a:gd name="T1" fmla="*/ 1 h 183"/>
                <a:gd name="T2" fmla="*/ 1 w 175"/>
                <a:gd name="T3" fmla="*/ 1 h 183"/>
                <a:gd name="T4" fmla="*/ 1 w 175"/>
                <a:gd name="T5" fmla="*/ 1 h 183"/>
                <a:gd name="T6" fmla="*/ 1 w 175"/>
                <a:gd name="T7" fmla="*/ 1 h 183"/>
                <a:gd name="T8" fmla="*/ 1 w 175"/>
                <a:gd name="T9" fmla="*/ 1 h 183"/>
                <a:gd name="T10" fmla="*/ 1 w 175"/>
                <a:gd name="T11" fmla="*/ 0 h 183"/>
                <a:gd name="T12" fmla="*/ 1 w 175"/>
                <a:gd name="T13" fmla="*/ 1 h 183"/>
                <a:gd name="T14" fmla="*/ 2 w 175"/>
                <a:gd name="T15" fmla="*/ 1 h 183"/>
                <a:gd name="T16" fmla="*/ 2 w 175"/>
                <a:gd name="T17" fmla="*/ 1 h 183"/>
                <a:gd name="T18" fmla="*/ 2 w 175"/>
                <a:gd name="T19" fmla="*/ 1 h 183"/>
                <a:gd name="T20" fmla="*/ 2 w 175"/>
                <a:gd name="T21" fmla="*/ 1 h 183"/>
                <a:gd name="T22" fmla="*/ 2 w 175"/>
                <a:gd name="T23" fmla="*/ 1 h 183"/>
                <a:gd name="T24" fmla="*/ 2 w 175"/>
                <a:gd name="T25" fmla="*/ 1 h 183"/>
                <a:gd name="T26" fmla="*/ 2 w 175"/>
                <a:gd name="T27" fmla="*/ 1 h 183"/>
                <a:gd name="T28" fmla="*/ 2 w 175"/>
                <a:gd name="T29" fmla="*/ 2 h 183"/>
                <a:gd name="T30" fmla="*/ 2 w 175"/>
                <a:gd name="T31" fmla="*/ 2 h 183"/>
                <a:gd name="T32" fmla="*/ 1 w 175"/>
                <a:gd name="T33" fmla="*/ 2 h 183"/>
                <a:gd name="T34" fmla="*/ 1 w 175"/>
                <a:gd name="T35" fmla="*/ 2 h 183"/>
                <a:gd name="T36" fmla="*/ 1 w 175"/>
                <a:gd name="T37" fmla="*/ 2 h 183"/>
                <a:gd name="T38" fmla="*/ 1 w 175"/>
                <a:gd name="T39" fmla="*/ 2 h 183"/>
                <a:gd name="T40" fmla="*/ 1 w 175"/>
                <a:gd name="T41" fmla="*/ 2 h 183"/>
                <a:gd name="T42" fmla="*/ 1 w 175"/>
                <a:gd name="T43" fmla="*/ 2 h 183"/>
                <a:gd name="T44" fmla="*/ 1 w 175"/>
                <a:gd name="T45" fmla="*/ 2 h 183"/>
                <a:gd name="T46" fmla="*/ 1 w 175"/>
                <a:gd name="T47" fmla="*/ 2 h 183"/>
                <a:gd name="T48" fmla="*/ 1 w 175"/>
                <a:gd name="T49" fmla="*/ 2 h 183"/>
                <a:gd name="T50" fmla="*/ 1 w 175"/>
                <a:gd name="T51" fmla="*/ 1 h 183"/>
                <a:gd name="T52" fmla="*/ 0 w 175"/>
                <a:gd name="T53" fmla="*/ 1 h 183"/>
                <a:gd name="T54" fmla="*/ 2 w 175"/>
                <a:gd name="T55" fmla="*/ 1 h 183"/>
                <a:gd name="T56" fmla="*/ 1 w 175"/>
                <a:gd name="T57" fmla="*/ 1 h 183"/>
                <a:gd name="T58" fmla="*/ 1 w 175"/>
                <a:gd name="T59" fmla="*/ 1 h 183"/>
                <a:gd name="T60" fmla="*/ 1 w 175"/>
                <a:gd name="T61" fmla="*/ 1 h 183"/>
                <a:gd name="T62" fmla="*/ 1 w 175"/>
                <a:gd name="T63" fmla="*/ 1 h 183"/>
                <a:gd name="T64" fmla="*/ 1 w 175"/>
                <a:gd name="T65" fmla="*/ 1 h 183"/>
                <a:gd name="T66" fmla="*/ 1 w 175"/>
                <a:gd name="T67" fmla="*/ 1 h 183"/>
                <a:gd name="T68" fmla="*/ 1 w 175"/>
                <a:gd name="T69" fmla="*/ 1 h 183"/>
                <a:gd name="T70" fmla="*/ 1 w 175"/>
                <a:gd name="T71" fmla="*/ 1 h 183"/>
                <a:gd name="T72" fmla="*/ 1 w 175"/>
                <a:gd name="T73" fmla="*/ 1 h 183"/>
                <a:gd name="T74" fmla="*/ 1 w 175"/>
                <a:gd name="T75" fmla="*/ 1 h 183"/>
                <a:gd name="T76" fmla="*/ 1 w 175"/>
                <a:gd name="T77" fmla="*/ 1 h 183"/>
                <a:gd name="T78" fmla="*/ 1 w 175"/>
                <a:gd name="T79" fmla="*/ 1 h 183"/>
                <a:gd name="T80" fmla="*/ 1 w 175"/>
                <a:gd name="T81" fmla="*/ 1 h 183"/>
                <a:gd name="T82" fmla="*/ 1 w 175"/>
                <a:gd name="T83" fmla="*/ 1 h 183"/>
                <a:gd name="T84" fmla="*/ 1 w 175"/>
                <a:gd name="T85" fmla="*/ 1 h 183"/>
                <a:gd name="T86" fmla="*/ 1 w 175"/>
                <a:gd name="T87" fmla="*/ 1 h 183"/>
                <a:gd name="T88" fmla="*/ 1 w 175"/>
                <a:gd name="T89" fmla="*/ 1 h 183"/>
                <a:gd name="T90" fmla="*/ 1 w 175"/>
                <a:gd name="T91" fmla="*/ 2 h 183"/>
                <a:gd name="T92" fmla="*/ 1 w 175"/>
                <a:gd name="T93" fmla="*/ 2 h 183"/>
                <a:gd name="T94" fmla="*/ 1 w 175"/>
                <a:gd name="T95" fmla="*/ 2 h 183"/>
                <a:gd name="T96" fmla="*/ 1 w 175"/>
                <a:gd name="T97" fmla="*/ 2 h 183"/>
                <a:gd name="T98" fmla="*/ 1 w 175"/>
                <a:gd name="T99" fmla="*/ 2 h 183"/>
                <a:gd name="T100" fmla="*/ 1 w 175"/>
                <a:gd name="T101" fmla="*/ 2 h 183"/>
                <a:gd name="T102" fmla="*/ 1 w 175"/>
                <a:gd name="T103" fmla="*/ 2 h 183"/>
                <a:gd name="T104" fmla="*/ 1 w 175"/>
                <a:gd name="T105" fmla="*/ 1 h 183"/>
                <a:gd name="T106" fmla="*/ 1 w 175"/>
                <a:gd name="T107" fmla="*/ 1 h 183"/>
                <a:gd name="T108" fmla="*/ 2 w 175"/>
                <a:gd name="T109" fmla="*/ 1 h 1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5"/>
                <a:gd name="T166" fmla="*/ 0 h 183"/>
                <a:gd name="T167" fmla="*/ 175 w 175"/>
                <a:gd name="T168" fmla="*/ 183 h 1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5" h="183">
                  <a:moveTo>
                    <a:pt x="0" y="107"/>
                  </a:moveTo>
                  <a:lnTo>
                    <a:pt x="0" y="99"/>
                  </a:lnTo>
                  <a:lnTo>
                    <a:pt x="0" y="91"/>
                  </a:lnTo>
                  <a:lnTo>
                    <a:pt x="1" y="84"/>
                  </a:lnTo>
                  <a:lnTo>
                    <a:pt x="2" y="76"/>
                  </a:lnTo>
                  <a:lnTo>
                    <a:pt x="3" y="69"/>
                  </a:lnTo>
                  <a:lnTo>
                    <a:pt x="6" y="63"/>
                  </a:lnTo>
                  <a:lnTo>
                    <a:pt x="8" y="56"/>
                  </a:lnTo>
                  <a:lnTo>
                    <a:pt x="12" y="51"/>
                  </a:lnTo>
                  <a:lnTo>
                    <a:pt x="14" y="45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6" y="30"/>
                  </a:lnTo>
                  <a:lnTo>
                    <a:pt x="30" y="24"/>
                  </a:lnTo>
                  <a:lnTo>
                    <a:pt x="35" y="21"/>
                  </a:lnTo>
                  <a:lnTo>
                    <a:pt x="40" y="16"/>
                  </a:lnTo>
                  <a:lnTo>
                    <a:pt x="45" y="13"/>
                  </a:lnTo>
                  <a:lnTo>
                    <a:pt x="51" y="9"/>
                  </a:lnTo>
                  <a:lnTo>
                    <a:pt x="56" y="7"/>
                  </a:lnTo>
                  <a:lnTo>
                    <a:pt x="62" y="4"/>
                  </a:lnTo>
                  <a:lnTo>
                    <a:pt x="68" y="2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3" y="1"/>
                  </a:lnTo>
                  <a:lnTo>
                    <a:pt x="118" y="2"/>
                  </a:lnTo>
                  <a:lnTo>
                    <a:pt x="123" y="3"/>
                  </a:lnTo>
                  <a:lnTo>
                    <a:pt x="128" y="4"/>
                  </a:lnTo>
                  <a:lnTo>
                    <a:pt x="132" y="7"/>
                  </a:lnTo>
                  <a:lnTo>
                    <a:pt x="137" y="9"/>
                  </a:lnTo>
                  <a:lnTo>
                    <a:pt x="142" y="11"/>
                  </a:lnTo>
                  <a:lnTo>
                    <a:pt x="145" y="15"/>
                  </a:lnTo>
                  <a:lnTo>
                    <a:pt x="149" y="17"/>
                  </a:lnTo>
                  <a:lnTo>
                    <a:pt x="153" y="22"/>
                  </a:lnTo>
                  <a:lnTo>
                    <a:pt x="157" y="25"/>
                  </a:lnTo>
                  <a:lnTo>
                    <a:pt x="159" y="29"/>
                  </a:lnTo>
                  <a:lnTo>
                    <a:pt x="162" y="32"/>
                  </a:lnTo>
                  <a:lnTo>
                    <a:pt x="165" y="37"/>
                  </a:lnTo>
                  <a:lnTo>
                    <a:pt x="167" y="41"/>
                  </a:lnTo>
                  <a:lnTo>
                    <a:pt x="169" y="46"/>
                  </a:lnTo>
                  <a:lnTo>
                    <a:pt x="171" y="51"/>
                  </a:lnTo>
                  <a:lnTo>
                    <a:pt x="172" y="56"/>
                  </a:lnTo>
                  <a:lnTo>
                    <a:pt x="173" y="61"/>
                  </a:lnTo>
                  <a:lnTo>
                    <a:pt x="174" y="67"/>
                  </a:lnTo>
                  <a:lnTo>
                    <a:pt x="174" y="72"/>
                  </a:lnTo>
                  <a:lnTo>
                    <a:pt x="175" y="79"/>
                  </a:lnTo>
                  <a:lnTo>
                    <a:pt x="174" y="85"/>
                  </a:lnTo>
                  <a:lnTo>
                    <a:pt x="174" y="92"/>
                  </a:lnTo>
                  <a:lnTo>
                    <a:pt x="173" y="99"/>
                  </a:lnTo>
                  <a:lnTo>
                    <a:pt x="172" y="106"/>
                  </a:lnTo>
                  <a:lnTo>
                    <a:pt x="171" y="112"/>
                  </a:lnTo>
                  <a:lnTo>
                    <a:pt x="168" y="117"/>
                  </a:lnTo>
                  <a:lnTo>
                    <a:pt x="166" y="123"/>
                  </a:lnTo>
                  <a:lnTo>
                    <a:pt x="162" y="130"/>
                  </a:lnTo>
                  <a:lnTo>
                    <a:pt x="160" y="135"/>
                  </a:lnTo>
                  <a:lnTo>
                    <a:pt x="157" y="140"/>
                  </a:lnTo>
                  <a:lnTo>
                    <a:pt x="152" y="146"/>
                  </a:lnTo>
                  <a:lnTo>
                    <a:pt x="149" y="152"/>
                  </a:lnTo>
                  <a:lnTo>
                    <a:pt x="144" y="157"/>
                  </a:lnTo>
                  <a:lnTo>
                    <a:pt x="138" y="161"/>
                  </a:lnTo>
                  <a:lnTo>
                    <a:pt x="134" y="165"/>
                  </a:lnTo>
                  <a:lnTo>
                    <a:pt x="128" y="169"/>
                  </a:lnTo>
                  <a:lnTo>
                    <a:pt x="123" y="172"/>
                  </a:lnTo>
                  <a:lnTo>
                    <a:pt x="118" y="175"/>
                  </a:lnTo>
                  <a:lnTo>
                    <a:pt x="112" y="177"/>
                  </a:lnTo>
                  <a:lnTo>
                    <a:pt x="105" y="180"/>
                  </a:lnTo>
                  <a:lnTo>
                    <a:pt x="99" y="181"/>
                  </a:lnTo>
                  <a:lnTo>
                    <a:pt x="92" y="182"/>
                  </a:lnTo>
                  <a:lnTo>
                    <a:pt x="85" y="182"/>
                  </a:lnTo>
                  <a:lnTo>
                    <a:pt x="78" y="183"/>
                  </a:lnTo>
                  <a:lnTo>
                    <a:pt x="74" y="182"/>
                  </a:lnTo>
                  <a:lnTo>
                    <a:pt x="70" y="182"/>
                  </a:lnTo>
                  <a:lnTo>
                    <a:pt x="66" y="182"/>
                  </a:lnTo>
                  <a:lnTo>
                    <a:pt x="62" y="182"/>
                  </a:lnTo>
                  <a:lnTo>
                    <a:pt x="59" y="181"/>
                  </a:lnTo>
                  <a:lnTo>
                    <a:pt x="55" y="180"/>
                  </a:lnTo>
                  <a:lnTo>
                    <a:pt x="52" y="180"/>
                  </a:lnTo>
                  <a:lnTo>
                    <a:pt x="48" y="178"/>
                  </a:lnTo>
                  <a:lnTo>
                    <a:pt x="45" y="177"/>
                  </a:lnTo>
                  <a:lnTo>
                    <a:pt x="41" y="176"/>
                  </a:lnTo>
                  <a:lnTo>
                    <a:pt x="38" y="175"/>
                  </a:lnTo>
                  <a:lnTo>
                    <a:pt x="36" y="174"/>
                  </a:lnTo>
                  <a:lnTo>
                    <a:pt x="32" y="172"/>
                  </a:lnTo>
                  <a:lnTo>
                    <a:pt x="29" y="169"/>
                  </a:lnTo>
                  <a:lnTo>
                    <a:pt x="26" y="168"/>
                  </a:lnTo>
                  <a:lnTo>
                    <a:pt x="24" y="166"/>
                  </a:lnTo>
                  <a:lnTo>
                    <a:pt x="22" y="163"/>
                  </a:lnTo>
                  <a:lnTo>
                    <a:pt x="18" y="161"/>
                  </a:lnTo>
                  <a:lnTo>
                    <a:pt x="17" y="159"/>
                  </a:lnTo>
                  <a:lnTo>
                    <a:pt x="15" y="155"/>
                  </a:lnTo>
                  <a:lnTo>
                    <a:pt x="13" y="153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8" y="145"/>
                  </a:lnTo>
                  <a:lnTo>
                    <a:pt x="6" y="142"/>
                  </a:lnTo>
                  <a:lnTo>
                    <a:pt x="5" y="138"/>
                  </a:lnTo>
                  <a:lnTo>
                    <a:pt x="3" y="136"/>
                  </a:lnTo>
                  <a:lnTo>
                    <a:pt x="3" y="132"/>
                  </a:lnTo>
                  <a:lnTo>
                    <a:pt x="2" y="129"/>
                  </a:lnTo>
                  <a:lnTo>
                    <a:pt x="1" y="127"/>
                  </a:lnTo>
                  <a:lnTo>
                    <a:pt x="1" y="123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7"/>
                  </a:lnTo>
                  <a:close/>
                  <a:moveTo>
                    <a:pt x="129" y="72"/>
                  </a:moveTo>
                  <a:lnTo>
                    <a:pt x="128" y="69"/>
                  </a:lnTo>
                  <a:lnTo>
                    <a:pt x="128" y="67"/>
                  </a:lnTo>
                  <a:lnTo>
                    <a:pt x="128" y="64"/>
                  </a:lnTo>
                  <a:lnTo>
                    <a:pt x="128" y="62"/>
                  </a:lnTo>
                  <a:lnTo>
                    <a:pt x="127" y="60"/>
                  </a:lnTo>
                  <a:lnTo>
                    <a:pt x="126" y="57"/>
                  </a:lnTo>
                  <a:lnTo>
                    <a:pt x="126" y="55"/>
                  </a:lnTo>
                  <a:lnTo>
                    <a:pt x="124" y="53"/>
                  </a:lnTo>
                  <a:lnTo>
                    <a:pt x="123" y="51"/>
                  </a:lnTo>
                  <a:lnTo>
                    <a:pt x="122" y="49"/>
                  </a:lnTo>
                  <a:lnTo>
                    <a:pt x="121" y="47"/>
                  </a:lnTo>
                  <a:lnTo>
                    <a:pt x="120" y="46"/>
                  </a:lnTo>
                  <a:lnTo>
                    <a:pt x="118" y="44"/>
                  </a:lnTo>
                  <a:lnTo>
                    <a:pt x="116" y="42"/>
                  </a:lnTo>
                  <a:lnTo>
                    <a:pt x="114" y="41"/>
                  </a:lnTo>
                  <a:lnTo>
                    <a:pt x="113" y="39"/>
                  </a:lnTo>
                  <a:lnTo>
                    <a:pt x="111" y="39"/>
                  </a:lnTo>
                  <a:lnTo>
                    <a:pt x="108" y="38"/>
                  </a:lnTo>
                  <a:lnTo>
                    <a:pt x="106" y="37"/>
                  </a:lnTo>
                  <a:lnTo>
                    <a:pt x="105" y="36"/>
                  </a:lnTo>
                  <a:lnTo>
                    <a:pt x="103" y="36"/>
                  </a:lnTo>
                  <a:lnTo>
                    <a:pt x="100" y="36"/>
                  </a:lnTo>
                  <a:lnTo>
                    <a:pt x="98" y="36"/>
                  </a:lnTo>
                  <a:lnTo>
                    <a:pt x="96" y="36"/>
                  </a:lnTo>
                  <a:lnTo>
                    <a:pt x="92" y="36"/>
                  </a:lnTo>
                  <a:lnTo>
                    <a:pt x="90" y="36"/>
                  </a:lnTo>
                  <a:lnTo>
                    <a:pt x="88" y="36"/>
                  </a:lnTo>
                  <a:lnTo>
                    <a:pt x="85" y="36"/>
                  </a:lnTo>
                  <a:lnTo>
                    <a:pt x="83" y="37"/>
                  </a:lnTo>
                  <a:lnTo>
                    <a:pt x="81" y="38"/>
                  </a:lnTo>
                  <a:lnTo>
                    <a:pt x="78" y="38"/>
                  </a:lnTo>
                  <a:lnTo>
                    <a:pt x="76" y="39"/>
                  </a:lnTo>
                  <a:lnTo>
                    <a:pt x="75" y="40"/>
                  </a:lnTo>
                  <a:lnTo>
                    <a:pt x="73" y="41"/>
                  </a:lnTo>
                  <a:lnTo>
                    <a:pt x="70" y="42"/>
                  </a:lnTo>
                  <a:lnTo>
                    <a:pt x="69" y="45"/>
                  </a:lnTo>
                  <a:lnTo>
                    <a:pt x="67" y="46"/>
                  </a:lnTo>
                  <a:lnTo>
                    <a:pt x="65" y="47"/>
                  </a:lnTo>
                  <a:lnTo>
                    <a:pt x="63" y="49"/>
                  </a:lnTo>
                  <a:lnTo>
                    <a:pt x="61" y="52"/>
                  </a:lnTo>
                  <a:lnTo>
                    <a:pt x="60" y="54"/>
                  </a:lnTo>
                  <a:lnTo>
                    <a:pt x="59" y="56"/>
                  </a:lnTo>
                  <a:lnTo>
                    <a:pt x="58" y="59"/>
                  </a:lnTo>
                  <a:lnTo>
                    <a:pt x="55" y="61"/>
                  </a:lnTo>
                  <a:lnTo>
                    <a:pt x="54" y="63"/>
                  </a:lnTo>
                  <a:lnTo>
                    <a:pt x="53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1" y="75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4"/>
                  </a:lnTo>
                  <a:lnTo>
                    <a:pt x="47" y="86"/>
                  </a:lnTo>
                  <a:lnTo>
                    <a:pt x="47" y="90"/>
                  </a:lnTo>
                  <a:lnTo>
                    <a:pt x="46" y="92"/>
                  </a:lnTo>
                  <a:lnTo>
                    <a:pt x="46" y="95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6" y="106"/>
                  </a:lnTo>
                  <a:lnTo>
                    <a:pt x="46" y="108"/>
                  </a:lnTo>
                  <a:lnTo>
                    <a:pt x="46" y="112"/>
                  </a:lnTo>
                  <a:lnTo>
                    <a:pt x="46" y="114"/>
                  </a:lnTo>
                  <a:lnTo>
                    <a:pt x="46" y="117"/>
                  </a:lnTo>
                  <a:lnTo>
                    <a:pt x="47" y="120"/>
                  </a:lnTo>
                  <a:lnTo>
                    <a:pt x="48" y="122"/>
                  </a:lnTo>
                  <a:lnTo>
                    <a:pt x="48" y="124"/>
                  </a:lnTo>
                  <a:lnTo>
                    <a:pt x="50" y="127"/>
                  </a:lnTo>
                  <a:lnTo>
                    <a:pt x="51" y="129"/>
                  </a:lnTo>
                  <a:lnTo>
                    <a:pt x="52" y="131"/>
                  </a:lnTo>
                  <a:lnTo>
                    <a:pt x="53" y="133"/>
                  </a:lnTo>
                  <a:lnTo>
                    <a:pt x="55" y="136"/>
                  </a:lnTo>
                  <a:lnTo>
                    <a:pt x="56" y="137"/>
                  </a:lnTo>
                  <a:lnTo>
                    <a:pt x="58" y="139"/>
                  </a:lnTo>
                  <a:lnTo>
                    <a:pt x="60" y="140"/>
                  </a:lnTo>
                  <a:lnTo>
                    <a:pt x="61" y="142"/>
                  </a:lnTo>
                  <a:lnTo>
                    <a:pt x="63" y="143"/>
                  </a:lnTo>
                  <a:lnTo>
                    <a:pt x="66" y="144"/>
                  </a:lnTo>
                  <a:lnTo>
                    <a:pt x="68" y="145"/>
                  </a:lnTo>
                  <a:lnTo>
                    <a:pt x="69" y="145"/>
                  </a:lnTo>
                  <a:lnTo>
                    <a:pt x="71" y="146"/>
                  </a:lnTo>
                  <a:lnTo>
                    <a:pt x="74" y="146"/>
                  </a:lnTo>
                  <a:lnTo>
                    <a:pt x="76" y="146"/>
                  </a:lnTo>
                  <a:lnTo>
                    <a:pt x="79" y="147"/>
                  </a:lnTo>
                  <a:lnTo>
                    <a:pt x="82" y="146"/>
                  </a:lnTo>
                  <a:lnTo>
                    <a:pt x="85" y="146"/>
                  </a:lnTo>
                  <a:lnTo>
                    <a:pt x="89" y="146"/>
                  </a:lnTo>
                  <a:lnTo>
                    <a:pt x="91" y="145"/>
                  </a:lnTo>
                  <a:lnTo>
                    <a:pt x="94" y="144"/>
                  </a:lnTo>
                  <a:lnTo>
                    <a:pt x="97" y="143"/>
                  </a:lnTo>
                  <a:lnTo>
                    <a:pt x="99" y="140"/>
                  </a:lnTo>
                  <a:lnTo>
                    <a:pt x="103" y="139"/>
                  </a:lnTo>
                  <a:lnTo>
                    <a:pt x="105" y="137"/>
                  </a:lnTo>
                  <a:lnTo>
                    <a:pt x="107" y="135"/>
                  </a:lnTo>
                  <a:lnTo>
                    <a:pt x="109" y="132"/>
                  </a:lnTo>
                  <a:lnTo>
                    <a:pt x="112" y="130"/>
                  </a:lnTo>
                  <a:lnTo>
                    <a:pt x="114" y="125"/>
                  </a:lnTo>
                  <a:lnTo>
                    <a:pt x="116" y="122"/>
                  </a:lnTo>
                  <a:lnTo>
                    <a:pt x="119" y="117"/>
                  </a:lnTo>
                  <a:lnTo>
                    <a:pt x="121" y="113"/>
                  </a:lnTo>
                  <a:lnTo>
                    <a:pt x="122" y="108"/>
                  </a:lnTo>
                  <a:lnTo>
                    <a:pt x="124" y="104"/>
                  </a:lnTo>
                  <a:lnTo>
                    <a:pt x="126" y="99"/>
                  </a:lnTo>
                  <a:lnTo>
                    <a:pt x="127" y="93"/>
                  </a:lnTo>
                  <a:lnTo>
                    <a:pt x="128" y="89"/>
                  </a:lnTo>
                  <a:lnTo>
                    <a:pt x="128" y="83"/>
                  </a:lnTo>
                  <a:lnTo>
                    <a:pt x="128" y="77"/>
                  </a:lnTo>
                  <a:lnTo>
                    <a:pt x="129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0" name="Freeform 137"/>
            <p:cNvSpPr>
              <a:spLocks/>
            </p:cNvSpPr>
            <p:nvPr/>
          </p:nvSpPr>
          <p:spPr bwMode="auto">
            <a:xfrm>
              <a:off x="4369" y="2499"/>
              <a:ext cx="106" cy="89"/>
            </a:xfrm>
            <a:custGeom>
              <a:avLst/>
              <a:gdLst>
                <a:gd name="T0" fmla="*/ 2 w 212"/>
                <a:gd name="T1" fmla="*/ 0 h 179"/>
                <a:gd name="T2" fmla="*/ 2 w 212"/>
                <a:gd name="T3" fmla="*/ 1 h 179"/>
                <a:gd name="T4" fmla="*/ 1 w 212"/>
                <a:gd name="T5" fmla="*/ 0 h 179"/>
                <a:gd name="T6" fmla="*/ 1 w 212"/>
                <a:gd name="T7" fmla="*/ 1 h 179"/>
                <a:gd name="T8" fmla="*/ 1 w 212"/>
                <a:gd name="T9" fmla="*/ 1 h 179"/>
                <a:gd name="T10" fmla="*/ 1 w 212"/>
                <a:gd name="T11" fmla="*/ 1 h 179"/>
                <a:gd name="T12" fmla="*/ 1 w 212"/>
                <a:gd name="T13" fmla="*/ 1 h 179"/>
                <a:gd name="T14" fmla="*/ 1 w 212"/>
                <a:gd name="T15" fmla="*/ 1 h 179"/>
                <a:gd name="T16" fmla="*/ 1 w 212"/>
                <a:gd name="T17" fmla="*/ 1 h 179"/>
                <a:gd name="T18" fmla="*/ 1 w 212"/>
                <a:gd name="T19" fmla="*/ 1 h 179"/>
                <a:gd name="T20" fmla="*/ 1 w 212"/>
                <a:gd name="T21" fmla="*/ 1 h 179"/>
                <a:gd name="T22" fmla="*/ 1 w 212"/>
                <a:gd name="T23" fmla="*/ 1 h 179"/>
                <a:gd name="T24" fmla="*/ 1 w 212"/>
                <a:gd name="T25" fmla="*/ 1 h 179"/>
                <a:gd name="T26" fmla="*/ 1 w 212"/>
                <a:gd name="T27" fmla="*/ 1 h 179"/>
                <a:gd name="T28" fmla="*/ 1 w 212"/>
                <a:gd name="T29" fmla="*/ 1 h 179"/>
                <a:gd name="T30" fmla="*/ 1 w 212"/>
                <a:gd name="T31" fmla="*/ 1 h 179"/>
                <a:gd name="T32" fmla="*/ 1 w 212"/>
                <a:gd name="T33" fmla="*/ 1 h 179"/>
                <a:gd name="T34" fmla="*/ 1 w 212"/>
                <a:gd name="T35" fmla="*/ 1 h 179"/>
                <a:gd name="T36" fmla="*/ 1 w 212"/>
                <a:gd name="T37" fmla="*/ 1 h 179"/>
                <a:gd name="T38" fmla="*/ 1 w 212"/>
                <a:gd name="T39" fmla="*/ 1 h 179"/>
                <a:gd name="T40" fmla="*/ 1 w 212"/>
                <a:gd name="T41" fmla="*/ 1 h 179"/>
                <a:gd name="T42" fmla="*/ 1 w 212"/>
                <a:gd name="T43" fmla="*/ 1 h 179"/>
                <a:gd name="T44" fmla="*/ 1 w 212"/>
                <a:gd name="T45" fmla="*/ 1 h 179"/>
                <a:gd name="T46" fmla="*/ 1 w 212"/>
                <a:gd name="T47" fmla="*/ 1 h 179"/>
                <a:gd name="T48" fmla="*/ 1 w 212"/>
                <a:gd name="T49" fmla="*/ 1 h 179"/>
                <a:gd name="T50" fmla="*/ 1 w 212"/>
                <a:gd name="T51" fmla="*/ 1 h 179"/>
                <a:gd name="T52" fmla="*/ 1 w 212"/>
                <a:gd name="T53" fmla="*/ 1 h 179"/>
                <a:gd name="T54" fmla="*/ 1 w 212"/>
                <a:gd name="T55" fmla="*/ 1 h 179"/>
                <a:gd name="T56" fmla="*/ 1 w 212"/>
                <a:gd name="T57" fmla="*/ 1 h 179"/>
                <a:gd name="T58" fmla="*/ 1 w 212"/>
                <a:gd name="T59" fmla="*/ 1 h 179"/>
                <a:gd name="T60" fmla="*/ 1 w 212"/>
                <a:gd name="T61" fmla="*/ 1 h 179"/>
                <a:gd name="T62" fmla="*/ 1 w 212"/>
                <a:gd name="T63" fmla="*/ 1 h 179"/>
                <a:gd name="T64" fmla="*/ 1 w 212"/>
                <a:gd name="T65" fmla="*/ 1 h 179"/>
                <a:gd name="T66" fmla="*/ 1 w 212"/>
                <a:gd name="T67" fmla="*/ 1 h 179"/>
                <a:gd name="T68" fmla="*/ 1 w 212"/>
                <a:gd name="T69" fmla="*/ 0 h 179"/>
                <a:gd name="T70" fmla="*/ 1 w 212"/>
                <a:gd name="T71" fmla="*/ 0 h 179"/>
                <a:gd name="T72" fmla="*/ 1 w 212"/>
                <a:gd name="T73" fmla="*/ 0 h 179"/>
                <a:gd name="T74" fmla="*/ 1 w 212"/>
                <a:gd name="T75" fmla="*/ 0 h 179"/>
                <a:gd name="T76" fmla="*/ 1 w 212"/>
                <a:gd name="T77" fmla="*/ 0 h 179"/>
                <a:gd name="T78" fmla="*/ 1 w 212"/>
                <a:gd name="T79" fmla="*/ 0 h 179"/>
                <a:gd name="T80" fmla="*/ 1 w 212"/>
                <a:gd name="T81" fmla="*/ 0 h 1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2"/>
                <a:gd name="T124" fmla="*/ 0 h 179"/>
                <a:gd name="T125" fmla="*/ 212 w 212"/>
                <a:gd name="T126" fmla="*/ 179 h 1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2" h="179">
                  <a:moveTo>
                    <a:pt x="69" y="0"/>
                  </a:moveTo>
                  <a:lnTo>
                    <a:pt x="212" y="0"/>
                  </a:lnTo>
                  <a:lnTo>
                    <a:pt x="177" y="174"/>
                  </a:lnTo>
                  <a:lnTo>
                    <a:pt x="132" y="174"/>
                  </a:lnTo>
                  <a:lnTo>
                    <a:pt x="160" y="37"/>
                  </a:lnTo>
                  <a:lnTo>
                    <a:pt x="103" y="37"/>
                  </a:lnTo>
                  <a:lnTo>
                    <a:pt x="84" y="129"/>
                  </a:lnTo>
                  <a:lnTo>
                    <a:pt x="83" y="133"/>
                  </a:lnTo>
                  <a:lnTo>
                    <a:pt x="81" y="138"/>
                  </a:lnTo>
                  <a:lnTo>
                    <a:pt x="80" y="141"/>
                  </a:lnTo>
                  <a:lnTo>
                    <a:pt x="79" y="144"/>
                  </a:lnTo>
                  <a:lnTo>
                    <a:pt x="78" y="148"/>
                  </a:lnTo>
                  <a:lnTo>
                    <a:pt x="76" y="151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1" y="161"/>
                  </a:lnTo>
                  <a:lnTo>
                    <a:pt x="69" y="163"/>
                  </a:lnTo>
                  <a:lnTo>
                    <a:pt x="66" y="165"/>
                  </a:lnTo>
                  <a:lnTo>
                    <a:pt x="65" y="168"/>
                  </a:lnTo>
                  <a:lnTo>
                    <a:pt x="63" y="169"/>
                  </a:lnTo>
                  <a:lnTo>
                    <a:pt x="61" y="171"/>
                  </a:lnTo>
                  <a:lnTo>
                    <a:pt x="57" y="172"/>
                  </a:lnTo>
                  <a:lnTo>
                    <a:pt x="55" y="173"/>
                  </a:lnTo>
                  <a:lnTo>
                    <a:pt x="53" y="174"/>
                  </a:lnTo>
                  <a:lnTo>
                    <a:pt x="49" y="176"/>
                  </a:lnTo>
                  <a:lnTo>
                    <a:pt x="46" y="177"/>
                  </a:lnTo>
                  <a:lnTo>
                    <a:pt x="42" y="177"/>
                  </a:lnTo>
                  <a:lnTo>
                    <a:pt x="39" y="178"/>
                  </a:lnTo>
                  <a:lnTo>
                    <a:pt x="35" y="178"/>
                  </a:lnTo>
                  <a:lnTo>
                    <a:pt x="32" y="178"/>
                  </a:lnTo>
                  <a:lnTo>
                    <a:pt x="28" y="179"/>
                  </a:lnTo>
                  <a:lnTo>
                    <a:pt x="26" y="178"/>
                  </a:lnTo>
                  <a:lnTo>
                    <a:pt x="24" y="178"/>
                  </a:lnTo>
                  <a:lnTo>
                    <a:pt x="22" y="178"/>
                  </a:lnTo>
                  <a:lnTo>
                    <a:pt x="19" y="178"/>
                  </a:lnTo>
                  <a:lnTo>
                    <a:pt x="17" y="178"/>
                  </a:lnTo>
                  <a:lnTo>
                    <a:pt x="15" y="177"/>
                  </a:lnTo>
                  <a:lnTo>
                    <a:pt x="12" y="177"/>
                  </a:lnTo>
                  <a:lnTo>
                    <a:pt x="10" y="177"/>
                  </a:lnTo>
                  <a:lnTo>
                    <a:pt x="8" y="176"/>
                  </a:lnTo>
                  <a:lnTo>
                    <a:pt x="4" y="176"/>
                  </a:lnTo>
                  <a:lnTo>
                    <a:pt x="2" y="174"/>
                  </a:lnTo>
                  <a:lnTo>
                    <a:pt x="0" y="174"/>
                  </a:lnTo>
                  <a:lnTo>
                    <a:pt x="7" y="136"/>
                  </a:lnTo>
                  <a:lnTo>
                    <a:pt x="8" y="136"/>
                  </a:lnTo>
                  <a:lnTo>
                    <a:pt x="9" y="136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3" y="138"/>
                  </a:lnTo>
                  <a:lnTo>
                    <a:pt x="15" y="138"/>
                  </a:lnTo>
                  <a:lnTo>
                    <a:pt x="16" y="138"/>
                  </a:lnTo>
                  <a:lnTo>
                    <a:pt x="17" y="138"/>
                  </a:lnTo>
                  <a:lnTo>
                    <a:pt x="18" y="138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3" y="139"/>
                  </a:lnTo>
                  <a:lnTo>
                    <a:pt x="24" y="138"/>
                  </a:lnTo>
                  <a:lnTo>
                    <a:pt x="26" y="138"/>
                  </a:lnTo>
                  <a:lnTo>
                    <a:pt x="27" y="138"/>
                  </a:lnTo>
                  <a:lnTo>
                    <a:pt x="30" y="138"/>
                  </a:lnTo>
                  <a:lnTo>
                    <a:pt x="31" y="136"/>
                  </a:lnTo>
                  <a:lnTo>
                    <a:pt x="32" y="136"/>
                  </a:lnTo>
                  <a:lnTo>
                    <a:pt x="33" y="135"/>
                  </a:lnTo>
                  <a:lnTo>
                    <a:pt x="34" y="134"/>
                  </a:lnTo>
                  <a:lnTo>
                    <a:pt x="35" y="134"/>
                  </a:lnTo>
                  <a:lnTo>
                    <a:pt x="37" y="133"/>
                  </a:lnTo>
                  <a:lnTo>
                    <a:pt x="38" y="132"/>
                  </a:lnTo>
                  <a:lnTo>
                    <a:pt x="39" y="131"/>
                  </a:lnTo>
                  <a:lnTo>
                    <a:pt x="39" y="128"/>
                  </a:lnTo>
                  <a:lnTo>
                    <a:pt x="40" y="127"/>
                  </a:lnTo>
                  <a:lnTo>
                    <a:pt x="41" y="125"/>
                  </a:lnTo>
                  <a:lnTo>
                    <a:pt x="41" y="123"/>
                  </a:lnTo>
                  <a:lnTo>
                    <a:pt x="42" y="120"/>
                  </a:lnTo>
                  <a:lnTo>
                    <a:pt x="43" y="118"/>
                  </a:lnTo>
                  <a:lnTo>
                    <a:pt x="45" y="116"/>
                  </a:lnTo>
                  <a:lnTo>
                    <a:pt x="45" y="112"/>
                  </a:lnTo>
                  <a:lnTo>
                    <a:pt x="46" y="109"/>
                  </a:lnTo>
                  <a:lnTo>
                    <a:pt x="47" y="105"/>
                  </a:lnTo>
                  <a:lnTo>
                    <a:pt x="48" y="102"/>
                  </a:lnTo>
                  <a:lnTo>
                    <a:pt x="49" y="9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1" name="Freeform 138"/>
            <p:cNvSpPr>
              <a:spLocks noEditPoints="1"/>
            </p:cNvSpPr>
            <p:nvPr/>
          </p:nvSpPr>
          <p:spPr bwMode="auto">
            <a:xfrm>
              <a:off x="4483" y="2496"/>
              <a:ext cx="81" cy="92"/>
            </a:xfrm>
            <a:custGeom>
              <a:avLst/>
              <a:gdLst>
                <a:gd name="T0" fmla="*/ 1 w 161"/>
                <a:gd name="T1" fmla="*/ 1 h 183"/>
                <a:gd name="T2" fmla="*/ 1 w 161"/>
                <a:gd name="T3" fmla="*/ 1 h 183"/>
                <a:gd name="T4" fmla="*/ 1 w 161"/>
                <a:gd name="T5" fmla="*/ 1 h 183"/>
                <a:gd name="T6" fmla="*/ 1 w 161"/>
                <a:gd name="T7" fmla="*/ 1 h 183"/>
                <a:gd name="T8" fmla="*/ 1 w 161"/>
                <a:gd name="T9" fmla="*/ 1 h 183"/>
                <a:gd name="T10" fmla="*/ 1 w 161"/>
                <a:gd name="T11" fmla="*/ 2 h 183"/>
                <a:gd name="T12" fmla="*/ 1 w 161"/>
                <a:gd name="T13" fmla="*/ 2 h 183"/>
                <a:gd name="T14" fmla="*/ 1 w 161"/>
                <a:gd name="T15" fmla="*/ 2 h 183"/>
                <a:gd name="T16" fmla="*/ 1 w 161"/>
                <a:gd name="T17" fmla="*/ 2 h 183"/>
                <a:gd name="T18" fmla="*/ 1 w 161"/>
                <a:gd name="T19" fmla="*/ 2 h 183"/>
                <a:gd name="T20" fmla="*/ 1 w 161"/>
                <a:gd name="T21" fmla="*/ 2 h 183"/>
                <a:gd name="T22" fmla="*/ 1 w 161"/>
                <a:gd name="T23" fmla="*/ 2 h 183"/>
                <a:gd name="T24" fmla="*/ 2 w 161"/>
                <a:gd name="T25" fmla="*/ 2 h 183"/>
                <a:gd name="T26" fmla="*/ 2 w 161"/>
                <a:gd name="T27" fmla="*/ 2 h 183"/>
                <a:gd name="T28" fmla="*/ 2 w 161"/>
                <a:gd name="T29" fmla="*/ 2 h 183"/>
                <a:gd name="T30" fmla="*/ 1 w 161"/>
                <a:gd name="T31" fmla="*/ 2 h 183"/>
                <a:gd name="T32" fmla="*/ 1 w 161"/>
                <a:gd name="T33" fmla="*/ 2 h 183"/>
                <a:gd name="T34" fmla="*/ 1 w 161"/>
                <a:gd name="T35" fmla="*/ 2 h 183"/>
                <a:gd name="T36" fmla="*/ 1 w 161"/>
                <a:gd name="T37" fmla="*/ 2 h 183"/>
                <a:gd name="T38" fmla="*/ 1 w 161"/>
                <a:gd name="T39" fmla="*/ 2 h 183"/>
                <a:gd name="T40" fmla="*/ 1 w 161"/>
                <a:gd name="T41" fmla="*/ 2 h 183"/>
                <a:gd name="T42" fmla="*/ 1 w 161"/>
                <a:gd name="T43" fmla="*/ 2 h 183"/>
                <a:gd name="T44" fmla="*/ 1 w 161"/>
                <a:gd name="T45" fmla="*/ 2 h 183"/>
                <a:gd name="T46" fmla="*/ 1 w 161"/>
                <a:gd name="T47" fmla="*/ 1 h 183"/>
                <a:gd name="T48" fmla="*/ 0 w 161"/>
                <a:gd name="T49" fmla="*/ 1 h 183"/>
                <a:gd name="T50" fmla="*/ 1 w 161"/>
                <a:gd name="T51" fmla="*/ 1 h 183"/>
                <a:gd name="T52" fmla="*/ 1 w 161"/>
                <a:gd name="T53" fmla="*/ 1 h 183"/>
                <a:gd name="T54" fmla="*/ 1 w 161"/>
                <a:gd name="T55" fmla="*/ 1 h 183"/>
                <a:gd name="T56" fmla="*/ 1 w 161"/>
                <a:gd name="T57" fmla="*/ 1 h 183"/>
                <a:gd name="T58" fmla="*/ 1 w 161"/>
                <a:gd name="T59" fmla="*/ 1 h 183"/>
                <a:gd name="T60" fmla="*/ 1 w 161"/>
                <a:gd name="T61" fmla="*/ 0 h 183"/>
                <a:gd name="T62" fmla="*/ 1 w 161"/>
                <a:gd name="T63" fmla="*/ 1 h 183"/>
                <a:gd name="T64" fmla="*/ 2 w 161"/>
                <a:gd name="T65" fmla="*/ 1 h 183"/>
                <a:gd name="T66" fmla="*/ 2 w 161"/>
                <a:gd name="T67" fmla="*/ 1 h 183"/>
                <a:gd name="T68" fmla="*/ 2 w 161"/>
                <a:gd name="T69" fmla="*/ 1 h 183"/>
                <a:gd name="T70" fmla="*/ 2 w 161"/>
                <a:gd name="T71" fmla="*/ 1 h 183"/>
                <a:gd name="T72" fmla="*/ 2 w 161"/>
                <a:gd name="T73" fmla="*/ 1 h 183"/>
                <a:gd name="T74" fmla="*/ 2 w 161"/>
                <a:gd name="T75" fmla="*/ 1 h 183"/>
                <a:gd name="T76" fmla="*/ 2 w 161"/>
                <a:gd name="T77" fmla="*/ 1 h 183"/>
                <a:gd name="T78" fmla="*/ 2 w 161"/>
                <a:gd name="T79" fmla="*/ 1 h 183"/>
                <a:gd name="T80" fmla="*/ 1 w 161"/>
                <a:gd name="T81" fmla="*/ 1 h 183"/>
                <a:gd name="T82" fmla="*/ 1 w 161"/>
                <a:gd name="T83" fmla="*/ 1 h 183"/>
                <a:gd name="T84" fmla="*/ 1 w 161"/>
                <a:gd name="T85" fmla="*/ 1 h 183"/>
                <a:gd name="T86" fmla="*/ 1 w 161"/>
                <a:gd name="T87" fmla="*/ 1 h 183"/>
                <a:gd name="T88" fmla="*/ 1 w 161"/>
                <a:gd name="T89" fmla="*/ 1 h 183"/>
                <a:gd name="T90" fmla="*/ 1 w 161"/>
                <a:gd name="T91" fmla="*/ 1 h 183"/>
                <a:gd name="T92" fmla="*/ 1 w 161"/>
                <a:gd name="T93" fmla="*/ 1 h 183"/>
                <a:gd name="T94" fmla="*/ 1 w 161"/>
                <a:gd name="T95" fmla="*/ 1 h 183"/>
                <a:gd name="T96" fmla="*/ 1 w 161"/>
                <a:gd name="T97" fmla="*/ 1 h 183"/>
                <a:gd name="T98" fmla="*/ 1 w 161"/>
                <a:gd name="T99" fmla="*/ 1 h 183"/>
                <a:gd name="T100" fmla="*/ 1 w 161"/>
                <a:gd name="T101" fmla="*/ 1 h 183"/>
                <a:gd name="T102" fmla="*/ 1 w 161"/>
                <a:gd name="T103" fmla="*/ 1 h 183"/>
                <a:gd name="T104" fmla="*/ 1 w 161"/>
                <a:gd name="T105" fmla="*/ 1 h 183"/>
                <a:gd name="T106" fmla="*/ 1 w 161"/>
                <a:gd name="T107" fmla="*/ 1 h 183"/>
                <a:gd name="T108" fmla="*/ 1 w 161"/>
                <a:gd name="T109" fmla="*/ 1 h 183"/>
                <a:gd name="T110" fmla="*/ 1 w 161"/>
                <a:gd name="T111" fmla="*/ 1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1"/>
                <a:gd name="T169" fmla="*/ 0 h 183"/>
                <a:gd name="T170" fmla="*/ 161 w 161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1" h="183">
                  <a:moveTo>
                    <a:pt x="158" y="106"/>
                  </a:moveTo>
                  <a:lnTo>
                    <a:pt x="44" y="106"/>
                  </a:lnTo>
                  <a:lnTo>
                    <a:pt x="44" y="107"/>
                  </a:lnTo>
                  <a:lnTo>
                    <a:pt x="44" y="108"/>
                  </a:lnTo>
                  <a:lnTo>
                    <a:pt x="44" y="109"/>
                  </a:lnTo>
                  <a:lnTo>
                    <a:pt x="44" y="110"/>
                  </a:lnTo>
                  <a:lnTo>
                    <a:pt x="44" y="113"/>
                  </a:lnTo>
                  <a:lnTo>
                    <a:pt x="44" y="115"/>
                  </a:lnTo>
                  <a:lnTo>
                    <a:pt x="44" y="119"/>
                  </a:lnTo>
                  <a:lnTo>
                    <a:pt x="44" y="121"/>
                  </a:lnTo>
                  <a:lnTo>
                    <a:pt x="45" y="123"/>
                  </a:lnTo>
                  <a:lnTo>
                    <a:pt x="46" y="125"/>
                  </a:lnTo>
                  <a:lnTo>
                    <a:pt x="46" y="128"/>
                  </a:lnTo>
                  <a:lnTo>
                    <a:pt x="47" y="130"/>
                  </a:lnTo>
                  <a:lnTo>
                    <a:pt x="48" y="132"/>
                  </a:lnTo>
                  <a:lnTo>
                    <a:pt x="49" y="135"/>
                  </a:lnTo>
                  <a:lnTo>
                    <a:pt x="51" y="137"/>
                  </a:lnTo>
                  <a:lnTo>
                    <a:pt x="53" y="139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8" y="143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3" y="146"/>
                  </a:lnTo>
                  <a:lnTo>
                    <a:pt x="66" y="147"/>
                  </a:lnTo>
                  <a:lnTo>
                    <a:pt x="68" y="148"/>
                  </a:lnTo>
                  <a:lnTo>
                    <a:pt x="70" y="148"/>
                  </a:lnTo>
                  <a:lnTo>
                    <a:pt x="73" y="148"/>
                  </a:lnTo>
                  <a:lnTo>
                    <a:pt x="75" y="148"/>
                  </a:lnTo>
                  <a:lnTo>
                    <a:pt x="77" y="150"/>
                  </a:lnTo>
                  <a:lnTo>
                    <a:pt x="81" y="148"/>
                  </a:lnTo>
                  <a:lnTo>
                    <a:pt x="84" y="148"/>
                  </a:lnTo>
                  <a:lnTo>
                    <a:pt x="88" y="147"/>
                  </a:lnTo>
                  <a:lnTo>
                    <a:pt x="90" y="146"/>
                  </a:lnTo>
                  <a:lnTo>
                    <a:pt x="93" y="145"/>
                  </a:lnTo>
                  <a:lnTo>
                    <a:pt x="97" y="143"/>
                  </a:lnTo>
                  <a:lnTo>
                    <a:pt x="99" y="140"/>
                  </a:lnTo>
                  <a:lnTo>
                    <a:pt x="102" y="138"/>
                  </a:lnTo>
                  <a:lnTo>
                    <a:pt x="105" y="136"/>
                  </a:lnTo>
                  <a:lnTo>
                    <a:pt x="107" y="132"/>
                  </a:lnTo>
                  <a:lnTo>
                    <a:pt x="109" y="129"/>
                  </a:lnTo>
                  <a:lnTo>
                    <a:pt x="113" y="125"/>
                  </a:lnTo>
                  <a:lnTo>
                    <a:pt x="153" y="132"/>
                  </a:lnTo>
                  <a:lnTo>
                    <a:pt x="151" y="136"/>
                  </a:lnTo>
                  <a:lnTo>
                    <a:pt x="149" y="140"/>
                  </a:lnTo>
                  <a:lnTo>
                    <a:pt x="146" y="144"/>
                  </a:lnTo>
                  <a:lnTo>
                    <a:pt x="144" y="147"/>
                  </a:lnTo>
                  <a:lnTo>
                    <a:pt x="142" y="151"/>
                  </a:lnTo>
                  <a:lnTo>
                    <a:pt x="138" y="154"/>
                  </a:lnTo>
                  <a:lnTo>
                    <a:pt x="136" y="157"/>
                  </a:lnTo>
                  <a:lnTo>
                    <a:pt x="134" y="160"/>
                  </a:lnTo>
                  <a:lnTo>
                    <a:pt x="130" y="162"/>
                  </a:lnTo>
                  <a:lnTo>
                    <a:pt x="127" y="166"/>
                  </a:lnTo>
                  <a:lnTo>
                    <a:pt x="123" y="168"/>
                  </a:lnTo>
                  <a:lnTo>
                    <a:pt x="121" y="170"/>
                  </a:lnTo>
                  <a:lnTo>
                    <a:pt x="117" y="172"/>
                  </a:lnTo>
                  <a:lnTo>
                    <a:pt x="114" y="174"/>
                  </a:lnTo>
                  <a:lnTo>
                    <a:pt x="111" y="175"/>
                  </a:lnTo>
                  <a:lnTo>
                    <a:pt x="107" y="177"/>
                  </a:lnTo>
                  <a:lnTo>
                    <a:pt x="102" y="178"/>
                  </a:lnTo>
                  <a:lnTo>
                    <a:pt x="99" y="180"/>
                  </a:lnTo>
                  <a:lnTo>
                    <a:pt x="96" y="181"/>
                  </a:lnTo>
                  <a:lnTo>
                    <a:pt x="92" y="181"/>
                  </a:lnTo>
                  <a:lnTo>
                    <a:pt x="88" y="182"/>
                  </a:lnTo>
                  <a:lnTo>
                    <a:pt x="84" y="182"/>
                  </a:lnTo>
                  <a:lnTo>
                    <a:pt x="79" y="182"/>
                  </a:lnTo>
                  <a:lnTo>
                    <a:pt x="76" y="183"/>
                  </a:lnTo>
                  <a:lnTo>
                    <a:pt x="70" y="182"/>
                  </a:lnTo>
                  <a:lnTo>
                    <a:pt x="64" y="182"/>
                  </a:lnTo>
                  <a:lnTo>
                    <a:pt x="60" y="181"/>
                  </a:lnTo>
                  <a:lnTo>
                    <a:pt x="54" y="180"/>
                  </a:lnTo>
                  <a:lnTo>
                    <a:pt x="49" y="178"/>
                  </a:lnTo>
                  <a:lnTo>
                    <a:pt x="45" y="177"/>
                  </a:lnTo>
                  <a:lnTo>
                    <a:pt x="40" y="175"/>
                  </a:lnTo>
                  <a:lnTo>
                    <a:pt x="36" y="173"/>
                  </a:lnTo>
                  <a:lnTo>
                    <a:pt x="32" y="170"/>
                  </a:lnTo>
                  <a:lnTo>
                    <a:pt x="28" y="167"/>
                  </a:lnTo>
                  <a:lnTo>
                    <a:pt x="24" y="165"/>
                  </a:lnTo>
                  <a:lnTo>
                    <a:pt x="21" y="161"/>
                  </a:lnTo>
                  <a:lnTo>
                    <a:pt x="17" y="157"/>
                  </a:lnTo>
                  <a:lnTo>
                    <a:pt x="14" y="153"/>
                  </a:lnTo>
                  <a:lnTo>
                    <a:pt x="11" y="148"/>
                  </a:lnTo>
                  <a:lnTo>
                    <a:pt x="8" y="144"/>
                  </a:lnTo>
                  <a:lnTo>
                    <a:pt x="7" y="139"/>
                  </a:lnTo>
                  <a:lnTo>
                    <a:pt x="5" y="135"/>
                  </a:lnTo>
                  <a:lnTo>
                    <a:pt x="3" y="130"/>
                  </a:lnTo>
                  <a:lnTo>
                    <a:pt x="1" y="124"/>
                  </a:lnTo>
                  <a:lnTo>
                    <a:pt x="1" y="120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1" y="84"/>
                  </a:lnTo>
                  <a:lnTo>
                    <a:pt x="1" y="78"/>
                  </a:lnTo>
                  <a:lnTo>
                    <a:pt x="2" y="74"/>
                  </a:lnTo>
                  <a:lnTo>
                    <a:pt x="5" y="68"/>
                  </a:lnTo>
                  <a:lnTo>
                    <a:pt x="6" y="62"/>
                  </a:lnTo>
                  <a:lnTo>
                    <a:pt x="8" y="57"/>
                  </a:lnTo>
                  <a:lnTo>
                    <a:pt x="10" y="52"/>
                  </a:lnTo>
                  <a:lnTo>
                    <a:pt x="13" y="47"/>
                  </a:lnTo>
                  <a:lnTo>
                    <a:pt x="16" y="42"/>
                  </a:lnTo>
                  <a:lnTo>
                    <a:pt x="20" y="38"/>
                  </a:lnTo>
                  <a:lnTo>
                    <a:pt x="23" y="31"/>
                  </a:lnTo>
                  <a:lnTo>
                    <a:pt x="28" y="25"/>
                  </a:lnTo>
                  <a:lnTo>
                    <a:pt x="33" y="21"/>
                  </a:lnTo>
                  <a:lnTo>
                    <a:pt x="38" y="16"/>
                  </a:lnTo>
                  <a:lnTo>
                    <a:pt x="44" y="13"/>
                  </a:lnTo>
                  <a:lnTo>
                    <a:pt x="51" y="9"/>
                  </a:lnTo>
                  <a:lnTo>
                    <a:pt x="56" y="6"/>
                  </a:lnTo>
                  <a:lnTo>
                    <a:pt x="63" y="3"/>
                  </a:lnTo>
                  <a:lnTo>
                    <a:pt x="70" y="2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7" y="1"/>
                  </a:lnTo>
                  <a:lnTo>
                    <a:pt x="112" y="2"/>
                  </a:lnTo>
                  <a:lnTo>
                    <a:pt x="116" y="3"/>
                  </a:lnTo>
                  <a:lnTo>
                    <a:pt x="121" y="4"/>
                  </a:lnTo>
                  <a:lnTo>
                    <a:pt x="124" y="7"/>
                  </a:lnTo>
                  <a:lnTo>
                    <a:pt x="129" y="9"/>
                  </a:lnTo>
                  <a:lnTo>
                    <a:pt x="132" y="11"/>
                  </a:lnTo>
                  <a:lnTo>
                    <a:pt x="136" y="14"/>
                  </a:lnTo>
                  <a:lnTo>
                    <a:pt x="139" y="17"/>
                  </a:lnTo>
                  <a:lnTo>
                    <a:pt x="143" y="21"/>
                  </a:lnTo>
                  <a:lnTo>
                    <a:pt x="145" y="23"/>
                  </a:lnTo>
                  <a:lnTo>
                    <a:pt x="147" y="27"/>
                  </a:lnTo>
                  <a:lnTo>
                    <a:pt x="151" y="31"/>
                  </a:lnTo>
                  <a:lnTo>
                    <a:pt x="152" y="34"/>
                  </a:lnTo>
                  <a:lnTo>
                    <a:pt x="154" y="39"/>
                  </a:lnTo>
                  <a:lnTo>
                    <a:pt x="157" y="44"/>
                  </a:lnTo>
                  <a:lnTo>
                    <a:pt x="158" y="48"/>
                  </a:lnTo>
                  <a:lnTo>
                    <a:pt x="159" y="53"/>
                  </a:lnTo>
                  <a:lnTo>
                    <a:pt x="160" y="59"/>
                  </a:lnTo>
                  <a:lnTo>
                    <a:pt x="160" y="64"/>
                  </a:lnTo>
                  <a:lnTo>
                    <a:pt x="160" y="69"/>
                  </a:lnTo>
                  <a:lnTo>
                    <a:pt x="161" y="76"/>
                  </a:lnTo>
                  <a:lnTo>
                    <a:pt x="160" y="78"/>
                  </a:lnTo>
                  <a:lnTo>
                    <a:pt x="160" y="80"/>
                  </a:lnTo>
                  <a:lnTo>
                    <a:pt x="160" y="84"/>
                  </a:lnTo>
                  <a:lnTo>
                    <a:pt x="160" y="86"/>
                  </a:lnTo>
                  <a:lnTo>
                    <a:pt x="160" y="89"/>
                  </a:lnTo>
                  <a:lnTo>
                    <a:pt x="160" y="92"/>
                  </a:lnTo>
                  <a:lnTo>
                    <a:pt x="159" y="94"/>
                  </a:lnTo>
                  <a:lnTo>
                    <a:pt x="159" y="97"/>
                  </a:lnTo>
                  <a:lnTo>
                    <a:pt x="159" y="99"/>
                  </a:lnTo>
                  <a:lnTo>
                    <a:pt x="158" y="101"/>
                  </a:lnTo>
                  <a:lnTo>
                    <a:pt x="158" y="104"/>
                  </a:lnTo>
                  <a:lnTo>
                    <a:pt x="158" y="106"/>
                  </a:lnTo>
                  <a:close/>
                  <a:moveTo>
                    <a:pt x="120" y="78"/>
                  </a:moveTo>
                  <a:lnTo>
                    <a:pt x="119" y="77"/>
                  </a:lnTo>
                  <a:lnTo>
                    <a:pt x="120" y="77"/>
                  </a:lnTo>
                  <a:lnTo>
                    <a:pt x="120" y="76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19" y="74"/>
                  </a:lnTo>
                  <a:lnTo>
                    <a:pt x="120" y="72"/>
                  </a:lnTo>
                  <a:lnTo>
                    <a:pt x="119" y="72"/>
                  </a:lnTo>
                  <a:lnTo>
                    <a:pt x="120" y="72"/>
                  </a:lnTo>
                  <a:lnTo>
                    <a:pt x="119" y="69"/>
                  </a:lnTo>
                  <a:lnTo>
                    <a:pt x="119" y="66"/>
                  </a:lnTo>
                  <a:lnTo>
                    <a:pt x="119" y="63"/>
                  </a:lnTo>
                  <a:lnTo>
                    <a:pt x="119" y="61"/>
                  </a:lnTo>
                  <a:lnTo>
                    <a:pt x="117" y="57"/>
                  </a:lnTo>
                  <a:lnTo>
                    <a:pt x="117" y="55"/>
                  </a:lnTo>
                  <a:lnTo>
                    <a:pt x="116" y="53"/>
                  </a:lnTo>
                  <a:lnTo>
                    <a:pt x="115" y="51"/>
                  </a:lnTo>
                  <a:lnTo>
                    <a:pt x="115" y="48"/>
                  </a:lnTo>
                  <a:lnTo>
                    <a:pt x="114" y="47"/>
                  </a:lnTo>
                  <a:lnTo>
                    <a:pt x="113" y="45"/>
                  </a:lnTo>
                  <a:lnTo>
                    <a:pt x="112" y="44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6" y="39"/>
                  </a:lnTo>
                  <a:lnTo>
                    <a:pt x="105" y="37"/>
                  </a:lnTo>
                  <a:lnTo>
                    <a:pt x="102" y="37"/>
                  </a:lnTo>
                  <a:lnTo>
                    <a:pt x="100" y="36"/>
                  </a:lnTo>
                  <a:lnTo>
                    <a:pt x="99" y="34"/>
                  </a:lnTo>
                  <a:lnTo>
                    <a:pt x="97" y="33"/>
                  </a:lnTo>
                  <a:lnTo>
                    <a:pt x="94" y="33"/>
                  </a:lnTo>
                  <a:lnTo>
                    <a:pt x="92" y="33"/>
                  </a:lnTo>
                  <a:lnTo>
                    <a:pt x="90" y="33"/>
                  </a:lnTo>
                  <a:lnTo>
                    <a:pt x="89" y="33"/>
                  </a:lnTo>
                  <a:lnTo>
                    <a:pt x="86" y="33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5" y="36"/>
                  </a:lnTo>
                  <a:lnTo>
                    <a:pt x="73" y="37"/>
                  </a:lnTo>
                  <a:lnTo>
                    <a:pt x="70" y="38"/>
                  </a:lnTo>
                  <a:lnTo>
                    <a:pt x="69" y="39"/>
                  </a:lnTo>
                  <a:lnTo>
                    <a:pt x="67" y="40"/>
                  </a:lnTo>
                  <a:lnTo>
                    <a:pt x="64" y="42"/>
                  </a:lnTo>
                  <a:lnTo>
                    <a:pt x="63" y="45"/>
                  </a:lnTo>
                  <a:lnTo>
                    <a:pt x="61" y="46"/>
                  </a:lnTo>
                  <a:lnTo>
                    <a:pt x="59" y="48"/>
                  </a:lnTo>
                  <a:lnTo>
                    <a:pt x="58" y="51"/>
                  </a:lnTo>
                  <a:lnTo>
                    <a:pt x="56" y="53"/>
                  </a:lnTo>
                  <a:lnTo>
                    <a:pt x="54" y="55"/>
                  </a:lnTo>
                  <a:lnTo>
                    <a:pt x="53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49" y="68"/>
                  </a:lnTo>
                  <a:lnTo>
                    <a:pt x="49" y="70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12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2" name="Freeform 139"/>
            <p:cNvSpPr>
              <a:spLocks/>
            </p:cNvSpPr>
            <p:nvPr/>
          </p:nvSpPr>
          <p:spPr bwMode="auto">
            <a:xfrm>
              <a:off x="4574" y="2496"/>
              <a:ext cx="82" cy="92"/>
            </a:xfrm>
            <a:custGeom>
              <a:avLst/>
              <a:gdLst>
                <a:gd name="T0" fmla="*/ 1 w 165"/>
                <a:gd name="T1" fmla="*/ 2 h 183"/>
                <a:gd name="T2" fmla="*/ 1 w 165"/>
                <a:gd name="T3" fmla="*/ 2 h 183"/>
                <a:gd name="T4" fmla="*/ 0 w 165"/>
                <a:gd name="T5" fmla="*/ 2 h 183"/>
                <a:gd name="T6" fmla="*/ 0 w 165"/>
                <a:gd name="T7" fmla="*/ 2 h 183"/>
                <a:gd name="T8" fmla="*/ 0 w 165"/>
                <a:gd name="T9" fmla="*/ 2 h 183"/>
                <a:gd name="T10" fmla="*/ 0 w 165"/>
                <a:gd name="T11" fmla="*/ 2 h 183"/>
                <a:gd name="T12" fmla="*/ 0 w 165"/>
                <a:gd name="T13" fmla="*/ 2 h 183"/>
                <a:gd name="T14" fmla="*/ 0 w 165"/>
                <a:gd name="T15" fmla="*/ 2 h 183"/>
                <a:gd name="T16" fmla="*/ 0 w 165"/>
                <a:gd name="T17" fmla="*/ 2 h 183"/>
                <a:gd name="T18" fmla="*/ 0 w 165"/>
                <a:gd name="T19" fmla="*/ 2 h 183"/>
                <a:gd name="T20" fmla="*/ 0 w 165"/>
                <a:gd name="T21" fmla="*/ 2 h 183"/>
                <a:gd name="T22" fmla="*/ 0 w 165"/>
                <a:gd name="T23" fmla="*/ 1 h 183"/>
                <a:gd name="T24" fmla="*/ 0 w 165"/>
                <a:gd name="T25" fmla="*/ 1 h 183"/>
                <a:gd name="T26" fmla="*/ 0 w 165"/>
                <a:gd name="T27" fmla="*/ 1 h 183"/>
                <a:gd name="T28" fmla="*/ 0 w 165"/>
                <a:gd name="T29" fmla="*/ 1 h 183"/>
                <a:gd name="T30" fmla="*/ 0 w 165"/>
                <a:gd name="T31" fmla="*/ 1 h 183"/>
                <a:gd name="T32" fmla="*/ 0 w 165"/>
                <a:gd name="T33" fmla="*/ 1 h 183"/>
                <a:gd name="T34" fmla="*/ 0 w 165"/>
                <a:gd name="T35" fmla="*/ 1 h 183"/>
                <a:gd name="T36" fmla="*/ 0 w 165"/>
                <a:gd name="T37" fmla="*/ 1 h 183"/>
                <a:gd name="T38" fmla="*/ 0 w 165"/>
                <a:gd name="T39" fmla="*/ 1 h 183"/>
                <a:gd name="T40" fmla="*/ 0 w 165"/>
                <a:gd name="T41" fmla="*/ 0 h 183"/>
                <a:gd name="T42" fmla="*/ 0 w 165"/>
                <a:gd name="T43" fmla="*/ 0 h 183"/>
                <a:gd name="T44" fmla="*/ 0 w 165"/>
                <a:gd name="T45" fmla="*/ 1 h 183"/>
                <a:gd name="T46" fmla="*/ 1 w 165"/>
                <a:gd name="T47" fmla="*/ 1 h 183"/>
                <a:gd name="T48" fmla="*/ 1 w 165"/>
                <a:gd name="T49" fmla="*/ 1 h 183"/>
                <a:gd name="T50" fmla="*/ 1 w 165"/>
                <a:gd name="T51" fmla="*/ 1 h 183"/>
                <a:gd name="T52" fmla="*/ 1 w 165"/>
                <a:gd name="T53" fmla="*/ 1 h 183"/>
                <a:gd name="T54" fmla="*/ 0 w 165"/>
                <a:gd name="T55" fmla="*/ 1 h 183"/>
                <a:gd name="T56" fmla="*/ 0 w 165"/>
                <a:gd name="T57" fmla="*/ 1 h 183"/>
                <a:gd name="T58" fmla="*/ 0 w 165"/>
                <a:gd name="T59" fmla="*/ 1 h 183"/>
                <a:gd name="T60" fmla="*/ 0 w 165"/>
                <a:gd name="T61" fmla="*/ 1 h 183"/>
                <a:gd name="T62" fmla="*/ 0 w 165"/>
                <a:gd name="T63" fmla="*/ 1 h 183"/>
                <a:gd name="T64" fmla="*/ 0 w 165"/>
                <a:gd name="T65" fmla="*/ 1 h 183"/>
                <a:gd name="T66" fmla="*/ 0 w 165"/>
                <a:gd name="T67" fmla="*/ 1 h 183"/>
                <a:gd name="T68" fmla="*/ 0 w 165"/>
                <a:gd name="T69" fmla="*/ 1 h 183"/>
                <a:gd name="T70" fmla="*/ 0 w 165"/>
                <a:gd name="T71" fmla="*/ 1 h 183"/>
                <a:gd name="T72" fmla="*/ 0 w 165"/>
                <a:gd name="T73" fmla="*/ 1 h 183"/>
                <a:gd name="T74" fmla="*/ 0 w 165"/>
                <a:gd name="T75" fmla="*/ 1 h 183"/>
                <a:gd name="T76" fmla="*/ 0 w 165"/>
                <a:gd name="T77" fmla="*/ 1 h 183"/>
                <a:gd name="T78" fmla="*/ 0 w 165"/>
                <a:gd name="T79" fmla="*/ 1 h 183"/>
                <a:gd name="T80" fmla="*/ 0 w 165"/>
                <a:gd name="T81" fmla="*/ 1 h 183"/>
                <a:gd name="T82" fmla="*/ 0 w 165"/>
                <a:gd name="T83" fmla="*/ 1 h 183"/>
                <a:gd name="T84" fmla="*/ 0 w 165"/>
                <a:gd name="T85" fmla="*/ 1 h 183"/>
                <a:gd name="T86" fmla="*/ 0 w 165"/>
                <a:gd name="T87" fmla="*/ 1 h 183"/>
                <a:gd name="T88" fmla="*/ 0 w 165"/>
                <a:gd name="T89" fmla="*/ 2 h 183"/>
                <a:gd name="T90" fmla="*/ 0 w 165"/>
                <a:gd name="T91" fmla="*/ 2 h 183"/>
                <a:gd name="T92" fmla="*/ 0 w 165"/>
                <a:gd name="T93" fmla="*/ 2 h 183"/>
                <a:gd name="T94" fmla="*/ 0 w 165"/>
                <a:gd name="T95" fmla="*/ 2 h 183"/>
                <a:gd name="T96" fmla="*/ 0 w 165"/>
                <a:gd name="T97" fmla="*/ 2 h 183"/>
                <a:gd name="T98" fmla="*/ 0 w 165"/>
                <a:gd name="T99" fmla="*/ 2 h 183"/>
                <a:gd name="T100" fmla="*/ 0 w 165"/>
                <a:gd name="T101" fmla="*/ 2 h 183"/>
                <a:gd name="T102" fmla="*/ 0 w 165"/>
                <a:gd name="T103" fmla="*/ 2 h 183"/>
                <a:gd name="T104" fmla="*/ 0 w 165"/>
                <a:gd name="T105" fmla="*/ 2 h 183"/>
                <a:gd name="T106" fmla="*/ 0 w 165"/>
                <a:gd name="T107" fmla="*/ 1 h 183"/>
                <a:gd name="T108" fmla="*/ 0 w 165"/>
                <a:gd name="T109" fmla="*/ 1 h 1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5"/>
                <a:gd name="T166" fmla="*/ 0 h 183"/>
                <a:gd name="T167" fmla="*/ 165 w 165"/>
                <a:gd name="T168" fmla="*/ 183 h 1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5" h="183">
                  <a:moveTo>
                    <a:pt x="108" y="113"/>
                  </a:moveTo>
                  <a:lnTo>
                    <a:pt x="152" y="121"/>
                  </a:lnTo>
                  <a:lnTo>
                    <a:pt x="150" y="125"/>
                  </a:lnTo>
                  <a:lnTo>
                    <a:pt x="147" y="130"/>
                  </a:lnTo>
                  <a:lnTo>
                    <a:pt x="145" y="135"/>
                  </a:lnTo>
                  <a:lnTo>
                    <a:pt x="143" y="139"/>
                  </a:lnTo>
                  <a:lnTo>
                    <a:pt x="140" y="144"/>
                  </a:lnTo>
                  <a:lnTo>
                    <a:pt x="138" y="147"/>
                  </a:lnTo>
                  <a:lnTo>
                    <a:pt x="136" y="151"/>
                  </a:lnTo>
                  <a:lnTo>
                    <a:pt x="132" y="154"/>
                  </a:lnTo>
                  <a:lnTo>
                    <a:pt x="129" y="158"/>
                  </a:lnTo>
                  <a:lnTo>
                    <a:pt x="127" y="161"/>
                  </a:lnTo>
                  <a:lnTo>
                    <a:pt x="123" y="163"/>
                  </a:lnTo>
                  <a:lnTo>
                    <a:pt x="120" y="167"/>
                  </a:lnTo>
                  <a:lnTo>
                    <a:pt x="115" y="169"/>
                  </a:lnTo>
                  <a:lnTo>
                    <a:pt x="112" y="172"/>
                  </a:lnTo>
                  <a:lnTo>
                    <a:pt x="108" y="174"/>
                  </a:lnTo>
                  <a:lnTo>
                    <a:pt x="104" y="175"/>
                  </a:lnTo>
                  <a:lnTo>
                    <a:pt x="100" y="177"/>
                  </a:lnTo>
                  <a:lnTo>
                    <a:pt x="95" y="178"/>
                  </a:lnTo>
                  <a:lnTo>
                    <a:pt x="92" y="180"/>
                  </a:lnTo>
                  <a:lnTo>
                    <a:pt x="87" y="181"/>
                  </a:lnTo>
                  <a:lnTo>
                    <a:pt x="83" y="182"/>
                  </a:lnTo>
                  <a:lnTo>
                    <a:pt x="78" y="182"/>
                  </a:lnTo>
                  <a:lnTo>
                    <a:pt x="74" y="182"/>
                  </a:lnTo>
                  <a:lnTo>
                    <a:pt x="70" y="183"/>
                  </a:lnTo>
                  <a:lnTo>
                    <a:pt x="64" y="182"/>
                  </a:lnTo>
                  <a:lnTo>
                    <a:pt x="59" y="182"/>
                  </a:lnTo>
                  <a:lnTo>
                    <a:pt x="54" y="181"/>
                  </a:lnTo>
                  <a:lnTo>
                    <a:pt x="49" y="181"/>
                  </a:lnTo>
                  <a:lnTo>
                    <a:pt x="45" y="180"/>
                  </a:lnTo>
                  <a:lnTo>
                    <a:pt x="40" y="177"/>
                  </a:lnTo>
                  <a:lnTo>
                    <a:pt x="37" y="176"/>
                  </a:lnTo>
                  <a:lnTo>
                    <a:pt x="32" y="174"/>
                  </a:lnTo>
                  <a:lnTo>
                    <a:pt x="29" y="172"/>
                  </a:lnTo>
                  <a:lnTo>
                    <a:pt x="25" y="169"/>
                  </a:lnTo>
                  <a:lnTo>
                    <a:pt x="22" y="166"/>
                  </a:lnTo>
                  <a:lnTo>
                    <a:pt x="19" y="163"/>
                  </a:lnTo>
                  <a:lnTo>
                    <a:pt x="16" y="160"/>
                  </a:lnTo>
                  <a:lnTo>
                    <a:pt x="13" y="155"/>
                  </a:lnTo>
                  <a:lnTo>
                    <a:pt x="10" y="152"/>
                  </a:lnTo>
                  <a:lnTo>
                    <a:pt x="8" y="148"/>
                  </a:lnTo>
                  <a:lnTo>
                    <a:pt x="6" y="144"/>
                  </a:lnTo>
                  <a:lnTo>
                    <a:pt x="4" y="139"/>
                  </a:lnTo>
                  <a:lnTo>
                    <a:pt x="2" y="135"/>
                  </a:lnTo>
                  <a:lnTo>
                    <a:pt x="1" y="130"/>
                  </a:lnTo>
                  <a:lnTo>
                    <a:pt x="1" y="124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94"/>
                  </a:lnTo>
                  <a:lnTo>
                    <a:pt x="1" y="90"/>
                  </a:lnTo>
                  <a:lnTo>
                    <a:pt x="1" y="85"/>
                  </a:lnTo>
                  <a:lnTo>
                    <a:pt x="2" y="80"/>
                  </a:lnTo>
                  <a:lnTo>
                    <a:pt x="3" y="76"/>
                  </a:lnTo>
                  <a:lnTo>
                    <a:pt x="4" y="71"/>
                  </a:lnTo>
                  <a:lnTo>
                    <a:pt x="6" y="68"/>
                  </a:lnTo>
                  <a:lnTo>
                    <a:pt x="7" y="63"/>
                  </a:lnTo>
                  <a:lnTo>
                    <a:pt x="9" y="59"/>
                  </a:lnTo>
                  <a:lnTo>
                    <a:pt x="11" y="55"/>
                  </a:lnTo>
                  <a:lnTo>
                    <a:pt x="13" y="51"/>
                  </a:lnTo>
                  <a:lnTo>
                    <a:pt x="15" y="46"/>
                  </a:lnTo>
                  <a:lnTo>
                    <a:pt x="17" y="42"/>
                  </a:lnTo>
                  <a:lnTo>
                    <a:pt x="19" y="39"/>
                  </a:lnTo>
                  <a:lnTo>
                    <a:pt x="23" y="36"/>
                  </a:lnTo>
                  <a:lnTo>
                    <a:pt x="25" y="32"/>
                  </a:lnTo>
                  <a:lnTo>
                    <a:pt x="29" y="29"/>
                  </a:lnTo>
                  <a:lnTo>
                    <a:pt x="31" y="25"/>
                  </a:lnTo>
                  <a:lnTo>
                    <a:pt x="34" y="23"/>
                  </a:lnTo>
                  <a:lnTo>
                    <a:pt x="38" y="19"/>
                  </a:lnTo>
                  <a:lnTo>
                    <a:pt x="41" y="17"/>
                  </a:lnTo>
                  <a:lnTo>
                    <a:pt x="46" y="15"/>
                  </a:lnTo>
                  <a:lnTo>
                    <a:pt x="49" y="11"/>
                  </a:lnTo>
                  <a:lnTo>
                    <a:pt x="53" y="10"/>
                  </a:lnTo>
                  <a:lnTo>
                    <a:pt x="57" y="8"/>
                  </a:lnTo>
                  <a:lnTo>
                    <a:pt x="61" y="6"/>
                  </a:lnTo>
                  <a:lnTo>
                    <a:pt x="66" y="4"/>
                  </a:lnTo>
                  <a:lnTo>
                    <a:pt x="70" y="3"/>
                  </a:lnTo>
                  <a:lnTo>
                    <a:pt x="74" y="2"/>
                  </a:lnTo>
                  <a:lnTo>
                    <a:pt x="78" y="1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5" y="1"/>
                  </a:lnTo>
                  <a:lnTo>
                    <a:pt x="119" y="2"/>
                  </a:lnTo>
                  <a:lnTo>
                    <a:pt x="123" y="3"/>
                  </a:lnTo>
                  <a:lnTo>
                    <a:pt x="127" y="4"/>
                  </a:lnTo>
                  <a:lnTo>
                    <a:pt x="130" y="7"/>
                  </a:lnTo>
                  <a:lnTo>
                    <a:pt x="133" y="8"/>
                  </a:lnTo>
                  <a:lnTo>
                    <a:pt x="137" y="10"/>
                  </a:lnTo>
                  <a:lnTo>
                    <a:pt x="140" y="13"/>
                  </a:lnTo>
                  <a:lnTo>
                    <a:pt x="144" y="16"/>
                  </a:lnTo>
                  <a:lnTo>
                    <a:pt x="146" y="18"/>
                  </a:lnTo>
                  <a:lnTo>
                    <a:pt x="148" y="21"/>
                  </a:lnTo>
                  <a:lnTo>
                    <a:pt x="152" y="24"/>
                  </a:lnTo>
                  <a:lnTo>
                    <a:pt x="154" y="27"/>
                  </a:lnTo>
                  <a:lnTo>
                    <a:pt x="155" y="31"/>
                  </a:lnTo>
                  <a:lnTo>
                    <a:pt x="158" y="34"/>
                  </a:lnTo>
                  <a:lnTo>
                    <a:pt x="159" y="38"/>
                  </a:lnTo>
                  <a:lnTo>
                    <a:pt x="161" y="41"/>
                  </a:lnTo>
                  <a:lnTo>
                    <a:pt x="162" y="46"/>
                  </a:lnTo>
                  <a:lnTo>
                    <a:pt x="162" y="49"/>
                  </a:lnTo>
                  <a:lnTo>
                    <a:pt x="163" y="54"/>
                  </a:lnTo>
                  <a:lnTo>
                    <a:pt x="165" y="59"/>
                  </a:lnTo>
                  <a:lnTo>
                    <a:pt x="121" y="63"/>
                  </a:lnTo>
                  <a:lnTo>
                    <a:pt x="120" y="61"/>
                  </a:lnTo>
                  <a:lnTo>
                    <a:pt x="120" y="59"/>
                  </a:lnTo>
                  <a:lnTo>
                    <a:pt x="120" y="56"/>
                  </a:lnTo>
                  <a:lnTo>
                    <a:pt x="119" y="54"/>
                  </a:lnTo>
                  <a:lnTo>
                    <a:pt x="119" y="53"/>
                  </a:lnTo>
                  <a:lnTo>
                    <a:pt x="117" y="51"/>
                  </a:lnTo>
                  <a:lnTo>
                    <a:pt x="116" y="49"/>
                  </a:lnTo>
                  <a:lnTo>
                    <a:pt x="115" y="47"/>
                  </a:lnTo>
                  <a:lnTo>
                    <a:pt x="115" y="46"/>
                  </a:lnTo>
                  <a:lnTo>
                    <a:pt x="114" y="45"/>
                  </a:lnTo>
                  <a:lnTo>
                    <a:pt x="113" y="44"/>
                  </a:lnTo>
                  <a:lnTo>
                    <a:pt x="112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7" y="39"/>
                  </a:lnTo>
                  <a:lnTo>
                    <a:pt x="106" y="38"/>
                  </a:lnTo>
                  <a:lnTo>
                    <a:pt x="105" y="38"/>
                  </a:lnTo>
                  <a:lnTo>
                    <a:pt x="102" y="37"/>
                  </a:lnTo>
                  <a:lnTo>
                    <a:pt x="101" y="37"/>
                  </a:lnTo>
                  <a:lnTo>
                    <a:pt x="100" y="36"/>
                  </a:lnTo>
                  <a:lnTo>
                    <a:pt x="98" y="36"/>
                  </a:lnTo>
                  <a:lnTo>
                    <a:pt x="97" y="36"/>
                  </a:lnTo>
                  <a:lnTo>
                    <a:pt x="94" y="36"/>
                  </a:lnTo>
                  <a:lnTo>
                    <a:pt x="93" y="36"/>
                  </a:lnTo>
                  <a:lnTo>
                    <a:pt x="91" y="36"/>
                  </a:lnTo>
                  <a:lnTo>
                    <a:pt x="89" y="36"/>
                  </a:lnTo>
                  <a:lnTo>
                    <a:pt x="86" y="36"/>
                  </a:lnTo>
                  <a:lnTo>
                    <a:pt x="84" y="37"/>
                  </a:lnTo>
                  <a:lnTo>
                    <a:pt x="83" y="37"/>
                  </a:lnTo>
                  <a:lnTo>
                    <a:pt x="80" y="38"/>
                  </a:lnTo>
                  <a:lnTo>
                    <a:pt x="78" y="39"/>
                  </a:lnTo>
                  <a:lnTo>
                    <a:pt x="76" y="40"/>
                  </a:lnTo>
                  <a:lnTo>
                    <a:pt x="75" y="41"/>
                  </a:lnTo>
                  <a:lnTo>
                    <a:pt x="72" y="42"/>
                  </a:lnTo>
                  <a:lnTo>
                    <a:pt x="70" y="44"/>
                  </a:lnTo>
                  <a:lnTo>
                    <a:pt x="69" y="46"/>
                  </a:lnTo>
                  <a:lnTo>
                    <a:pt x="67" y="47"/>
                  </a:lnTo>
                  <a:lnTo>
                    <a:pt x="64" y="48"/>
                  </a:lnTo>
                  <a:lnTo>
                    <a:pt x="63" y="51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59" y="57"/>
                  </a:lnTo>
                  <a:lnTo>
                    <a:pt x="57" y="60"/>
                  </a:lnTo>
                  <a:lnTo>
                    <a:pt x="55" y="63"/>
                  </a:lnTo>
                  <a:lnTo>
                    <a:pt x="54" y="66"/>
                  </a:lnTo>
                  <a:lnTo>
                    <a:pt x="53" y="69"/>
                  </a:lnTo>
                  <a:lnTo>
                    <a:pt x="52" y="72"/>
                  </a:lnTo>
                  <a:lnTo>
                    <a:pt x="52" y="76"/>
                  </a:lnTo>
                  <a:lnTo>
                    <a:pt x="51" y="78"/>
                  </a:lnTo>
                  <a:lnTo>
                    <a:pt x="49" y="82"/>
                  </a:lnTo>
                  <a:lnTo>
                    <a:pt x="48" y="85"/>
                  </a:lnTo>
                  <a:lnTo>
                    <a:pt x="48" y="89"/>
                  </a:lnTo>
                  <a:lnTo>
                    <a:pt x="47" y="92"/>
                  </a:lnTo>
                  <a:lnTo>
                    <a:pt x="47" y="95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6" y="105"/>
                  </a:lnTo>
                  <a:lnTo>
                    <a:pt x="46" y="107"/>
                  </a:lnTo>
                  <a:lnTo>
                    <a:pt x="46" y="110"/>
                  </a:lnTo>
                  <a:lnTo>
                    <a:pt x="46" y="114"/>
                  </a:lnTo>
                  <a:lnTo>
                    <a:pt x="46" y="116"/>
                  </a:lnTo>
                  <a:lnTo>
                    <a:pt x="46" y="119"/>
                  </a:lnTo>
                  <a:lnTo>
                    <a:pt x="46" y="121"/>
                  </a:lnTo>
                  <a:lnTo>
                    <a:pt x="46" y="123"/>
                  </a:lnTo>
                  <a:lnTo>
                    <a:pt x="47" y="124"/>
                  </a:lnTo>
                  <a:lnTo>
                    <a:pt x="47" y="127"/>
                  </a:lnTo>
                  <a:lnTo>
                    <a:pt x="48" y="129"/>
                  </a:lnTo>
                  <a:lnTo>
                    <a:pt x="48" y="131"/>
                  </a:lnTo>
                  <a:lnTo>
                    <a:pt x="49" y="132"/>
                  </a:lnTo>
                  <a:lnTo>
                    <a:pt x="51" y="135"/>
                  </a:lnTo>
                  <a:lnTo>
                    <a:pt x="52" y="136"/>
                  </a:lnTo>
                  <a:lnTo>
                    <a:pt x="53" y="138"/>
                  </a:lnTo>
                  <a:lnTo>
                    <a:pt x="54" y="139"/>
                  </a:lnTo>
                  <a:lnTo>
                    <a:pt x="55" y="140"/>
                  </a:lnTo>
                  <a:lnTo>
                    <a:pt x="56" y="142"/>
                  </a:lnTo>
                  <a:lnTo>
                    <a:pt x="57" y="142"/>
                  </a:lnTo>
                  <a:lnTo>
                    <a:pt x="59" y="143"/>
                  </a:lnTo>
                  <a:lnTo>
                    <a:pt x="61" y="144"/>
                  </a:lnTo>
                  <a:lnTo>
                    <a:pt x="62" y="144"/>
                  </a:lnTo>
                  <a:lnTo>
                    <a:pt x="63" y="145"/>
                  </a:lnTo>
                  <a:lnTo>
                    <a:pt x="66" y="145"/>
                  </a:lnTo>
                  <a:lnTo>
                    <a:pt x="67" y="145"/>
                  </a:lnTo>
                  <a:lnTo>
                    <a:pt x="69" y="145"/>
                  </a:lnTo>
                  <a:lnTo>
                    <a:pt x="71" y="146"/>
                  </a:lnTo>
                  <a:lnTo>
                    <a:pt x="72" y="145"/>
                  </a:lnTo>
                  <a:lnTo>
                    <a:pt x="75" y="145"/>
                  </a:lnTo>
                  <a:lnTo>
                    <a:pt x="76" y="145"/>
                  </a:lnTo>
                  <a:lnTo>
                    <a:pt x="78" y="145"/>
                  </a:lnTo>
                  <a:lnTo>
                    <a:pt x="79" y="144"/>
                  </a:lnTo>
                  <a:lnTo>
                    <a:pt x="82" y="144"/>
                  </a:lnTo>
                  <a:lnTo>
                    <a:pt x="83" y="143"/>
                  </a:lnTo>
                  <a:lnTo>
                    <a:pt x="85" y="142"/>
                  </a:lnTo>
                  <a:lnTo>
                    <a:pt x="86" y="142"/>
                  </a:lnTo>
                  <a:lnTo>
                    <a:pt x="89" y="140"/>
                  </a:lnTo>
                  <a:lnTo>
                    <a:pt x="90" y="139"/>
                  </a:lnTo>
                  <a:lnTo>
                    <a:pt x="92" y="138"/>
                  </a:lnTo>
                  <a:lnTo>
                    <a:pt x="93" y="136"/>
                  </a:lnTo>
                  <a:lnTo>
                    <a:pt x="94" y="135"/>
                  </a:lnTo>
                  <a:lnTo>
                    <a:pt x="97" y="132"/>
                  </a:lnTo>
                  <a:lnTo>
                    <a:pt x="98" y="131"/>
                  </a:lnTo>
                  <a:lnTo>
                    <a:pt x="99" y="129"/>
                  </a:lnTo>
                  <a:lnTo>
                    <a:pt x="101" y="127"/>
                  </a:lnTo>
                  <a:lnTo>
                    <a:pt x="102" y="125"/>
                  </a:lnTo>
                  <a:lnTo>
                    <a:pt x="104" y="123"/>
                  </a:lnTo>
                  <a:lnTo>
                    <a:pt x="105" y="120"/>
                  </a:lnTo>
                  <a:lnTo>
                    <a:pt x="106" y="117"/>
                  </a:lnTo>
                  <a:lnTo>
                    <a:pt x="107" y="115"/>
                  </a:lnTo>
                  <a:lnTo>
                    <a:pt x="108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3" name="Freeform 140"/>
            <p:cNvSpPr>
              <a:spLocks/>
            </p:cNvSpPr>
            <p:nvPr/>
          </p:nvSpPr>
          <p:spPr bwMode="auto">
            <a:xfrm>
              <a:off x="4661" y="2496"/>
              <a:ext cx="136" cy="90"/>
            </a:xfrm>
            <a:custGeom>
              <a:avLst/>
              <a:gdLst>
                <a:gd name="T0" fmla="*/ 1 w 272"/>
                <a:gd name="T1" fmla="*/ 1 h 178"/>
                <a:gd name="T2" fmla="*/ 1 w 272"/>
                <a:gd name="T3" fmla="*/ 1 h 178"/>
                <a:gd name="T4" fmla="*/ 1 w 272"/>
                <a:gd name="T5" fmla="*/ 1 h 178"/>
                <a:gd name="T6" fmla="*/ 1 w 272"/>
                <a:gd name="T7" fmla="*/ 0 h 178"/>
                <a:gd name="T8" fmla="*/ 1 w 272"/>
                <a:gd name="T9" fmla="*/ 1 h 178"/>
                <a:gd name="T10" fmla="*/ 1 w 272"/>
                <a:gd name="T11" fmla="*/ 1 h 178"/>
                <a:gd name="T12" fmla="*/ 1 w 272"/>
                <a:gd name="T13" fmla="*/ 1 h 178"/>
                <a:gd name="T14" fmla="*/ 1 w 272"/>
                <a:gd name="T15" fmla="*/ 1 h 178"/>
                <a:gd name="T16" fmla="*/ 1 w 272"/>
                <a:gd name="T17" fmla="*/ 1 h 178"/>
                <a:gd name="T18" fmla="*/ 1 w 272"/>
                <a:gd name="T19" fmla="*/ 1 h 178"/>
                <a:gd name="T20" fmla="*/ 1 w 272"/>
                <a:gd name="T21" fmla="*/ 1 h 178"/>
                <a:gd name="T22" fmla="*/ 1 w 272"/>
                <a:gd name="T23" fmla="*/ 1 h 178"/>
                <a:gd name="T24" fmla="*/ 1 w 272"/>
                <a:gd name="T25" fmla="*/ 1 h 178"/>
                <a:gd name="T26" fmla="*/ 1 w 272"/>
                <a:gd name="T27" fmla="*/ 1 h 178"/>
                <a:gd name="T28" fmla="*/ 1 w 272"/>
                <a:gd name="T29" fmla="*/ 0 h 178"/>
                <a:gd name="T30" fmla="*/ 1 w 272"/>
                <a:gd name="T31" fmla="*/ 0 h 178"/>
                <a:gd name="T32" fmla="*/ 1 w 272"/>
                <a:gd name="T33" fmla="*/ 1 h 178"/>
                <a:gd name="T34" fmla="*/ 1 w 272"/>
                <a:gd name="T35" fmla="*/ 1 h 178"/>
                <a:gd name="T36" fmla="*/ 2 w 272"/>
                <a:gd name="T37" fmla="*/ 1 h 178"/>
                <a:gd name="T38" fmla="*/ 2 w 272"/>
                <a:gd name="T39" fmla="*/ 1 h 178"/>
                <a:gd name="T40" fmla="*/ 2 w 272"/>
                <a:gd name="T41" fmla="*/ 1 h 178"/>
                <a:gd name="T42" fmla="*/ 2 w 272"/>
                <a:gd name="T43" fmla="*/ 1 h 178"/>
                <a:gd name="T44" fmla="*/ 2 w 272"/>
                <a:gd name="T45" fmla="*/ 1 h 178"/>
                <a:gd name="T46" fmla="*/ 2 w 272"/>
                <a:gd name="T47" fmla="*/ 1 h 178"/>
                <a:gd name="T48" fmla="*/ 1 w 272"/>
                <a:gd name="T49" fmla="*/ 2 h 178"/>
                <a:gd name="T50" fmla="*/ 1 w 272"/>
                <a:gd name="T51" fmla="*/ 1 h 178"/>
                <a:gd name="T52" fmla="*/ 1 w 272"/>
                <a:gd name="T53" fmla="*/ 1 h 178"/>
                <a:gd name="T54" fmla="*/ 1 w 272"/>
                <a:gd name="T55" fmla="*/ 1 h 178"/>
                <a:gd name="T56" fmla="*/ 1 w 272"/>
                <a:gd name="T57" fmla="*/ 1 h 178"/>
                <a:gd name="T58" fmla="*/ 1 w 272"/>
                <a:gd name="T59" fmla="*/ 1 h 178"/>
                <a:gd name="T60" fmla="*/ 1 w 272"/>
                <a:gd name="T61" fmla="*/ 1 h 178"/>
                <a:gd name="T62" fmla="*/ 1 w 272"/>
                <a:gd name="T63" fmla="*/ 1 h 178"/>
                <a:gd name="T64" fmla="*/ 1 w 272"/>
                <a:gd name="T65" fmla="*/ 1 h 178"/>
                <a:gd name="T66" fmla="*/ 1 w 272"/>
                <a:gd name="T67" fmla="*/ 1 h 178"/>
                <a:gd name="T68" fmla="*/ 1 w 272"/>
                <a:gd name="T69" fmla="*/ 1 h 178"/>
                <a:gd name="T70" fmla="*/ 1 w 272"/>
                <a:gd name="T71" fmla="*/ 1 h 178"/>
                <a:gd name="T72" fmla="*/ 1 w 272"/>
                <a:gd name="T73" fmla="*/ 1 h 178"/>
                <a:gd name="T74" fmla="*/ 1 w 272"/>
                <a:gd name="T75" fmla="*/ 1 h 178"/>
                <a:gd name="T76" fmla="*/ 1 w 272"/>
                <a:gd name="T77" fmla="*/ 1 h 178"/>
                <a:gd name="T78" fmla="*/ 1 w 272"/>
                <a:gd name="T79" fmla="*/ 1 h 178"/>
                <a:gd name="T80" fmla="*/ 1 w 272"/>
                <a:gd name="T81" fmla="*/ 2 h 178"/>
                <a:gd name="T82" fmla="*/ 1 w 272"/>
                <a:gd name="T83" fmla="*/ 1 h 178"/>
                <a:gd name="T84" fmla="*/ 1 w 272"/>
                <a:gd name="T85" fmla="*/ 1 h 178"/>
                <a:gd name="T86" fmla="*/ 1 w 272"/>
                <a:gd name="T87" fmla="*/ 1 h 178"/>
                <a:gd name="T88" fmla="*/ 1 w 272"/>
                <a:gd name="T89" fmla="*/ 1 h 178"/>
                <a:gd name="T90" fmla="*/ 1 w 272"/>
                <a:gd name="T91" fmla="*/ 1 h 178"/>
                <a:gd name="T92" fmla="*/ 1 w 272"/>
                <a:gd name="T93" fmla="*/ 1 h 178"/>
                <a:gd name="T94" fmla="*/ 1 w 272"/>
                <a:gd name="T95" fmla="*/ 1 h 178"/>
                <a:gd name="T96" fmla="*/ 1 w 272"/>
                <a:gd name="T97" fmla="*/ 1 h 178"/>
                <a:gd name="T98" fmla="*/ 1 w 272"/>
                <a:gd name="T99" fmla="*/ 1 h 178"/>
                <a:gd name="T100" fmla="*/ 1 w 272"/>
                <a:gd name="T101" fmla="*/ 1 h 178"/>
                <a:gd name="T102" fmla="*/ 1 w 272"/>
                <a:gd name="T103" fmla="*/ 1 h 178"/>
                <a:gd name="T104" fmla="*/ 1 w 272"/>
                <a:gd name="T105" fmla="*/ 1 h 178"/>
                <a:gd name="T106" fmla="*/ 1 w 272"/>
                <a:gd name="T107" fmla="*/ 1 h 178"/>
                <a:gd name="T108" fmla="*/ 1 w 272"/>
                <a:gd name="T109" fmla="*/ 1 h 178"/>
                <a:gd name="T110" fmla="*/ 1 w 272"/>
                <a:gd name="T111" fmla="*/ 1 h 178"/>
                <a:gd name="T112" fmla="*/ 1 w 272"/>
                <a:gd name="T113" fmla="*/ 1 h 178"/>
                <a:gd name="T114" fmla="*/ 1 w 272"/>
                <a:gd name="T115" fmla="*/ 1 h 178"/>
                <a:gd name="T116" fmla="*/ 1 w 272"/>
                <a:gd name="T117" fmla="*/ 1 h 178"/>
                <a:gd name="T118" fmla="*/ 1 w 272"/>
                <a:gd name="T119" fmla="*/ 1 h 178"/>
                <a:gd name="T120" fmla="*/ 1 w 272"/>
                <a:gd name="T121" fmla="*/ 1 h 178"/>
                <a:gd name="T122" fmla="*/ 1 w 272"/>
                <a:gd name="T123" fmla="*/ 1 h 178"/>
                <a:gd name="T124" fmla="*/ 1 w 272"/>
                <a:gd name="T125" fmla="*/ 1 h 1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2"/>
                <a:gd name="T190" fmla="*/ 0 h 178"/>
                <a:gd name="T191" fmla="*/ 272 w 272"/>
                <a:gd name="T192" fmla="*/ 178 h 1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2" h="178">
                  <a:moveTo>
                    <a:pt x="34" y="4"/>
                  </a:moveTo>
                  <a:lnTo>
                    <a:pt x="78" y="4"/>
                  </a:lnTo>
                  <a:lnTo>
                    <a:pt x="74" y="25"/>
                  </a:lnTo>
                  <a:lnTo>
                    <a:pt x="77" y="21"/>
                  </a:lnTo>
                  <a:lnTo>
                    <a:pt x="82" y="17"/>
                  </a:lnTo>
                  <a:lnTo>
                    <a:pt x="86" y="14"/>
                  </a:lnTo>
                  <a:lnTo>
                    <a:pt x="90" y="10"/>
                  </a:lnTo>
                  <a:lnTo>
                    <a:pt x="94" y="8"/>
                  </a:lnTo>
                  <a:lnTo>
                    <a:pt x="99" y="6"/>
                  </a:lnTo>
                  <a:lnTo>
                    <a:pt x="104" y="3"/>
                  </a:lnTo>
                  <a:lnTo>
                    <a:pt x="108" y="2"/>
                  </a:lnTo>
                  <a:lnTo>
                    <a:pt x="113" y="1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1"/>
                  </a:lnTo>
                  <a:lnTo>
                    <a:pt x="144" y="1"/>
                  </a:lnTo>
                  <a:lnTo>
                    <a:pt x="146" y="2"/>
                  </a:lnTo>
                  <a:lnTo>
                    <a:pt x="148" y="3"/>
                  </a:lnTo>
                  <a:lnTo>
                    <a:pt x="151" y="3"/>
                  </a:lnTo>
                  <a:lnTo>
                    <a:pt x="152" y="4"/>
                  </a:lnTo>
                  <a:lnTo>
                    <a:pt x="154" y="6"/>
                  </a:lnTo>
                  <a:lnTo>
                    <a:pt x="157" y="8"/>
                  </a:lnTo>
                  <a:lnTo>
                    <a:pt x="158" y="9"/>
                  </a:lnTo>
                  <a:lnTo>
                    <a:pt x="159" y="10"/>
                  </a:lnTo>
                  <a:lnTo>
                    <a:pt x="161" y="11"/>
                  </a:lnTo>
                  <a:lnTo>
                    <a:pt x="162" y="14"/>
                  </a:lnTo>
                  <a:lnTo>
                    <a:pt x="163" y="15"/>
                  </a:lnTo>
                  <a:lnTo>
                    <a:pt x="165" y="17"/>
                  </a:lnTo>
                  <a:lnTo>
                    <a:pt x="166" y="19"/>
                  </a:lnTo>
                  <a:lnTo>
                    <a:pt x="166" y="22"/>
                  </a:lnTo>
                  <a:lnTo>
                    <a:pt x="167" y="23"/>
                  </a:lnTo>
                  <a:lnTo>
                    <a:pt x="168" y="25"/>
                  </a:lnTo>
                  <a:lnTo>
                    <a:pt x="168" y="27"/>
                  </a:lnTo>
                  <a:lnTo>
                    <a:pt x="169" y="31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4"/>
                  </a:lnTo>
                  <a:lnTo>
                    <a:pt x="176" y="22"/>
                  </a:lnTo>
                  <a:lnTo>
                    <a:pt x="177" y="21"/>
                  </a:lnTo>
                  <a:lnTo>
                    <a:pt x="180" y="18"/>
                  </a:lnTo>
                  <a:lnTo>
                    <a:pt x="182" y="17"/>
                  </a:lnTo>
                  <a:lnTo>
                    <a:pt x="184" y="15"/>
                  </a:lnTo>
                  <a:lnTo>
                    <a:pt x="186" y="14"/>
                  </a:lnTo>
                  <a:lnTo>
                    <a:pt x="189" y="11"/>
                  </a:lnTo>
                  <a:lnTo>
                    <a:pt x="191" y="10"/>
                  </a:lnTo>
                  <a:lnTo>
                    <a:pt x="195" y="9"/>
                  </a:lnTo>
                  <a:lnTo>
                    <a:pt x="197" y="7"/>
                  </a:lnTo>
                  <a:lnTo>
                    <a:pt x="199" y="6"/>
                  </a:lnTo>
                  <a:lnTo>
                    <a:pt x="203" y="4"/>
                  </a:lnTo>
                  <a:lnTo>
                    <a:pt x="205" y="3"/>
                  </a:lnTo>
                  <a:lnTo>
                    <a:pt x="207" y="2"/>
                  </a:lnTo>
                  <a:lnTo>
                    <a:pt x="211" y="1"/>
                  </a:lnTo>
                  <a:lnTo>
                    <a:pt x="213" y="1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7" y="0"/>
                  </a:lnTo>
                  <a:lnTo>
                    <a:pt x="241" y="1"/>
                  </a:lnTo>
                  <a:lnTo>
                    <a:pt x="243" y="1"/>
                  </a:lnTo>
                  <a:lnTo>
                    <a:pt x="246" y="2"/>
                  </a:lnTo>
                  <a:lnTo>
                    <a:pt x="249" y="3"/>
                  </a:lnTo>
                  <a:lnTo>
                    <a:pt x="251" y="4"/>
                  </a:lnTo>
                  <a:lnTo>
                    <a:pt x="253" y="6"/>
                  </a:lnTo>
                  <a:lnTo>
                    <a:pt x="256" y="7"/>
                  </a:lnTo>
                  <a:lnTo>
                    <a:pt x="258" y="9"/>
                  </a:lnTo>
                  <a:lnTo>
                    <a:pt x="260" y="11"/>
                  </a:lnTo>
                  <a:lnTo>
                    <a:pt x="261" y="13"/>
                  </a:lnTo>
                  <a:lnTo>
                    <a:pt x="264" y="15"/>
                  </a:lnTo>
                  <a:lnTo>
                    <a:pt x="265" y="17"/>
                  </a:lnTo>
                  <a:lnTo>
                    <a:pt x="266" y="19"/>
                  </a:lnTo>
                  <a:lnTo>
                    <a:pt x="267" y="22"/>
                  </a:lnTo>
                  <a:lnTo>
                    <a:pt x="268" y="24"/>
                  </a:lnTo>
                  <a:lnTo>
                    <a:pt x="269" y="26"/>
                  </a:lnTo>
                  <a:lnTo>
                    <a:pt x="269" y="30"/>
                  </a:lnTo>
                  <a:lnTo>
                    <a:pt x="271" y="32"/>
                  </a:lnTo>
                  <a:lnTo>
                    <a:pt x="271" y="34"/>
                  </a:lnTo>
                  <a:lnTo>
                    <a:pt x="271" y="38"/>
                  </a:lnTo>
                  <a:lnTo>
                    <a:pt x="272" y="41"/>
                  </a:lnTo>
                  <a:lnTo>
                    <a:pt x="271" y="42"/>
                  </a:lnTo>
                  <a:lnTo>
                    <a:pt x="271" y="44"/>
                  </a:lnTo>
                  <a:lnTo>
                    <a:pt x="271" y="46"/>
                  </a:lnTo>
                  <a:lnTo>
                    <a:pt x="271" y="48"/>
                  </a:lnTo>
                  <a:lnTo>
                    <a:pt x="271" y="51"/>
                  </a:lnTo>
                  <a:lnTo>
                    <a:pt x="269" y="53"/>
                  </a:lnTo>
                  <a:lnTo>
                    <a:pt x="269" y="56"/>
                  </a:lnTo>
                  <a:lnTo>
                    <a:pt x="268" y="59"/>
                  </a:lnTo>
                  <a:lnTo>
                    <a:pt x="268" y="62"/>
                  </a:lnTo>
                  <a:lnTo>
                    <a:pt x="267" y="64"/>
                  </a:lnTo>
                  <a:lnTo>
                    <a:pt x="266" y="68"/>
                  </a:lnTo>
                  <a:lnTo>
                    <a:pt x="266" y="72"/>
                  </a:lnTo>
                  <a:lnTo>
                    <a:pt x="244" y="178"/>
                  </a:lnTo>
                  <a:lnTo>
                    <a:pt x="199" y="178"/>
                  </a:lnTo>
                  <a:lnTo>
                    <a:pt x="221" y="72"/>
                  </a:lnTo>
                  <a:lnTo>
                    <a:pt x="221" y="69"/>
                  </a:lnTo>
                  <a:lnTo>
                    <a:pt x="221" y="66"/>
                  </a:lnTo>
                  <a:lnTo>
                    <a:pt x="222" y="63"/>
                  </a:lnTo>
                  <a:lnTo>
                    <a:pt x="222" y="61"/>
                  </a:lnTo>
                  <a:lnTo>
                    <a:pt x="222" y="59"/>
                  </a:lnTo>
                  <a:lnTo>
                    <a:pt x="223" y="56"/>
                  </a:lnTo>
                  <a:lnTo>
                    <a:pt x="223" y="55"/>
                  </a:lnTo>
                  <a:lnTo>
                    <a:pt x="223" y="53"/>
                  </a:lnTo>
                  <a:lnTo>
                    <a:pt x="223" y="52"/>
                  </a:lnTo>
                  <a:lnTo>
                    <a:pt x="223" y="51"/>
                  </a:lnTo>
                  <a:lnTo>
                    <a:pt x="224" y="51"/>
                  </a:lnTo>
                  <a:lnTo>
                    <a:pt x="223" y="48"/>
                  </a:lnTo>
                  <a:lnTo>
                    <a:pt x="223" y="47"/>
                  </a:lnTo>
                  <a:lnTo>
                    <a:pt x="223" y="46"/>
                  </a:lnTo>
                  <a:lnTo>
                    <a:pt x="223" y="45"/>
                  </a:lnTo>
                  <a:lnTo>
                    <a:pt x="223" y="44"/>
                  </a:lnTo>
                  <a:lnTo>
                    <a:pt x="223" y="42"/>
                  </a:lnTo>
                  <a:lnTo>
                    <a:pt x="222" y="41"/>
                  </a:lnTo>
                  <a:lnTo>
                    <a:pt x="222" y="40"/>
                  </a:lnTo>
                  <a:lnTo>
                    <a:pt x="221" y="39"/>
                  </a:lnTo>
                  <a:lnTo>
                    <a:pt x="221" y="38"/>
                  </a:lnTo>
                  <a:lnTo>
                    <a:pt x="220" y="37"/>
                  </a:lnTo>
                  <a:lnTo>
                    <a:pt x="219" y="36"/>
                  </a:lnTo>
                  <a:lnTo>
                    <a:pt x="218" y="36"/>
                  </a:lnTo>
                  <a:lnTo>
                    <a:pt x="216" y="34"/>
                  </a:lnTo>
                  <a:lnTo>
                    <a:pt x="215" y="33"/>
                  </a:lnTo>
                  <a:lnTo>
                    <a:pt x="214" y="33"/>
                  </a:lnTo>
                  <a:lnTo>
                    <a:pt x="213" y="33"/>
                  </a:lnTo>
                  <a:lnTo>
                    <a:pt x="212" y="33"/>
                  </a:lnTo>
                  <a:lnTo>
                    <a:pt x="211" y="33"/>
                  </a:lnTo>
                  <a:lnTo>
                    <a:pt x="210" y="33"/>
                  </a:lnTo>
                  <a:lnTo>
                    <a:pt x="208" y="33"/>
                  </a:lnTo>
                  <a:lnTo>
                    <a:pt x="205" y="33"/>
                  </a:lnTo>
                  <a:lnTo>
                    <a:pt x="203" y="33"/>
                  </a:lnTo>
                  <a:lnTo>
                    <a:pt x="199" y="34"/>
                  </a:lnTo>
                  <a:lnTo>
                    <a:pt x="197" y="34"/>
                  </a:lnTo>
                  <a:lnTo>
                    <a:pt x="195" y="36"/>
                  </a:lnTo>
                  <a:lnTo>
                    <a:pt x="191" y="38"/>
                  </a:lnTo>
                  <a:lnTo>
                    <a:pt x="189" y="39"/>
                  </a:lnTo>
                  <a:lnTo>
                    <a:pt x="186" y="41"/>
                  </a:lnTo>
                  <a:lnTo>
                    <a:pt x="184" y="44"/>
                  </a:lnTo>
                  <a:lnTo>
                    <a:pt x="182" y="46"/>
                  </a:lnTo>
                  <a:lnTo>
                    <a:pt x="180" y="49"/>
                  </a:lnTo>
                  <a:lnTo>
                    <a:pt x="177" y="53"/>
                  </a:lnTo>
                  <a:lnTo>
                    <a:pt x="175" y="54"/>
                  </a:lnTo>
                  <a:lnTo>
                    <a:pt x="174" y="57"/>
                  </a:lnTo>
                  <a:lnTo>
                    <a:pt x="173" y="60"/>
                  </a:lnTo>
                  <a:lnTo>
                    <a:pt x="170" y="63"/>
                  </a:lnTo>
                  <a:lnTo>
                    <a:pt x="169" y="67"/>
                  </a:lnTo>
                  <a:lnTo>
                    <a:pt x="168" y="70"/>
                  </a:lnTo>
                  <a:lnTo>
                    <a:pt x="167" y="75"/>
                  </a:lnTo>
                  <a:lnTo>
                    <a:pt x="166" y="79"/>
                  </a:lnTo>
                  <a:lnTo>
                    <a:pt x="165" y="84"/>
                  </a:lnTo>
                  <a:lnTo>
                    <a:pt x="163" y="89"/>
                  </a:lnTo>
                  <a:lnTo>
                    <a:pt x="162" y="94"/>
                  </a:lnTo>
                  <a:lnTo>
                    <a:pt x="161" y="100"/>
                  </a:lnTo>
                  <a:lnTo>
                    <a:pt x="145" y="178"/>
                  </a:lnTo>
                  <a:lnTo>
                    <a:pt x="99" y="178"/>
                  </a:lnTo>
                  <a:lnTo>
                    <a:pt x="121" y="74"/>
                  </a:lnTo>
                  <a:lnTo>
                    <a:pt x="121" y="70"/>
                  </a:lnTo>
                  <a:lnTo>
                    <a:pt x="121" y="67"/>
                  </a:lnTo>
                  <a:lnTo>
                    <a:pt x="122" y="64"/>
                  </a:lnTo>
                  <a:lnTo>
                    <a:pt x="122" y="62"/>
                  </a:lnTo>
                  <a:lnTo>
                    <a:pt x="122" y="60"/>
                  </a:lnTo>
                  <a:lnTo>
                    <a:pt x="123" y="57"/>
                  </a:lnTo>
                  <a:lnTo>
                    <a:pt x="123" y="56"/>
                  </a:lnTo>
                  <a:lnTo>
                    <a:pt x="123" y="54"/>
                  </a:lnTo>
                  <a:lnTo>
                    <a:pt x="123" y="53"/>
                  </a:lnTo>
                  <a:lnTo>
                    <a:pt x="123" y="51"/>
                  </a:lnTo>
                  <a:lnTo>
                    <a:pt x="123" y="49"/>
                  </a:lnTo>
                  <a:lnTo>
                    <a:pt x="124" y="49"/>
                  </a:lnTo>
                  <a:lnTo>
                    <a:pt x="123" y="48"/>
                  </a:lnTo>
                  <a:lnTo>
                    <a:pt x="123" y="47"/>
                  </a:lnTo>
                  <a:lnTo>
                    <a:pt x="123" y="46"/>
                  </a:lnTo>
                  <a:lnTo>
                    <a:pt x="123" y="45"/>
                  </a:lnTo>
                  <a:lnTo>
                    <a:pt x="123" y="44"/>
                  </a:lnTo>
                  <a:lnTo>
                    <a:pt x="122" y="42"/>
                  </a:lnTo>
                  <a:lnTo>
                    <a:pt x="122" y="41"/>
                  </a:lnTo>
                  <a:lnTo>
                    <a:pt x="122" y="40"/>
                  </a:lnTo>
                  <a:lnTo>
                    <a:pt x="121" y="40"/>
                  </a:lnTo>
                  <a:lnTo>
                    <a:pt x="121" y="39"/>
                  </a:lnTo>
                  <a:lnTo>
                    <a:pt x="120" y="38"/>
                  </a:lnTo>
                  <a:lnTo>
                    <a:pt x="118" y="37"/>
                  </a:lnTo>
                  <a:lnTo>
                    <a:pt x="117" y="36"/>
                  </a:lnTo>
                  <a:lnTo>
                    <a:pt x="116" y="36"/>
                  </a:lnTo>
                  <a:lnTo>
                    <a:pt x="115" y="34"/>
                  </a:lnTo>
                  <a:lnTo>
                    <a:pt x="114" y="33"/>
                  </a:lnTo>
                  <a:lnTo>
                    <a:pt x="113" y="33"/>
                  </a:lnTo>
                  <a:lnTo>
                    <a:pt x="112" y="33"/>
                  </a:lnTo>
                  <a:lnTo>
                    <a:pt x="110" y="33"/>
                  </a:lnTo>
                  <a:lnTo>
                    <a:pt x="109" y="33"/>
                  </a:lnTo>
                  <a:lnTo>
                    <a:pt x="108" y="33"/>
                  </a:lnTo>
                  <a:lnTo>
                    <a:pt x="107" y="33"/>
                  </a:lnTo>
                  <a:lnTo>
                    <a:pt x="105" y="33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1" y="33"/>
                  </a:lnTo>
                  <a:lnTo>
                    <a:pt x="100" y="33"/>
                  </a:lnTo>
                  <a:lnTo>
                    <a:pt x="99" y="34"/>
                  </a:lnTo>
                  <a:lnTo>
                    <a:pt x="98" y="34"/>
                  </a:lnTo>
                  <a:lnTo>
                    <a:pt x="97" y="34"/>
                  </a:lnTo>
                  <a:lnTo>
                    <a:pt x="95" y="36"/>
                  </a:lnTo>
                  <a:lnTo>
                    <a:pt x="94" y="36"/>
                  </a:lnTo>
                  <a:lnTo>
                    <a:pt x="93" y="37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9" y="39"/>
                  </a:lnTo>
                  <a:lnTo>
                    <a:pt x="87" y="40"/>
                  </a:lnTo>
                  <a:lnTo>
                    <a:pt x="86" y="41"/>
                  </a:lnTo>
                  <a:lnTo>
                    <a:pt x="85" y="42"/>
                  </a:lnTo>
                  <a:lnTo>
                    <a:pt x="84" y="44"/>
                  </a:lnTo>
                  <a:lnTo>
                    <a:pt x="83" y="45"/>
                  </a:lnTo>
                  <a:lnTo>
                    <a:pt x="82" y="46"/>
                  </a:lnTo>
                  <a:lnTo>
                    <a:pt x="80" y="47"/>
                  </a:lnTo>
                  <a:lnTo>
                    <a:pt x="79" y="48"/>
                  </a:lnTo>
                  <a:lnTo>
                    <a:pt x="78" y="49"/>
                  </a:lnTo>
                  <a:lnTo>
                    <a:pt x="77" y="52"/>
                  </a:lnTo>
                  <a:lnTo>
                    <a:pt x="76" y="53"/>
                  </a:lnTo>
                  <a:lnTo>
                    <a:pt x="75" y="54"/>
                  </a:lnTo>
                  <a:lnTo>
                    <a:pt x="74" y="55"/>
                  </a:lnTo>
                  <a:lnTo>
                    <a:pt x="72" y="57"/>
                  </a:lnTo>
                  <a:lnTo>
                    <a:pt x="72" y="59"/>
                  </a:lnTo>
                  <a:lnTo>
                    <a:pt x="71" y="61"/>
                  </a:lnTo>
                  <a:lnTo>
                    <a:pt x="70" y="62"/>
                  </a:lnTo>
                  <a:lnTo>
                    <a:pt x="70" y="64"/>
                  </a:lnTo>
                  <a:lnTo>
                    <a:pt x="69" y="66"/>
                  </a:lnTo>
                  <a:lnTo>
                    <a:pt x="69" y="68"/>
                  </a:lnTo>
                  <a:lnTo>
                    <a:pt x="68" y="70"/>
                  </a:lnTo>
                  <a:lnTo>
                    <a:pt x="68" y="72"/>
                  </a:lnTo>
                  <a:lnTo>
                    <a:pt x="67" y="72"/>
                  </a:lnTo>
                  <a:lnTo>
                    <a:pt x="67" y="75"/>
                  </a:lnTo>
                  <a:lnTo>
                    <a:pt x="65" y="76"/>
                  </a:lnTo>
                  <a:lnTo>
                    <a:pt x="65" y="77"/>
                  </a:lnTo>
                  <a:lnTo>
                    <a:pt x="64" y="79"/>
                  </a:lnTo>
                  <a:lnTo>
                    <a:pt x="64" y="82"/>
                  </a:lnTo>
                  <a:lnTo>
                    <a:pt x="63" y="84"/>
                  </a:lnTo>
                  <a:lnTo>
                    <a:pt x="63" y="86"/>
                  </a:lnTo>
                  <a:lnTo>
                    <a:pt x="62" y="89"/>
                  </a:lnTo>
                  <a:lnTo>
                    <a:pt x="62" y="92"/>
                  </a:lnTo>
                  <a:lnTo>
                    <a:pt x="61" y="95"/>
                  </a:lnTo>
                  <a:lnTo>
                    <a:pt x="61" y="99"/>
                  </a:lnTo>
                  <a:lnTo>
                    <a:pt x="45" y="178"/>
                  </a:lnTo>
                  <a:lnTo>
                    <a:pt x="0" y="178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4" name="Freeform 141"/>
            <p:cNvSpPr>
              <a:spLocks noEditPoints="1"/>
            </p:cNvSpPr>
            <p:nvPr/>
          </p:nvSpPr>
          <p:spPr bwMode="auto">
            <a:xfrm>
              <a:off x="4808" y="2496"/>
              <a:ext cx="81" cy="92"/>
            </a:xfrm>
            <a:custGeom>
              <a:avLst/>
              <a:gdLst>
                <a:gd name="T0" fmla="*/ 1 w 161"/>
                <a:gd name="T1" fmla="*/ 1 h 183"/>
                <a:gd name="T2" fmla="*/ 1 w 161"/>
                <a:gd name="T3" fmla="*/ 1 h 183"/>
                <a:gd name="T4" fmla="*/ 1 w 161"/>
                <a:gd name="T5" fmla="*/ 1 h 183"/>
                <a:gd name="T6" fmla="*/ 1 w 161"/>
                <a:gd name="T7" fmla="*/ 1 h 183"/>
                <a:gd name="T8" fmla="*/ 1 w 161"/>
                <a:gd name="T9" fmla="*/ 1 h 183"/>
                <a:gd name="T10" fmla="*/ 1 w 161"/>
                <a:gd name="T11" fmla="*/ 2 h 183"/>
                <a:gd name="T12" fmla="*/ 1 w 161"/>
                <a:gd name="T13" fmla="*/ 2 h 183"/>
                <a:gd name="T14" fmla="*/ 1 w 161"/>
                <a:gd name="T15" fmla="*/ 2 h 183"/>
                <a:gd name="T16" fmla="*/ 1 w 161"/>
                <a:gd name="T17" fmla="*/ 2 h 183"/>
                <a:gd name="T18" fmla="*/ 1 w 161"/>
                <a:gd name="T19" fmla="*/ 2 h 183"/>
                <a:gd name="T20" fmla="*/ 1 w 161"/>
                <a:gd name="T21" fmla="*/ 2 h 183"/>
                <a:gd name="T22" fmla="*/ 1 w 161"/>
                <a:gd name="T23" fmla="*/ 2 h 183"/>
                <a:gd name="T24" fmla="*/ 2 w 161"/>
                <a:gd name="T25" fmla="*/ 2 h 183"/>
                <a:gd name="T26" fmla="*/ 2 w 161"/>
                <a:gd name="T27" fmla="*/ 2 h 183"/>
                <a:gd name="T28" fmla="*/ 2 w 161"/>
                <a:gd name="T29" fmla="*/ 2 h 183"/>
                <a:gd name="T30" fmla="*/ 1 w 161"/>
                <a:gd name="T31" fmla="*/ 2 h 183"/>
                <a:gd name="T32" fmla="*/ 1 w 161"/>
                <a:gd name="T33" fmla="*/ 2 h 183"/>
                <a:gd name="T34" fmla="*/ 1 w 161"/>
                <a:gd name="T35" fmla="*/ 2 h 183"/>
                <a:gd name="T36" fmla="*/ 1 w 161"/>
                <a:gd name="T37" fmla="*/ 2 h 183"/>
                <a:gd name="T38" fmla="*/ 1 w 161"/>
                <a:gd name="T39" fmla="*/ 2 h 183"/>
                <a:gd name="T40" fmla="*/ 1 w 161"/>
                <a:gd name="T41" fmla="*/ 2 h 183"/>
                <a:gd name="T42" fmla="*/ 1 w 161"/>
                <a:gd name="T43" fmla="*/ 2 h 183"/>
                <a:gd name="T44" fmla="*/ 1 w 161"/>
                <a:gd name="T45" fmla="*/ 2 h 183"/>
                <a:gd name="T46" fmla="*/ 1 w 161"/>
                <a:gd name="T47" fmla="*/ 1 h 183"/>
                <a:gd name="T48" fmla="*/ 0 w 161"/>
                <a:gd name="T49" fmla="*/ 1 h 183"/>
                <a:gd name="T50" fmla="*/ 1 w 161"/>
                <a:gd name="T51" fmla="*/ 1 h 183"/>
                <a:gd name="T52" fmla="*/ 1 w 161"/>
                <a:gd name="T53" fmla="*/ 1 h 183"/>
                <a:gd name="T54" fmla="*/ 1 w 161"/>
                <a:gd name="T55" fmla="*/ 1 h 183"/>
                <a:gd name="T56" fmla="*/ 1 w 161"/>
                <a:gd name="T57" fmla="*/ 1 h 183"/>
                <a:gd name="T58" fmla="*/ 1 w 161"/>
                <a:gd name="T59" fmla="*/ 1 h 183"/>
                <a:gd name="T60" fmla="*/ 1 w 161"/>
                <a:gd name="T61" fmla="*/ 0 h 183"/>
                <a:gd name="T62" fmla="*/ 1 w 161"/>
                <a:gd name="T63" fmla="*/ 1 h 183"/>
                <a:gd name="T64" fmla="*/ 2 w 161"/>
                <a:gd name="T65" fmla="*/ 1 h 183"/>
                <a:gd name="T66" fmla="*/ 2 w 161"/>
                <a:gd name="T67" fmla="*/ 1 h 183"/>
                <a:gd name="T68" fmla="*/ 2 w 161"/>
                <a:gd name="T69" fmla="*/ 1 h 183"/>
                <a:gd name="T70" fmla="*/ 2 w 161"/>
                <a:gd name="T71" fmla="*/ 1 h 183"/>
                <a:gd name="T72" fmla="*/ 2 w 161"/>
                <a:gd name="T73" fmla="*/ 1 h 183"/>
                <a:gd name="T74" fmla="*/ 2 w 161"/>
                <a:gd name="T75" fmla="*/ 1 h 183"/>
                <a:gd name="T76" fmla="*/ 2 w 161"/>
                <a:gd name="T77" fmla="*/ 1 h 183"/>
                <a:gd name="T78" fmla="*/ 2 w 161"/>
                <a:gd name="T79" fmla="*/ 1 h 183"/>
                <a:gd name="T80" fmla="*/ 1 w 161"/>
                <a:gd name="T81" fmla="*/ 1 h 183"/>
                <a:gd name="T82" fmla="*/ 1 w 161"/>
                <a:gd name="T83" fmla="*/ 1 h 183"/>
                <a:gd name="T84" fmla="*/ 1 w 161"/>
                <a:gd name="T85" fmla="*/ 1 h 183"/>
                <a:gd name="T86" fmla="*/ 1 w 161"/>
                <a:gd name="T87" fmla="*/ 1 h 183"/>
                <a:gd name="T88" fmla="*/ 1 w 161"/>
                <a:gd name="T89" fmla="*/ 1 h 183"/>
                <a:gd name="T90" fmla="*/ 1 w 161"/>
                <a:gd name="T91" fmla="*/ 1 h 183"/>
                <a:gd name="T92" fmla="*/ 1 w 161"/>
                <a:gd name="T93" fmla="*/ 1 h 183"/>
                <a:gd name="T94" fmla="*/ 1 w 161"/>
                <a:gd name="T95" fmla="*/ 1 h 183"/>
                <a:gd name="T96" fmla="*/ 1 w 161"/>
                <a:gd name="T97" fmla="*/ 1 h 183"/>
                <a:gd name="T98" fmla="*/ 1 w 161"/>
                <a:gd name="T99" fmla="*/ 1 h 183"/>
                <a:gd name="T100" fmla="*/ 1 w 161"/>
                <a:gd name="T101" fmla="*/ 1 h 183"/>
                <a:gd name="T102" fmla="*/ 1 w 161"/>
                <a:gd name="T103" fmla="*/ 1 h 183"/>
                <a:gd name="T104" fmla="*/ 1 w 161"/>
                <a:gd name="T105" fmla="*/ 1 h 183"/>
                <a:gd name="T106" fmla="*/ 1 w 161"/>
                <a:gd name="T107" fmla="*/ 1 h 183"/>
                <a:gd name="T108" fmla="*/ 1 w 161"/>
                <a:gd name="T109" fmla="*/ 1 h 183"/>
                <a:gd name="T110" fmla="*/ 1 w 161"/>
                <a:gd name="T111" fmla="*/ 1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1"/>
                <a:gd name="T169" fmla="*/ 0 h 183"/>
                <a:gd name="T170" fmla="*/ 161 w 161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1" h="183">
                  <a:moveTo>
                    <a:pt x="158" y="106"/>
                  </a:moveTo>
                  <a:lnTo>
                    <a:pt x="44" y="106"/>
                  </a:lnTo>
                  <a:lnTo>
                    <a:pt x="44" y="107"/>
                  </a:lnTo>
                  <a:lnTo>
                    <a:pt x="44" y="108"/>
                  </a:lnTo>
                  <a:lnTo>
                    <a:pt x="44" y="109"/>
                  </a:lnTo>
                  <a:lnTo>
                    <a:pt x="44" y="110"/>
                  </a:lnTo>
                  <a:lnTo>
                    <a:pt x="44" y="113"/>
                  </a:lnTo>
                  <a:lnTo>
                    <a:pt x="44" y="115"/>
                  </a:lnTo>
                  <a:lnTo>
                    <a:pt x="44" y="119"/>
                  </a:lnTo>
                  <a:lnTo>
                    <a:pt x="44" y="121"/>
                  </a:lnTo>
                  <a:lnTo>
                    <a:pt x="45" y="123"/>
                  </a:lnTo>
                  <a:lnTo>
                    <a:pt x="46" y="125"/>
                  </a:lnTo>
                  <a:lnTo>
                    <a:pt x="46" y="128"/>
                  </a:lnTo>
                  <a:lnTo>
                    <a:pt x="47" y="130"/>
                  </a:lnTo>
                  <a:lnTo>
                    <a:pt x="48" y="132"/>
                  </a:lnTo>
                  <a:lnTo>
                    <a:pt x="49" y="135"/>
                  </a:lnTo>
                  <a:lnTo>
                    <a:pt x="50" y="137"/>
                  </a:lnTo>
                  <a:lnTo>
                    <a:pt x="53" y="139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7" y="143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3" y="146"/>
                  </a:lnTo>
                  <a:lnTo>
                    <a:pt x="65" y="147"/>
                  </a:lnTo>
                  <a:lnTo>
                    <a:pt x="68" y="148"/>
                  </a:lnTo>
                  <a:lnTo>
                    <a:pt x="70" y="148"/>
                  </a:lnTo>
                  <a:lnTo>
                    <a:pt x="72" y="148"/>
                  </a:lnTo>
                  <a:lnTo>
                    <a:pt x="75" y="148"/>
                  </a:lnTo>
                  <a:lnTo>
                    <a:pt x="77" y="150"/>
                  </a:lnTo>
                  <a:lnTo>
                    <a:pt x="80" y="148"/>
                  </a:lnTo>
                  <a:lnTo>
                    <a:pt x="84" y="148"/>
                  </a:lnTo>
                  <a:lnTo>
                    <a:pt x="87" y="147"/>
                  </a:lnTo>
                  <a:lnTo>
                    <a:pt x="91" y="146"/>
                  </a:lnTo>
                  <a:lnTo>
                    <a:pt x="94" y="145"/>
                  </a:lnTo>
                  <a:lnTo>
                    <a:pt x="97" y="143"/>
                  </a:lnTo>
                  <a:lnTo>
                    <a:pt x="100" y="140"/>
                  </a:lnTo>
                  <a:lnTo>
                    <a:pt x="102" y="138"/>
                  </a:lnTo>
                  <a:lnTo>
                    <a:pt x="105" y="136"/>
                  </a:lnTo>
                  <a:lnTo>
                    <a:pt x="108" y="132"/>
                  </a:lnTo>
                  <a:lnTo>
                    <a:pt x="110" y="129"/>
                  </a:lnTo>
                  <a:lnTo>
                    <a:pt x="113" y="125"/>
                  </a:lnTo>
                  <a:lnTo>
                    <a:pt x="153" y="132"/>
                  </a:lnTo>
                  <a:lnTo>
                    <a:pt x="151" y="136"/>
                  </a:lnTo>
                  <a:lnTo>
                    <a:pt x="148" y="140"/>
                  </a:lnTo>
                  <a:lnTo>
                    <a:pt x="146" y="144"/>
                  </a:lnTo>
                  <a:lnTo>
                    <a:pt x="144" y="147"/>
                  </a:lnTo>
                  <a:lnTo>
                    <a:pt x="142" y="151"/>
                  </a:lnTo>
                  <a:lnTo>
                    <a:pt x="138" y="154"/>
                  </a:lnTo>
                  <a:lnTo>
                    <a:pt x="136" y="157"/>
                  </a:lnTo>
                  <a:lnTo>
                    <a:pt x="133" y="160"/>
                  </a:lnTo>
                  <a:lnTo>
                    <a:pt x="130" y="162"/>
                  </a:lnTo>
                  <a:lnTo>
                    <a:pt x="127" y="166"/>
                  </a:lnTo>
                  <a:lnTo>
                    <a:pt x="123" y="168"/>
                  </a:lnTo>
                  <a:lnTo>
                    <a:pt x="121" y="170"/>
                  </a:lnTo>
                  <a:lnTo>
                    <a:pt x="117" y="172"/>
                  </a:lnTo>
                  <a:lnTo>
                    <a:pt x="114" y="174"/>
                  </a:lnTo>
                  <a:lnTo>
                    <a:pt x="110" y="175"/>
                  </a:lnTo>
                  <a:lnTo>
                    <a:pt x="107" y="177"/>
                  </a:lnTo>
                  <a:lnTo>
                    <a:pt x="103" y="178"/>
                  </a:lnTo>
                  <a:lnTo>
                    <a:pt x="99" y="180"/>
                  </a:lnTo>
                  <a:lnTo>
                    <a:pt x="95" y="181"/>
                  </a:lnTo>
                  <a:lnTo>
                    <a:pt x="92" y="181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0" y="182"/>
                  </a:lnTo>
                  <a:lnTo>
                    <a:pt x="77" y="183"/>
                  </a:lnTo>
                  <a:lnTo>
                    <a:pt x="71" y="182"/>
                  </a:lnTo>
                  <a:lnTo>
                    <a:pt x="65" y="182"/>
                  </a:lnTo>
                  <a:lnTo>
                    <a:pt x="60" y="181"/>
                  </a:lnTo>
                  <a:lnTo>
                    <a:pt x="55" y="180"/>
                  </a:lnTo>
                  <a:lnTo>
                    <a:pt x="49" y="178"/>
                  </a:lnTo>
                  <a:lnTo>
                    <a:pt x="45" y="177"/>
                  </a:lnTo>
                  <a:lnTo>
                    <a:pt x="40" y="175"/>
                  </a:lnTo>
                  <a:lnTo>
                    <a:pt x="36" y="173"/>
                  </a:lnTo>
                  <a:lnTo>
                    <a:pt x="32" y="170"/>
                  </a:lnTo>
                  <a:lnTo>
                    <a:pt x="27" y="167"/>
                  </a:lnTo>
                  <a:lnTo>
                    <a:pt x="24" y="165"/>
                  </a:lnTo>
                  <a:lnTo>
                    <a:pt x="21" y="161"/>
                  </a:lnTo>
                  <a:lnTo>
                    <a:pt x="17" y="157"/>
                  </a:lnTo>
                  <a:lnTo>
                    <a:pt x="14" y="153"/>
                  </a:lnTo>
                  <a:lnTo>
                    <a:pt x="11" y="148"/>
                  </a:lnTo>
                  <a:lnTo>
                    <a:pt x="8" y="144"/>
                  </a:lnTo>
                  <a:lnTo>
                    <a:pt x="7" y="139"/>
                  </a:lnTo>
                  <a:lnTo>
                    <a:pt x="4" y="135"/>
                  </a:lnTo>
                  <a:lnTo>
                    <a:pt x="3" y="130"/>
                  </a:lnTo>
                  <a:lnTo>
                    <a:pt x="1" y="124"/>
                  </a:lnTo>
                  <a:lnTo>
                    <a:pt x="1" y="120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1" y="84"/>
                  </a:lnTo>
                  <a:lnTo>
                    <a:pt x="1" y="78"/>
                  </a:lnTo>
                  <a:lnTo>
                    <a:pt x="2" y="74"/>
                  </a:lnTo>
                  <a:lnTo>
                    <a:pt x="4" y="68"/>
                  </a:lnTo>
                  <a:lnTo>
                    <a:pt x="6" y="62"/>
                  </a:lnTo>
                  <a:lnTo>
                    <a:pt x="8" y="57"/>
                  </a:lnTo>
                  <a:lnTo>
                    <a:pt x="10" y="52"/>
                  </a:lnTo>
                  <a:lnTo>
                    <a:pt x="12" y="47"/>
                  </a:lnTo>
                  <a:lnTo>
                    <a:pt x="16" y="42"/>
                  </a:lnTo>
                  <a:lnTo>
                    <a:pt x="19" y="38"/>
                  </a:lnTo>
                  <a:lnTo>
                    <a:pt x="23" y="31"/>
                  </a:lnTo>
                  <a:lnTo>
                    <a:pt x="27" y="25"/>
                  </a:lnTo>
                  <a:lnTo>
                    <a:pt x="33" y="21"/>
                  </a:lnTo>
                  <a:lnTo>
                    <a:pt x="39" y="16"/>
                  </a:lnTo>
                  <a:lnTo>
                    <a:pt x="44" y="13"/>
                  </a:lnTo>
                  <a:lnTo>
                    <a:pt x="50" y="9"/>
                  </a:lnTo>
                  <a:lnTo>
                    <a:pt x="56" y="6"/>
                  </a:lnTo>
                  <a:lnTo>
                    <a:pt x="63" y="3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8" y="1"/>
                  </a:lnTo>
                  <a:lnTo>
                    <a:pt x="113" y="2"/>
                  </a:lnTo>
                  <a:lnTo>
                    <a:pt x="116" y="3"/>
                  </a:lnTo>
                  <a:lnTo>
                    <a:pt x="121" y="4"/>
                  </a:lnTo>
                  <a:lnTo>
                    <a:pt x="124" y="7"/>
                  </a:lnTo>
                  <a:lnTo>
                    <a:pt x="129" y="9"/>
                  </a:lnTo>
                  <a:lnTo>
                    <a:pt x="132" y="11"/>
                  </a:lnTo>
                  <a:lnTo>
                    <a:pt x="136" y="14"/>
                  </a:lnTo>
                  <a:lnTo>
                    <a:pt x="139" y="17"/>
                  </a:lnTo>
                  <a:lnTo>
                    <a:pt x="143" y="21"/>
                  </a:lnTo>
                  <a:lnTo>
                    <a:pt x="145" y="23"/>
                  </a:lnTo>
                  <a:lnTo>
                    <a:pt x="147" y="27"/>
                  </a:lnTo>
                  <a:lnTo>
                    <a:pt x="151" y="31"/>
                  </a:lnTo>
                  <a:lnTo>
                    <a:pt x="152" y="34"/>
                  </a:lnTo>
                  <a:lnTo>
                    <a:pt x="154" y="39"/>
                  </a:lnTo>
                  <a:lnTo>
                    <a:pt x="156" y="44"/>
                  </a:lnTo>
                  <a:lnTo>
                    <a:pt x="158" y="48"/>
                  </a:lnTo>
                  <a:lnTo>
                    <a:pt x="159" y="53"/>
                  </a:lnTo>
                  <a:lnTo>
                    <a:pt x="160" y="59"/>
                  </a:lnTo>
                  <a:lnTo>
                    <a:pt x="160" y="64"/>
                  </a:lnTo>
                  <a:lnTo>
                    <a:pt x="160" y="69"/>
                  </a:lnTo>
                  <a:lnTo>
                    <a:pt x="161" y="76"/>
                  </a:lnTo>
                  <a:lnTo>
                    <a:pt x="160" y="78"/>
                  </a:lnTo>
                  <a:lnTo>
                    <a:pt x="160" y="80"/>
                  </a:lnTo>
                  <a:lnTo>
                    <a:pt x="160" y="84"/>
                  </a:lnTo>
                  <a:lnTo>
                    <a:pt x="160" y="86"/>
                  </a:lnTo>
                  <a:lnTo>
                    <a:pt x="160" y="89"/>
                  </a:lnTo>
                  <a:lnTo>
                    <a:pt x="160" y="92"/>
                  </a:lnTo>
                  <a:lnTo>
                    <a:pt x="159" y="94"/>
                  </a:lnTo>
                  <a:lnTo>
                    <a:pt x="159" y="97"/>
                  </a:lnTo>
                  <a:lnTo>
                    <a:pt x="159" y="99"/>
                  </a:lnTo>
                  <a:lnTo>
                    <a:pt x="158" y="101"/>
                  </a:lnTo>
                  <a:lnTo>
                    <a:pt x="158" y="104"/>
                  </a:lnTo>
                  <a:lnTo>
                    <a:pt x="158" y="106"/>
                  </a:lnTo>
                  <a:close/>
                  <a:moveTo>
                    <a:pt x="120" y="78"/>
                  </a:moveTo>
                  <a:lnTo>
                    <a:pt x="120" y="77"/>
                  </a:lnTo>
                  <a:lnTo>
                    <a:pt x="120" y="76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20" y="72"/>
                  </a:lnTo>
                  <a:lnTo>
                    <a:pt x="118" y="69"/>
                  </a:lnTo>
                  <a:lnTo>
                    <a:pt x="118" y="66"/>
                  </a:lnTo>
                  <a:lnTo>
                    <a:pt x="118" y="63"/>
                  </a:lnTo>
                  <a:lnTo>
                    <a:pt x="118" y="61"/>
                  </a:lnTo>
                  <a:lnTo>
                    <a:pt x="117" y="57"/>
                  </a:lnTo>
                  <a:lnTo>
                    <a:pt x="117" y="55"/>
                  </a:lnTo>
                  <a:lnTo>
                    <a:pt x="116" y="53"/>
                  </a:lnTo>
                  <a:lnTo>
                    <a:pt x="115" y="51"/>
                  </a:lnTo>
                  <a:lnTo>
                    <a:pt x="115" y="48"/>
                  </a:lnTo>
                  <a:lnTo>
                    <a:pt x="114" y="47"/>
                  </a:lnTo>
                  <a:lnTo>
                    <a:pt x="113" y="45"/>
                  </a:lnTo>
                  <a:lnTo>
                    <a:pt x="112" y="44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6" y="39"/>
                  </a:lnTo>
                  <a:lnTo>
                    <a:pt x="105" y="37"/>
                  </a:lnTo>
                  <a:lnTo>
                    <a:pt x="102" y="37"/>
                  </a:lnTo>
                  <a:lnTo>
                    <a:pt x="100" y="36"/>
                  </a:lnTo>
                  <a:lnTo>
                    <a:pt x="99" y="34"/>
                  </a:lnTo>
                  <a:lnTo>
                    <a:pt x="97" y="33"/>
                  </a:lnTo>
                  <a:lnTo>
                    <a:pt x="94" y="33"/>
                  </a:lnTo>
                  <a:lnTo>
                    <a:pt x="92" y="33"/>
                  </a:lnTo>
                  <a:lnTo>
                    <a:pt x="90" y="33"/>
                  </a:lnTo>
                  <a:lnTo>
                    <a:pt x="89" y="33"/>
                  </a:lnTo>
                  <a:lnTo>
                    <a:pt x="86" y="33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5" y="36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9" y="39"/>
                  </a:lnTo>
                  <a:lnTo>
                    <a:pt x="67" y="40"/>
                  </a:lnTo>
                  <a:lnTo>
                    <a:pt x="64" y="42"/>
                  </a:lnTo>
                  <a:lnTo>
                    <a:pt x="63" y="45"/>
                  </a:lnTo>
                  <a:lnTo>
                    <a:pt x="61" y="46"/>
                  </a:lnTo>
                  <a:lnTo>
                    <a:pt x="59" y="48"/>
                  </a:lnTo>
                  <a:lnTo>
                    <a:pt x="57" y="51"/>
                  </a:lnTo>
                  <a:lnTo>
                    <a:pt x="56" y="53"/>
                  </a:lnTo>
                  <a:lnTo>
                    <a:pt x="54" y="55"/>
                  </a:lnTo>
                  <a:lnTo>
                    <a:pt x="53" y="59"/>
                  </a:lnTo>
                  <a:lnTo>
                    <a:pt x="52" y="61"/>
                  </a:lnTo>
                  <a:lnTo>
                    <a:pt x="50" y="64"/>
                  </a:lnTo>
                  <a:lnTo>
                    <a:pt x="49" y="68"/>
                  </a:lnTo>
                  <a:lnTo>
                    <a:pt x="49" y="70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12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5" name="Freeform 142"/>
            <p:cNvSpPr>
              <a:spLocks noEditPoints="1"/>
            </p:cNvSpPr>
            <p:nvPr/>
          </p:nvSpPr>
          <p:spPr bwMode="auto">
            <a:xfrm>
              <a:off x="4888" y="2496"/>
              <a:ext cx="100" cy="123"/>
            </a:xfrm>
            <a:custGeom>
              <a:avLst/>
              <a:gdLst>
                <a:gd name="T0" fmla="*/ 1 w 199"/>
                <a:gd name="T1" fmla="*/ 1 h 245"/>
                <a:gd name="T2" fmla="*/ 1 w 199"/>
                <a:gd name="T3" fmla="*/ 1 h 245"/>
                <a:gd name="T4" fmla="*/ 1 w 199"/>
                <a:gd name="T5" fmla="*/ 1 h 245"/>
                <a:gd name="T6" fmla="*/ 1 w 199"/>
                <a:gd name="T7" fmla="*/ 1 h 245"/>
                <a:gd name="T8" fmla="*/ 1 w 199"/>
                <a:gd name="T9" fmla="*/ 1 h 245"/>
                <a:gd name="T10" fmla="*/ 2 w 199"/>
                <a:gd name="T11" fmla="*/ 0 h 245"/>
                <a:gd name="T12" fmla="*/ 2 w 199"/>
                <a:gd name="T13" fmla="*/ 0 h 245"/>
                <a:gd name="T14" fmla="*/ 2 w 199"/>
                <a:gd name="T15" fmla="*/ 1 h 245"/>
                <a:gd name="T16" fmla="*/ 2 w 199"/>
                <a:gd name="T17" fmla="*/ 1 h 245"/>
                <a:gd name="T18" fmla="*/ 2 w 199"/>
                <a:gd name="T19" fmla="*/ 1 h 245"/>
                <a:gd name="T20" fmla="*/ 2 w 199"/>
                <a:gd name="T21" fmla="*/ 1 h 245"/>
                <a:gd name="T22" fmla="*/ 2 w 199"/>
                <a:gd name="T23" fmla="*/ 1 h 245"/>
                <a:gd name="T24" fmla="*/ 2 w 199"/>
                <a:gd name="T25" fmla="*/ 1 h 245"/>
                <a:gd name="T26" fmla="*/ 2 w 199"/>
                <a:gd name="T27" fmla="*/ 1 h 245"/>
                <a:gd name="T28" fmla="*/ 2 w 199"/>
                <a:gd name="T29" fmla="*/ 2 h 245"/>
                <a:gd name="T30" fmla="*/ 2 w 199"/>
                <a:gd name="T31" fmla="*/ 2 h 245"/>
                <a:gd name="T32" fmla="*/ 2 w 199"/>
                <a:gd name="T33" fmla="*/ 2 h 245"/>
                <a:gd name="T34" fmla="*/ 2 w 199"/>
                <a:gd name="T35" fmla="*/ 2 h 245"/>
                <a:gd name="T36" fmla="*/ 1 w 199"/>
                <a:gd name="T37" fmla="*/ 2 h 245"/>
                <a:gd name="T38" fmla="*/ 1 w 199"/>
                <a:gd name="T39" fmla="*/ 2 h 245"/>
                <a:gd name="T40" fmla="*/ 1 w 199"/>
                <a:gd name="T41" fmla="*/ 2 h 245"/>
                <a:gd name="T42" fmla="*/ 1 w 199"/>
                <a:gd name="T43" fmla="*/ 2 h 245"/>
                <a:gd name="T44" fmla="*/ 1 w 199"/>
                <a:gd name="T45" fmla="*/ 1 h 245"/>
                <a:gd name="T46" fmla="*/ 1 w 199"/>
                <a:gd name="T47" fmla="*/ 1 h 245"/>
                <a:gd name="T48" fmla="*/ 1 w 199"/>
                <a:gd name="T49" fmla="*/ 1 h 245"/>
                <a:gd name="T50" fmla="*/ 1 w 199"/>
                <a:gd name="T51" fmla="*/ 2 h 245"/>
                <a:gd name="T52" fmla="*/ 1 w 199"/>
                <a:gd name="T53" fmla="*/ 2 h 245"/>
                <a:gd name="T54" fmla="*/ 1 w 199"/>
                <a:gd name="T55" fmla="*/ 2 h 245"/>
                <a:gd name="T56" fmla="*/ 1 w 199"/>
                <a:gd name="T57" fmla="*/ 2 h 245"/>
                <a:gd name="T58" fmla="*/ 1 w 199"/>
                <a:gd name="T59" fmla="*/ 2 h 245"/>
                <a:gd name="T60" fmla="*/ 1 w 199"/>
                <a:gd name="T61" fmla="*/ 2 h 245"/>
                <a:gd name="T62" fmla="*/ 2 w 199"/>
                <a:gd name="T63" fmla="*/ 2 h 245"/>
                <a:gd name="T64" fmla="*/ 2 w 199"/>
                <a:gd name="T65" fmla="*/ 2 h 245"/>
                <a:gd name="T66" fmla="*/ 2 w 199"/>
                <a:gd name="T67" fmla="*/ 1 h 245"/>
                <a:gd name="T68" fmla="*/ 2 w 199"/>
                <a:gd name="T69" fmla="*/ 1 h 245"/>
                <a:gd name="T70" fmla="*/ 2 w 199"/>
                <a:gd name="T71" fmla="*/ 1 h 245"/>
                <a:gd name="T72" fmla="*/ 2 w 199"/>
                <a:gd name="T73" fmla="*/ 1 h 245"/>
                <a:gd name="T74" fmla="*/ 2 w 199"/>
                <a:gd name="T75" fmla="*/ 1 h 245"/>
                <a:gd name="T76" fmla="*/ 2 w 199"/>
                <a:gd name="T77" fmla="*/ 1 h 245"/>
                <a:gd name="T78" fmla="*/ 2 w 199"/>
                <a:gd name="T79" fmla="*/ 1 h 245"/>
                <a:gd name="T80" fmla="*/ 2 w 199"/>
                <a:gd name="T81" fmla="*/ 1 h 245"/>
                <a:gd name="T82" fmla="*/ 2 w 199"/>
                <a:gd name="T83" fmla="*/ 1 h 245"/>
                <a:gd name="T84" fmla="*/ 2 w 199"/>
                <a:gd name="T85" fmla="*/ 1 h 245"/>
                <a:gd name="T86" fmla="*/ 1 w 199"/>
                <a:gd name="T87" fmla="*/ 1 h 245"/>
                <a:gd name="T88" fmla="*/ 1 w 199"/>
                <a:gd name="T89" fmla="*/ 1 h 245"/>
                <a:gd name="T90" fmla="*/ 1 w 199"/>
                <a:gd name="T91" fmla="*/ 1 h 245"/>
                <a:gd name="T92" fmla="*/ 1 w 199"/>
                <a:gd name="T93" fmla="*/ 1 h 245"/>
                <a:gd name="T94" fmla="*/ 1 w 199"/>
                <a:gd name="T95" fmla="*/ 1 h 245"/>
                <a:gd name="T96" fmla="*/ 1 w 199"/>
                <a:gd name="T97" fmla="*/ 1 h 245"/>
                <a:gd name="T98" fmla="*/ 1 w 199"/>
                <a:gd name="T99" fmla="*/ 1 h 245"/>
                <a:gd name="T100" fmla="*/ 1 w 199"/>
                <a:gd name="T101" fmla="*/ 1 h 245"/>
                <a:gd name="T102" fmla="*/ 1 w 199"/>
                <a:gd name="T103" fmla="*/ 1 h 245"/>
                <a:gd name="T104" fmla="*/ 1 w 199"/>
                <a:gd name="T105" fmla="*/ 1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9"/>
                <a:gd name="T160" fmla="*/ 0 h 245"/>
                <a:gd name="T161" fmla="*/ 199 w 199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9" h="245">
                  <a:moveTo>
                    <a:pt x="48" y="4"/>
                  </a:moveTo>
                  <a:lnTo>
                    <a:pt x="91" y="4"/>
                  </a:lnTo>
                  <a:lnTo>
                    <a:pt x="88" y="22"/>
                  </a:lnTo>
                  <a:lnTo>
                    <a:pt x="89" y="19"/>
                  </a:lnTo>
                  <a:lnTo>
                    <a:pt x="91" y="17"/>
                  </a:lnTo>
                  <a:lnTo>
                    <a:pt x="93" y="16"/>
                  </a:lnTo>
                  <a:lnTo>
                    <a:pt x="96" y="14"/>
                  </a:lnTo>
                  <a:lnTo>
                    <a:pt x="98" y="13"/>
                  </a:lnTo>
                  <a:lnTo>
                    <a:pt x="100" y="11"/>
                  </a:lnTo>
                  <a:lnTo>
                    <a:pt x="102" y="10"/>
                  </a:lnTo>
                  <a:lnTo>
                    <a:pt x="105" y="9"/>
                  </a:lnTo>
                  <a:lnTo>
                    <a:pt x="107" y="8"/>
                  </a:lnTo>
                  <a:lnTo>
                    <a:pt x="109" y="7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5" y="4"/>
                  </a:lnTo>
                  <a:lnTo>
                    <a:pt x="117" y="3"/>
                  </a:lnTo>
                  <a:lnTo>
                    <a:pt x="120" y="2"/>
                  </a:lnTo>
                  <a:lnTo>
                    <a:pt x="121" y="2"/>
                  </a:lnTo>
                  <a:lnTo>
                    <a:pt x="123" y="1"/>
                  </a:lnTo>
                  <a:lnTo>
                    <a:pt x="126" y="1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1" y="1"/>
                  </a:lnTo>
                  <a:lnTo>
                    <a:pt x="155" y="1"/>
                  </a:lnTo>
                  <a:lnTo>
                    <a:pt x="159" y="2"/>
                  </a:lnTo>
                  <a:lnTo>
                    <a:pt x="162" y="4"/>
                  </a:lnTo>
                  <a:lnTo>
                    <a:pt x="166" y="6"/>
                  </a:lnTo>
                  <a:lnTo>
                    <a:pt x="169" y="8"/>
                  </a:lnTo>
                  <a:lnTo>
                    <a:pt x="173" y="10"/>
                  </a:lnTo>
                  <a:lnTo>
                    <a:pt x="176" y="13"/>
                  </a:lnTo>
                  <a:lnTo>
                    <a:pt x="179" y="16"/>
                  </a:lnTo>
                  <a:lnTo>
                    <a:pt x="182" y="19"/>
                  </a:lnTo>
                  <a:lnTo>
                    <a:pt x="184" y="22"/>
                  </a:lnTo>
                  <a:lnTo>
                    <a:pt x="187" y="25"/>
                  </a:lnTo>
                  <a:lnTo>
                    <a:pt x="189" y="30"/>
                  </a:lnTo>
                  <a:lnTo>
                    <a:pt x="191" y="33"/>
                  </a:lnTo>
                  <a:lnTo>
                    <a:pt x="192" y="38"/>
                  </a:lnTo>
                  <a:lnTo>
                    <a:pt x="195" y="42"/>
                  </a:lnTo>
                  <a:lnTo>
                    <a:pt x="196" y="47"/>
                  </a:lnTo>
                  <a:lnTo>
                    <a:pt x="197" y="52"/>
                  </a:lnTo>
                  <a:lnTo>
                    <a:pt x="198" y="57"/>
                  </a:lnTo>
                  <a:lnTo>
                    <a:pt x="198" y="63"/>
                  </a:lnTo>
                  <a:lnTo>
                    <a:pt x="198" y="69"/>
                  </a:lnTo>
                  <a:lnTo>
                    <a:pt x="199" y="76"/>
                  </a:lnTo>
                  <a:lnTo>
                    <a:pt x="198" y="83"/>
                  </a:lnTo>
                  <a:lnTo>
                    <a:pt x="198" y="91"/>
                  </a:lnTo>
                  <a:lnTo>
                    <a:pt x="197" y="98"/>
                  </a:lnTo>
                  <a:lnTo>
                    <a:pt x="196" y="105"/>
                  </a:lnTo>
                  <a:lnTo>
                    <a:pt x="194" y="112"/>
                  </a:lnTo>
                  <a:lnTo>
                    <a:pt x="191" y="119"/>
                  </a:lnTo>
                  <a:lnTo>
                    <a:pt x="189" y="125"/>
                  </a:lnTo>
                  <a:lnTo>
                    <a:pt x="185" y="131"/>
                  </a:lnTo>
                  <a:lnTo>
                    <a:pt x="182" y="138"/>
                  </a:lnTo>
                  <a:lnTo>
                    <a:pt x="179" y="144"/>
                  </a:lnTo>
                  <a:lnTo>
                    <a:pt x="174" y="150"/>
                  </a:lnTo>
                  <a:lnTo>
                    <a:pt x="170" y="155"/>
                  </a:lnTo>
                  <a:lnTo>
                    <a:pt x="166" y="159"/>
                  </a:lnTo>
                  <a:lnTo>
                    <a:pt x="161" y="163"/>
                  </a:lnTo>
                  <a:lnTo>
                    <a:pt x="158" y="167"/>
                  </a:lnTo>
                  <a:lnTo>
                    <a:pt x="153" y="170"/>
                  </a:lnTo>
                  <a:lnTo>
                    <a:pt x="149" y="173"/>
                  </a:lnTo>
                  <a:lnTo>
                    <a:pt x="144" y="176"/>
                  </a:lnTo>
                  <a:lnTo>
                    <a:pt x="139" y="177"/>
                  </a:lnTo>
                  <a:lnTo>
                    <a:pt x="134" y="180"/>
                  </a:lnTo>
                  <a:lnTo>
                    <a:pt x="129" y="181"/>
                  </a:lnTo>
                  <a:lnTo>
                    <a:pt x="124" y="182"/>
                  </a:lnTo>
                  <a:lnTo>
                    <a:pt x="119" y="182"/>
                  </a:lnTo>
                  <a:lnTo>
                    <a:pt x="114" y="183"/>
                  </a:lnTo>
                  <a:lnTo>
                    <a:pt x="108" y="182"/>
                  </a:lnTo>
                  <a:lnTo>
                    <a:pt x="102" y="182"/>
                  </a:lnTo>
                  <a:lnTo>
                    <a:pt x="98" y="181"/>
                  </a:lnTo>
                  <a:lnTo>
                    <a:pt x="93" y="180"/>
                  </a:lnTo>
                  <a:lnTo>
                    <a:pt x="89" y="177"/>
                  </a:lnTo>
                  <a:lnTo>
                    <a:pt x="84" y="175"/>
                  </a:lnTo>
                  <a:lnTo>
                    <a:pt x="79" y="173"/>
                  </a:lnTo>
                  <a:lnTo>
                    <a:pt x="76" y="170"/>
                  </a:lnTo>
                  <a:lnTo>
                    <a:pt x="73" y="167"/>
                  </a:lnTo>
                  <a:lnTo>
                    <a:pt x="69" y="163"/>
                  </a:lnTo>
                  <a:lnTo>
                    <a:pt x="66" y="159"/>
                  </a:lnTo>
                  <a:lnTo>
                    <a:pt x="63" y="155"/>
                  </a:lnTo>
                  <a:lnTo>
                    <a:pt x="45" y="245"/>
                  </a:lnTo>
                  <a:lnTo>
                    <a:pt x="0" y="245"/>
                  </a:lnTo>
                  <a:lnTo>
                    <a:pt x="48" y="4"/>
                  </a:lnTo>
                  <a:close/>
                  <a:moveTo>
                    <a:pt x="76" y="105"/>
                  </a:moveTo>
                  <a:lnTo>
                    <a:pt x="76" y="107"/>
                  </a:lnTo>
                  <a:lnTo>
                    <a:pt x="76" y="110"/>
                  </a:lnTo>
                  <a:lnTo>
                    <a:pt x="76" y="114"/>
                  </a:lnTo>
                  <a:lnTo>
                    <a:pt x="76" y="117"/>
                  </a:lnTo>
                  <a:lnTo>
                    <a:pt x="77" y="120"/>
                  </a:lnTo>
                  <a:lnTo>
                    <a:pt x="78" y="123"/>
                  </a:lnTo>
                  <a:lnTo>
                    <a:pt x="78" y="125"/>
                  </a:lnTo>
                  <a:lnTo>
                    <a:pt x="79" y="128"/>
                  </a:lnTo>
                  <a:lnTo>
                    <a:pt x="81" y="130"/>
                  </a:lnTo>
                  <a:lnTo>
                    <a:pt x="82" y="132"/>
                  </a:lnTo>
                  <a:lnTo>
                    <a:pt x="83" y="135"/>
                  </a:lnTo>
                  <a:lnTo>
                    <a:pt x="85" y="137"/>
                  </a:lnTo>
                  <a:lnTo>
                    <a:pt x="86" y="138"/>
                  </a:lnTo>
                  <a:lnTo>
                    <a:pt x="88" y="140"/>
                  </a:lnTo>
                  <a:lnTo>
                    <a:pt x="90" y="142"/>
                  </a:lnTo>
                  <a:lnTo>
                    <a:pt x="91" y="143"/>
                  </a:lnTo>
                  <a:lnTo>
                    <a:pt x="93" y="144"/>
                  </a:lnTo>
                  <a:lnTo>
                    <a:pt x="96" y="145"/>
                  </a:lnTo>
                  <a:lnTo>
                    <a:pt x="97" y="146"/>
                  </a:lnTo>
                  <a:lnTo>
                    <a:pt x="99" y="146"/>
                  </a:lnTo>
                  <a:lnTo>
                    <a:pt x="101" y="147"/>
                  </a:lnTo>
                  <a:lnTo>
                    <a:pt x="104" y="147"/>
                  </a:lnTo>
                  <a:lnTo>
                    <a:pt x="106" y="147"/>
                  </a:lnTo>
                  <a:lnTo>
                    <a:pt x="108" y="148"/>
                  </a:lnTo>
                  <a:lnTo>
                    <a:pt x="109" y="147"/>
                  </a:lnTo>
                  <a:lnTo>
                    <a:pt x="112" y="147"/>
                  </a:lnTo>
                  <a:lnTo>
                    <a:pt x="113" y="147"/>
                  </a:lnTo>
                  <a:lnTo>
                    <a:pt x="115" y="147"/>
                  </a:lnTo>
                  <a:lnTo>
                    <a:pt x="117" y="146"/>
                  </a:lnTo>
                  <a:lnTo>
                    <a:pt x="119" y="145"/>
                  </a:lnTo>
                  <a:lnTo>
                    <a:pt x="121" y="145"/>
                  </a:lnTo>
                  <a:lnTo>
                    <a:pt x="122" y="144"/>
                  </a:lnTo>
                  <a:lnTo>
                    <a:pt x="124" y="143"/>
                  </a:lnTo>
                  <a:lnTo>
                    <a:pt x="126" y="142"/>
                  </a:lnTo>
                  <a:lnTo>
                    <a:pt x="128" y="140"/>
                  </a:lnTo>
                  <a:lnTo>
                    <a:pt x="130" y="139"/>
                  </a:lnTo>
                  <a:lnTo>
                    <a:pt x="131" y="137"/>
                  </a:lnTo>
                  <a:lnTo>
                    <a:pt x="132" y="136"/>
                  </a:lnTo>
                  <a:lnTo>
                    <a:pt x="135" y="133"/>
                  </a:lnTo>
                  <a:lnTo>
                    <a:pt x="136" y="132"/>
                  </a:lnTo>
                  <a:lnTo>
                    <a:pt x="137" y="130"/>
                  </a:lnTo>
                  <a:lnTo>
                    <a:pt x="139" y="128"/>
                  </a:lnTo>
                  <a:lnTo>
                    <a:pt x="141" y="125"/>
                  </a:lnTo>
                  <a:lnTo>
                    <a:pt x="142" y="123"/>
                  </a:lnTo>
                  <a:lnTo>
                    <a:pt x="143" y="120"/>
                  </a:lnTo>
                  <a:lnTo>
                    <a:pt x="144" y="117"/>
                  </a:lnTo>
                  <a:lnTo>
                    <a:pt x="145" y="114"/>
                  </a:lnTo>
                  <a:lnTo>
                    <a:pt x="147" y="112"/>
                  </a:lnTo>
                  <a:lnTo>
                    <a:pt x="147" y="108"/>
                  </a:lnTo>
                  <a:lnTo>
                    <a:pt x="149" y="105"/>
                  </a:lnTo>
                  <a:lnTo>
                    <a:pt x="150" y="101"/>
                  </a:lnTo>
                  <a:lnTo>
                    <a:pt x="151" y="98"/>
                  </a:lnTo>
                  <a:lnTo>
                    <a:pt x="151" y="95"/>
                  </a:lnTo>
                  <a:lnTo>
                    <a:pt x="152" y="92"/>
                  </a:lnTo>
                  <a:lnTo>
                    <a:pt x="152" y="89"/>
                  </a:lnTo>
                  <a:lnTo>
                    <a:pt x="153" y="86"/>
                  </a:lnTo>
                  <a:lnTo>
                    <a:pt x="153" y="83"/>
                  </a:lnTo>
                  <a:lnTo>
                    <a:pt x="153" y="80"/>
                  </a:lnTo>
                  <a:lnTo>
                    <a:pt x="153" y="77"/>
                  </a:lnTo>
                  <a:lnTo>
                    <a:pt x="154" y="75"/>
                  </a:lnTo>
                  <a:lnTo>
                    <a:pt x="153" y="71"/>
                  </a:lnTo>
                  <a:lnTo>
                    <a:pt x="153" y="68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52" y="60"/>
                  </a:lnTo>
                  <a:lnTo>
                    <a:pt x="151" y="56"/>
                  </a:lnTo>
                  <a:lnTo>
                    <a:pt x="151" y="54"/>
                  </a:lnTo>
                  <a:lnTo>
                    <a:pt x="150" y="52"/>
                  </a:lnTo>
                  <a:lnTo>
                    <a:pt x="149" y="49"/>
                  </a:lnTo>
                  <a:lnTo>
                    <a:pt x="147" y="48"/>
                  </a:lnTo>
                  <a:lnTo>
                    <a:pt x="146" y="46"/>
                  </a:lnTo>
                  <a:lnTo>
                    <a:pt x="145" y="45"/>
                  </a:lnTo>
                  <a:lnTo>
                    <a:pt x="143" y="42"/>
                  </a:lnTo>
                  <a:lnTo>
                    <a:pt x="142" y="40"/>
                  </a:lnTo>
                  <a:lnTo>
                    <a:pt x="139" y="39"/>
                  </a:lnTo>
                  <a:lnTo>
                    <a:pt x="138" y="38"/>
                  </a:lnTo>
                  <a:lnTo>
                    <a:pt x="136" y="37"/>
                  </a:lnTo>
                  <a:lnTo>
                    <a:pt x="134" y="36"/>
                  </a:lnTo>
                  <a:lnTo>
                    <a:pt x="132" y="34"/>
                  </a:lnTo>
                  <a:lnTo>
                    <a:pt x="130" y="34"/>
                  </a:lnTo>
                  <a:lnTo>
                    <a:pt x="128" y="33"/>
                  </a:lnTo>
                  <a:lnTo>
                    <a:pt x="126" y="33"/>
                  </a:lnTo>
                  <a:lnTo>
                    <a:pt x="123" y="33"/>
                  </a:lnTo>
                  <a:lnTo>
                    <a:pt x="122" y="33"/>
                  </a:lnTo>
                  <a:lnTo>
                    <a:pt x="120" y="33"/>
                  </a:lnTo>
                  <a:lnTo>
                    <a:pt x="117" y="33"/>
                  </a:lnTo>
                  <a:lnTo>
                    <a:pt x="115" y="33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9" y="36"/>
                  </a:lnTo>
                  <a:lnTo>
                    <a:pt x="107" y="37"/>
                  </a:lnTo>
                  <a:lnTo>
                    <a:pt x="105" y="38"/>
                  </a:lnTo>
                  <a:lnTo>
                    <a:pt x="104" y="39"/>
                  </a:lnTo>
                  <a:lnTo>
                    <a:pt x="101" y="40"/>
                  </a:lnTo>
                  <a:lnTo>
                    <a:pt x="99" y="41"/>
                  </a:lnTo>
                  <a:lnTo>
                    <a:pt x="98" y="44"/>
                  </a:lnTo>
                  <a:lnTo>
                    <a:pt x="96" y="45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1" y="51"/>
                  </a:lnTo>
                  <a:lnTo>
                    <a:pt x="90" y="53"/>
                  </a:lnTo>
                  <a:lnTo>
                    <a:pt x="88" y="55"/>
                  </a:lnTo>
                  <a:lnTo>
                    <a:pt x="86" y="57"/>
                  </a:lnTo>
                  <a:lnTo>
                    <a:pt x="85" y="60"/>
                  </a:lnTo>
                  <a:lnTo>
                    <a:pt x="84" y="63"/>
                  </a:lnTo>
                  <a:lnTo>
                    <a:pt x="83" y="66"/>
                  </a:lnTo>
                  <a:lnTo>
                    <a:pt x="82" y="69"/>
                  </a:lnTo>
                  <a:lnTo>
                    <a:pt x="82" y="72"/>
                  </a:lnTo>
                  <a:lnTo>
                    <a:pt x="81" y="75"/>
                  </a:lnTo>
                  <a:lnTo>
                    <a:pt x="79" y="78"/>
                  </a:lnTo>
                  <a:lnTo>
                    <a:pt x="78" y="80"/>
                  </a:lnTo>
                  <a:lnTo>
                    <a:pt x="78" y="84"/>
                  </a:lnTo>
                  <a:lnTo>
                    <a:pt x="77" y="86"/>
                  </a:lnTo>
                  <a:lnTo>
                    <a:pt x="77" y="90"/>
                  </a:lnTo>
                  <a:lnTo>
                    <a:pt x="76" y="92"/>
                  </a:lnTo>
                  <a:lnTo>
                    <a:pt x="76" y="94"/>
                  </a:lnTo>
                  <a:lnTo>
                    <a:pt x="76" y="97"/>
                  </a:lnTo>
                  <a:lnTo>
                    <a:pt x="76" y="99"/>
                  </a:lnTo>
                  <a:lnTo>
                    <a:pt x="76" y="101"/>
                  </a:lnTo>
                  <a:lnTo>
                    <a:pt x="76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6" name="Freeform 143"/>
            <p:cNvSpPr>
              <a:spLocks/>
            </p:cNvSpPr>
            <p:nvPr/>
          </p:nvSpPr>
          <p:spPr bwMode="auto">
            <a:xfrm>
              <a:off x="5000" y="2499"/>
              <a:ext cx="87" cy="89"/>
            </a:xfrm>
            <a:custGeom>
              <a:avLst/>
              <a:gdLst>
                <a:gd name="T0" fmla="*/ 1 w 174"/>
                <a:gd name="T1" fmla="*/ 0 h 179"/>
                <a:gd name="T2" fmla="*/ 1 w 174"/>
                <a:gd name="T3" fmla="*/ 0 h 179"/>
                <a:gd name="T4" fmla="*/ 1 w 174"/>
                <a:gd name="T5" fmla="*/ 0 h 179"/>
                <a:gd name="T6" fmla="*/ 1 w 174"/>
                <a:gd name="T7" fmla="*/ 0 h 179"/>
                <a:gd name="T8" fmla="*/ 1 w 174"/>
                <a:gd name="T9" fmla="*/ 0 h 179"/>
                <a:gd name="T10" fmla="*/ 1 w 174"/>
                <a:gd name="T11" fmla="*/ 1 h 179"/>
                <a:gd name="T12" fmla="*/ 1 w 174"/>
                <a:gd name="T13" fmla="*/ 1 h 179"/>
                <a:gd name="T14" fmla="*/ 1 w 174"/>
                <a:gd name="T15" fmla="*/ 1 h 179"/>
                <a:gd name="T16" fmla="*/ 1 w 174"/>
                <a:gd name="T17" fmla="*/ 1 h 179"/>
                <a:gd name="T18" fmla="*/ 1 w 174"/>
                <a:gd name="T19" fmla="*/ 1 h 179"/>
                <a:gd name="T20" fmla="*/ 1 w 174"/>
                <a:gd name="T21" fmla="*/ 1 h 179"/>
                <a:gd name="T22" fmla="*/ 1 w 174"/>
                <a:gd name="T23" fmla="*/ 1 h 179"/>
                <a:gd name="T24" fmla="*/ 1 w 174"/>
                <a:gd name="T25" fmla="*/ 1 h 179"/>
                <a:gd name="T26" fmla="*/ 1 w 174"/>
                <a:gd name="T27" fmla="*/ 1 h 179"/>
                <a:gd name="T28" fmla="*/ 1 w 174"/>
                <a:gd name="T29" fmla="*/ 1 h 179"/>
                <a:gd name="T30" fmla="*/ 1 w 174"/>
                <a:gd name="T31" fmla="*/ 1 h 179"/>
                <a:gd name="T32" fmla="*/ 1 w 174"/>
                <a:gd name="T33" fmla="*/ 1 h 179"/>
                <a:gd name="T34" fmla="*/ 1 w 174"/>
                <a:gd name="T35" fmla="*/ 1 h 179"/>
                <a:gd name="T36" fmla="*/ 1 w 174"/>
                <a:gd name="T37" fmla="*/ 1 h 179"/>
                <a:gd name="T38" fmla="*/ 1 w 174"/>
                <a:gd name="T39" fmla="*/ 1 h 179"/>
                <a:gd name="T40" fmla="*/ 1 w 174"/>
                <a:gd name="T41" fmla="*/ 1 h 179"/>
                <a:gd name="T42" fmla="*/ 1 w 174"/>
                <a:gd name="T43" fmla="*/ 1 h 179"/>
                <a:gd name="T44" fmla="*/ 1 w 174"/>
                <a:gd name="T45" fmla="*/ 1 h 179"/>
                <a:gd name="T46" fmla="*/ 1 w 174"/>
                <a:gd name="T47" fmla="*/ 0 h 179"/>
                <a:gd name="T48" fmla="*/ 1 w 174"/>
                <a:gd name="T49" fmla="*/ 0 h 179"/>
                <a:gd name="T50" fmla="*/ 1 w 174"/>
                <a:gd name="T51" fmla="*/ 0 h 179"/>
                <a:gd name="T52" fmla="*/ 1 w 174"/>
                <a:gd name="T53" fmla="*/ 0 h 179"/>
                <a:gd name="T54" fmla="*/ 1 w 174"/>
                <a:gd name="T55" fmla="*/ 0 h 179"/>
                <a:gd name="T56" fmla="*/ 1 w 174"/>
                <a:gd name="T57" fmla="*/ 0 h 179"/>
                <a:gd name="T58" fmla="*/ 1 w 174"/>
                <a:gd name="T59" fmla="*/ 0 h 179"/>
                <a:gd name="T60" fmla="*/ 1 w 174"/>
                <a:gd name="T61" fmla="*/ 0 h 179"/>
                <a:gd name="T62" fmla="*/ 1 w 174"/>
                <a:gd name="T63" fmla="*/ 0 h 179"/>
                <a:gd name="T64" fmla="*/ 1 w 174"/>
                <a:gd name="T65" fmla="*/ 0 h 179"/>
                <a:gd name="T66" fmla="*/ 1 w 174"/>
                <a:gd name="T67" fmla="*/ 1 h 179"/>
                <a:gd name="T68" fmla="*/ 1 w 174"/>
                <a:gd name="T69" fmla="*/ 1 h 179"/>
                <a:gd name="T70" fmla="*/ 1 w 174"/>
                <a:gd name="T71" fmla="*/ 1 h 179"/>
                <a:gd name="T72" fmla="*/ 1 w 174"/>
                <a:gd name="T73" fmla="*/ 1 h 179"/>
                <a:gd name="T74" fmla="*/ 1 w 174"/>
                <a:gd name="T75" fmla="*/ 1 h 179"/>
                <a:gd name="T76" fmla="*/ 1 w 174"/>
                <a:gd name="T77" fmla="*/ 1 h 179"/>
                <a:gd name="T78" fmla="*/ 1 w 174"/>
                <a:gd name="T79" fmla="*/ 1 h 179"/>
                <a:gd name="T80" fmla="*/ 1 w 174"/>
                <a:gd name="T81" fmla="*/ 1 h 179"/>
                <a:gd name="T82" fmla="*/ 1 w 174"/>
                <a:gd name="T83" fmla="*/ 1 h 179"/>
                <a:gd name="T84" fmla="*/ 1 w 174"/>
                <a:gd name="T85" fmla="*/ 1 h 179"/>
                <a:gd name="T86" fmla="*/ 1 w 174"/>
                <a:gd name="T87" fmla="*/ 1 h 179"/>
                <a:gd name="T88" fmla="*/ 1 w 174"/>
                <a:gd name="T89" fmla="*/ 1 h 179"/>
                <a:gd name="T90" fmla="*/ 0 w 174"/>
                <a:gd name="T91" fmla="*/ 1 h 179"/>
                <a:gd name="T92" fmla="*/ 0 w 174"/>
                <a:gd name="T93" fmla="*/ 1 h 179"/>
                <a:gd name="T94" fmla="*/ 0 w 174"/>
                <a:gd name="T95" fmla="*/ 0 h 179"/>
                <a:gd name="T96" fmla="*/ 1 w 174"/>
                <a:gd name="T97" fmla="*/ 0 h 179"/>
                <a:gd name="T98" fmla="*/ 1 w 174"/>
                <a:gd name="T99" fmla="*/ 0 h 179"/>
                <a:gd name="T100" fmla="*/ 1 w 174"/>
                <a:gd name="T101" fmla="*/ 0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4"/>
                <a:gd name="T154" fmla="*/ 0 h 179"/>
                <a:gd name="T155" fmla="*/ 174 w 174"/>
                <a:gd name="T156" fmla="*/ 179 h 1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4" h="179">
                  <a:moveTo>
                    <a:pt x="28" y="0"/>
                  </a:moveTo>
                  <a:lnTo>
                    <a:pt x="73" y="0"/>
                  </a:lnTo>
                  <a:lnTo>
                    <a:pt x="51" y="104"/>
                  </a:lnTo>
                  <a:lnTo>
                    <a:pt x="50" y="106"/>
                  </a:lnTo>
                  <a:lnTo>
                    <a:pt x="49" y="110"/>
                  </a:lnTo>
                  <a:lnTo>
                    <a:pt x="49" y="112"/>
                  </a:lnTo>
                  <a:lnTo>
                    <a:pt x="48" y="115"/>
                  </a:lnTo>
                  <a:lnTo>
                    <a:pt x="48" y="117"/>
                  </a:lnTo>
                  <a:lnTo>
                    <a:pt x="47" y="119"/>
                  </a:lnTo>
                  <a:lnTo>
                    <a:pt x="47" y="120"/>
                  </a:lnTo>
                  <a:lnTo>
                    <a:pt x="47" y="123"/>
                  </a:lnTo>
                  <a:lnTo>
                    <a:pt x="47" y="124"/>
                  </a:lnTo>
                  <a:lnTo>
                    <a:pt x="47" y="125"/>
                  </a:lnTo>
                  <a:lnTo>
                    <a:pt x="47" y="126"/>
                  </a:lnTo>
                  <a:lnTo>
                    <a:pt x="47" y="127"/>
                  </a:lnTo>
                  <a:lnTo>
                    <a:pt x="47" y="128"/>
                  </a:lnTo>
                  <a:lnTo>
                    <a:pt x="47" y="129"/>
                  </a:lnTo>
                  <a:lnTo>
                    <a:pt x="47" y="131"/>
                  </a:lnTo>
                  <a:lnTo>
                    <a:pt x="47" y="132"/>
                  </a:lnTo>
                  <a:lnTo>
                    <a:pt x="47" y="133"/>
                  </a:lnTo>
                  <a:lnTo>
                    <a:pt x="48" y="134"/>
                  </a:lnTo>
                  <a:lnTo>
                    <a:pt x="48" y="135"/>
                  </a:lnTo>
                  <a:lnTo>
                    <a:pt x="48" y="136"/>
                  </a:lnTo>
                  <a:lnTo>
                    <a:pt x="49" y="136"/>
                  </a:lnTo>
                  <a:lnTo>
                    <a:pt x="49" y="138"/>
                  </a:lnTo>
                  <a:lnTo>
                    <a:pt x="50" y="139"/>
                  </a:lnTo>
                  <a:lnTo>
                    <a:pt x="51" y="140"/>
                  </a:lnTo>
                  <a:lnTo>
                    <a:pt x="52" y="141"/>
                  </a:lnTo>
                  <a:lnTo>
                    <a:pt x="53" y="142"/>
                  </a:lnTo>
                  <a:lnTo>
                    <a:pt x="55" y="142"/>
                  </a:lnTo>
                  <a:lnTo>
                    <a:pt x="56" y="143"/>
                  </a:lnTo>
                  <a:lnTo>
                    <a:pt x="57" y="143"/>
                  </a:lnTo>
                  <a:lnTo>
                    <a:pt x="58" y="144"/>
                  </a:lnTo>
                  <a:lnTo>
                    <a:pt x="59" y="144"/>
                  </a:lnTo>
                  <a:lnTo>
                    <a:pt x="60" y="144"/>
                  </a:lnTo>
                  <a:lnTo>
                    <a:pt x="62" y="144"/>
                  </a:lnTo>
                  <a:lnTo>
                    <a:pt x="63" y="144"/>
                  </a:lnTo>
                  <a:lnTo>
                    <a:pt x="64" y="146"/>
                  </a:lnTo>
                  <a:lnTo>
                    <a:pt x="64" y="144"/>
                  </a:lnTo>
                  <a:lnTo>
                    <a:pt x="65" y="144"/>
                  </a:lnTo>
                  <a:lnTo>
                    <a:pt x="66" y="144"/>
                  </a:lnTo>
                  <a:lnTo>
                    <a:pt x="67" y="144"/>
                  </a:lnTo>
                  <a:lnTo>
                    <a:pt x="68" y="144"/>
                  </a:lnTo>
                  <a:lnTo>
                    <a:pt x="70" y="144"/>
                  </a:lnTo>
                  <a:lnTo>
                    <a:pt x="71" y="144"/>
                  </a:lnTo>
                  <a:lnTo>
                    <a:pt x="71" y="143"/>
                  </a:lnTo>
                  <a:lnTo>
                    <a:pt x="72" y="143"/>
                  </a:lnTo>
                  <a:lnTo>
                    <a:pt x="73" y="143"/>
                  </a:lnTo>
                  <a:lnTo>
                    <a:pt x="74" y="143"/>
                  </a:lnTo>
                  <a:lnTo>
                    <a:pt x="74" y="142"/>
                  </a:lnTo>
                  <a:lnTo>
                    <a:pt x="75" y="142"/>
                  </a:lnTo>
                  <a:lnTo>
                    <a:pt x="77" y="141"/>
                  </a:lnTo>
                  <a:lnTo>
                    <a:pt x="78" y="141"/>
                  </a:lnTo>
                  <a:lnTo>
                    <a:pt x="79" y="140"/>
                  </a:lnTo>
                  <a:lnTo>
                    <a:pt x="80" y="140"/>
                  </a:lnTo>
                  <a:lnTo>
                    <a:pt x="80" y="139"/>
                  </a:lnTo>
                  <a:lnTo>
                    <a:pt x="81" y="139"/>
                  </a:lnTo>
                  <a:lnTo>
                    <a:pt x="82" y="138"/>
                  </a:lnTo>
                  <a:lnTo>
                    <a:pt x="83" y="138"/>
                  </a:lnTo>
                  <a:lnTo>
                    <a:pt x="85" y="136"/>
                  </a:lnTo>
                  <a:lnTo>
                    <a:pt x="86" y="136"/>
                  </a:lnTo>
                  <a:lnTo>
                    <a:pt x="86" y="135"/>
                  </a:lnTo>
                  <a:lnTo>
                    <a:pt x="87" y="134"/>
                  </a:lnTo>
                  <a:lnTo>
                    <a:pt x="88" y="133"/>
                  </a:lnTo>
                  <a:lnTo>
                    <a:pt x="89" y="132"/>
                  </a:lnTo>
                  <a:lnTo>
                    <a:pt x="89" y="131"/>
                  </a:lnTo>
                  <a:lnTo>
                    <a:pt x="90" y="129"/>
                  </a:lnTo>
                  <a:lnTo>
                    <a:pt x="91" y="129"/>
                  </a:lnTo>
                  <a:lnTo>
                    <a:pt x="93" y="128"/>
                  </a:lnTo>
                  <a:lnTo>
                    <a:pt x="93" y="127"/>
                  </a:lnTo>
                  <a:lnTo>
                    <a:pt x="94" y="126"/>
                  </a:lnTo>
                  <a:lnTo>
                    <a:pt x="95" y="125"/>
                  </a:lnTo>
                  <a:lnTo>
                    <a:pt x="96" y="125"/>
                  </a:lnTo>
                  <a:lnTo>
                    <a:pt x="96" y="123"/>
                  </a:lnTo>
                  <a:lnTo>
                    <a:pt x="97" y="121"/>
                  </a:lnTo>
                  <a:lnTo>
                    <a:pt x="97" y="120"/>
                  </a:lnTo>
                  <a:lnTo>
                    <a:pt x="98" y="119"/>
                  </a:lnTo>
                  <a:lnTo>
                    <a:pt x="100" y="118"/>
                  </a:lnTo>
                  <a:lnTo>
                    <a:pt x="100" y="117"/>
                  </a:lnTo>
                  <a:lnTo>
                    <a:pt x="101" y="115"/>
                  </a:lnTo>
                  <a:lnTo>
                    <a:pt x="101" y="113"/>
                  </a:lnTo>
                  <a:lnTo>
                    <a:pt x="102" y="112"/>
                  </a:lnTo>
                  <a:lnTo>
                    <a:pt x="102" y="110"/>
                  </a:lnTo>
                  <a:lnTo>
                    <a:pt x="103" y="109"/>
                  </a:lnTo>
                  <a:lnTo>
                    <a:pt x="104" y="108"/>
                  </a:lnTo>
                  <a:lnTo>
                    <a:pt x="104" y="105"/>
                  </a:lnTo>
                  <a:lnTo>
                    <a:pt x="104" y="104"/>
                  </a:lnTo>
                  <a:lnTo>
                    <a:pt x="105" y="103"/>
                  </a:lnTo>
                  <a:lnTo>
                    <a:pt x="105" y="101"/>
                  </a:lnTo>
                  <a:lnTo>
                    <a:pt x="105" y="98"/>
                  </a:lnTo>
                  <a:lnTo>
                    <a:pt x="106" y="97"/>
                  </a:lnTo>
                  <a:lnTo>
                    <a:pt x="106" y="95"/>
                  </a:lnTo>
                  <a:lnTo>
                    <a:pt x="108" y="93"/>
                  </a:lnTo>
                  <a:lnTo>
                    <a:pt x="108" y="90"/>
                  </a:lnTo>
                  <a:lnTo>
                    <a:pt x="109" y="88"/>
                  </a:lnTo>
                  <a:lnTo>
                    <a:pt x="109" y="86"/>
                  </a:lnTo>
                  <a:lnTo>
                    <a:pt x="110" y="83"/>
                  </a:lnTo>
                  <a:lnTo>
                    <a:pt x="128" y="0"/>
                  </a:lnTo>
                  <a:lnTo>
                    <a:pt x="174" y="0"/>
                  </a:lnTo>
                  <a:lnTo>
                    <a:pt x="135" y="174"/>
                  </a:lnTo>
                  <a:lnTo>
                    <a:pt x="94" y="174"/>
                  </a:lnTo>
                  <a:lnTo>
                    <a:pt x="97" y="153"/>
                  </a:lnTo>
                  <a:lnTo>
                    <a:pt x="93" y="156"/>
                  </a:lnTo>
                  <a:lnTo>
                    <a:pt x="88" y="161"/>
                  </a:lnTo>
                  <a:lnTo>
                    <a:pt x="83" y="164"/>
                  </a:lnTo>
                  <a:lnTo>
                    <a:pt x="79" y="166"/>
                  </a:lnTo>
                  <a:lnTo>
                    <a:pt x="74" y="170"/>
                  </a:lnTo>
                  <a:lnTo>
                    <a:pt x="70" y="172"/>
                  </a:lnTo>
                  <a:lnTo>
                    <a:pt x="65" y="174"/>
                  </a:lnTo>
                  <a:lnTo>
                    <a:pt x="60" y="176"/>
                  </a:lnTo>
                  <a:lnTo>
                    <a:pt x="56" y="177"/>
                  </a:lnTo>
                  <a:lnTo>
                    <a:pt x="51" y="178"/>
                  </a:lnTo>
                  <a:lnTo>
                    <a:pt x="47" y="178"/>
                  </a:lnTo>
                  <a:lnTo>
                    <a:pt x="42" y="179"/>
                  </a:lnTo>
                  <a:lnTo>
                    <a:pt x="38" y="178"/>
                  </a:lnTo>
                  <a:lnTo>
                    <a:pt x="35" y="178"/>
                  </a:lnTo>
                  <a:lnTo>
                    <a:pt x="32" y="178"/>
                  </a:lnTo>
                  <a:lnTo>
                    <a:pt x="29" y="177"/>
                  </a:lnTo>
                  <a:lnTo>
                    <a:pt x="27" y="177"/>
                  </a:lnTo>
                  <a:lnTo>
                    <a:pt x="24" y="176"/>
                  </a:lnTo>
                  <a:lnTo>
                    <a:pt x="21" y="174"/>
                  </a:lnTo>
                  <a:lnTo>
                    <a:pt x="19" y="173"/>
                  </a:lnTo>
                  <a:lnTo>
                    <a:pt x="17" y="172"/>
                  </a:lnTo>
                  <a:lnTo>
                    <a:pt x="15" y="171"/>
                  </a:lnTo>
                  <a:lnTo>
                    <a:pt x="13" y="169"/>
                  </a:lnTo>
                  <a:lnTo>
                    <a:pt x="12" y="168"/>
                  </a:lnTo>
                  <a:lnTo>
                    <a:pt x="10" y="165"/>
                  </a:lnTo>
                  <a:lnTo>
                    <a:pt x="7" y="163"/>
                  </a:lnTo>
                  <a:lnTo>
                    <a:pt x="6" y="161"/>
                  </a:lnTo>
                  <a:lnTo>
                    <a:pt x="5" y="157"/>
                  </a:lnTo>
                  <a:lnTo>
                    <a:pt x="4" y="155"/>
                  </a:lnTo>
                  <a:lnTo>
                    <a:pt x="3" y="153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0" y="128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2" y="120"/>
                  </a:lnTo>
                  <a:lnTo>
                    <a:pt x="2" y="117"/>
                  </a:lnTo>
                  <a:lnTo>
                    <a:pt x="3" y="113"/>
                  </a:lnTo>
                  <a:lnTo>
                    <a:pt x="3" y="110"/>
                  </a:lnTo>
                  <a:lnTo>
                    <a:pt x="4" y="106"/>
                  </a:lnTo>
                  <a:lnTo>
                    <a:pt x="5" y="102"/>
                  </a:lnTo>
                  <a:lnTo>
                    <a:pt x="6" y="9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7" name="Freeform 144"/>
            <p:cNvSpPr>
              <a:spLocks/>
            </p:cNvSpPr>
            <p:nvPr/>
          </p:nvSpPr>
          <p:spPr bwMode="auto">
            <a:xfrm>
              <a:off x="5095" y="2499"/>
              <a:ext cx="94" cy="87"/>
            </a:xfrm>
            <a:custGeom>
              <a:avLst/>
              <a:gdLst>
                <a:gd name="T0" fmla="*/ 1 w 188"/>
                <a:gd name="T1" fmla="*/ 0 h 174"/>
                <a:gd name="T2" fmla="*/ 1 w 188"/>
                <a:gd name="T3" fmla="*/ 0 h 174"/>
                <a:gd name="T4" fmla="*/ 1 w 188"/>
                <a:gd name="T5" fmla="*/ 1 h 174"/>
                <a:gd name="T6" fmla="*/ 1 w 188"/>
                <a:gd name="T7" fmla="*/ 1 h 174"/>
                <a:gd name="T8" fmla="*/ 1 w 188"/>
                <a:gd name="T9" fmla="*/ 0 h 174"/>
                <a:gd name="T10" fmla="*/ 1 w 188"/>
                <a:gd name="T11" fmla="*/ 0 h 174"/>
                <a:gd name="T12" fmla="*/ 1 w 188"/>
                <a:gd name="T13" fmla="*/ 1 h 174"/>
                <a:gd name="T14" fmla="*/ 1 w 188"/>
                <a:gd name="T15" fmla="*/ 1 h 174"/>
                <a:gd name="T16" fmla="*/ 1 w 188"/>
                <a:gd name="T17" fmla="*/ 1 h 174"/>
                <a:gd name="T18" fmla="*/ 1 w 188"/>
                <a:gd name="T19" fmla="*/ 1 h 174"/>
                <a:gd name="T20" fmla="*/ 1 w 188"/>
                <a:gd name="T21" fmla="*/ 1 h 174"/>
                <a:gd name="T22" fmla="*/ 0 w 188"/>
                <a:gd name="T23" fmla="*/ 1 h 174"/>
                <a:gd name="T24" fmla="*/ 1 w 188"/>
                <a:gd name="T25" fmla="*/ 0 h 174"/>
                <a:gd name="T26" fmla="*/ 1 w 188"/>
                <a:gd name="T27" fmla="*/ 0 h 1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"/>
                <a:gd name="T43" fmla="*/ 0 h 174"/>
                <a:gd name="T44" fmla="*/ 188 w 188"/>
                <a:gd name="T45" fmla="*/ 174 h 1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" h="174">
                  <a:moveTo>
                    <a:pt x="35" y="0"/>
                  </a:moveTo>
                  <a:lnTo>
                    <a:pt x="80" y="0"/>
                  </a:lnTo>
                  <a:lnTo>
                    <a:pt x="67" y="65"/>
                  </a:lnTo>
                  <a:lnTo>
                    <a:pt x="131" y="65"/>
                  </a:lnTo>
                  <a:lnTo>
                    <a:pt x="143" y="0"/>
                  </a:lnTo>
                  <a:lnTo>
                    <a:pt x="188" y="0"/>
                  </a:lnTo>
                  <a:lnTo>
                    <a:pt x="154" y="174"/>
                  </a:lnTo>
                  <a:lnTo>
                    <a:pt x="108" y="174"/>
                  </a:lnTo>
                  <a:lnTo>
                    <a:pt x="123" y="102"/>
                  </a:lnTo>
                  <a:lnTo>
                    <a:pt x="59" y="102"/>
                  </a:lnTo>
                  <a:lnTo>
                    <a:pt x="45" y="174"/>
                  </a:lnTo>
                  <a:lnTo>
                    <a:pt x="0" y="1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8" name="Freeform 145"/>
            <p:cNvSpPr>
              <a:spLocks/>
            </p:cNvSpPr>
            <p:nvPr/>
          </p:nvSpPr>
          <p:spPr bwMode="auto">
            <a:xfrm>
              <a:off x="4128" y="3186"/>
              <a:ext cx="116" cy="120"/>
            </a:xfrm>
            <a:custGeom>
              <a:avLst/>
              <a:gdLst>
                <a:gd name="T0" fmla="*/ 0 w 233"/>
                <a:gd name="T1" fmla="*/ 0 h 241"/>
                <a:gd name="T2" fmla="*/ 1 w 233"/>
                <a:gd name="T3" fmla="*/ 0 h 241"/>
                <a:gd name="T4" fmla="*/ 1 w 233"/>
                <a:gd name="T5" fmla="*/ 1 h 241"/>
                <a:gd name="T6" fmla="*/ 1 w 233"/>
                <a:gd name="T7" fmla="*/ 1 h 241"/>
                <a:gd name="T8" fmla="*/ 1 w 233"/>
                <a:gd name="T9" fmla="*/ 0 h 241"/>
                <a:gd name="T10" fmla="*/ 0 w 233"/>
                <a:gd name="T11" fmla="*/ 0 h 241"/>
                <a:gd name="T12" fmla="*/ 0 w 233"/>
                <a:gd name="T13" fmla="*/ 1 h 241"/>
                <a:gd name="T14" fmla="*/ 0 w 233"/>
                <a:gd name="T15" fmla="*/ 1 h 241"/>
                <a:gd name="T16" fmla="*/ 0 w 233"/>
                <a:gd name="T17" fmla="*/ 0 h 241"/>
                <a:gd name="T18" fmla="*/ 0 w 233"/>
                <a:gd name="T19" fmla="*/ 0 h 2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241"/>
                <a:gd name="T32" fmla="*/ 233 w 233"/>
                <a:gd name="T33" fmla="*/ 241 h 2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241">
                  <a:moveTo>
                    <a:pt x="48" y="0"/>
                  </a:moveTo>
                  <a:lnTo>
                    <a:pt x="233" y="0"/>
                  </a:lnTo>
                  <a:lnTo>
                    <a:pt x="184" y="241"/>
                  </a:lnTo>
                  <a:lnTo>
                    <a:pt x="137" y="241"/>
                  </a:lnTo>
                  <a:lnTo>
                    <a:pt x="177" y="40"/>
                  </a:lnTo>
                  <a:lnTo>
                    <a:pt x="88" y="40"/>
                  </a:lnTo>
                  <a:lnTo>
                    <a:pt x="47" y="241"/>
                  </a:lnTo>
                  <a:lnTo>
                    <a:pt x="0" y="24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9" name="Freeform 146"/>
            <p:cNvSpPr>
              <a:spLocks noEditPoints="1"/>
            </p:cNvSpPr>
            <p:nvPr/>
          </p:nvSpPr>
          <p:spPr bwMode="auto">
            <a:xfrm>
              <a:off x="4236" y="3217"/>
              <a:ext cx="100" cy="122"/>
            </a:xfrm>
            <a:custGeom>
              <a:avLst/>
              <a:gdLst>
                <a:gd name="T0" fmla="*/ 1 w 199"/>
                <a:gd name="T1" fmla="*/ 0 h 245"/>
                <a:gd name="T2" fmla="*/ 1 w 199"/>
                <a:gd name="T3" fmla="*/ 0 h 245"/>
                <a:gd name="T4" fmla="*/ 1 w 199"/>
                <a:gd name="T5" fmla="*/ 0 h 245"/>
                <a:gd name="T6" fmla="*/ 1 w 199"/>
                <a:gd name="T7" fmla="*/ 0 h 245"/>
                <a:gd name="T8" fmla="*/ 1 w 199"/>
                <a:gd name="T9" fmla="*/ 0 h 245"/>
                <a:gd name="T10" fmla="*/ 2 w 199"/>
                <a:gd name="T11" fmla="*/ 0 h 245"/>
                <a:gd name="T12" fmla="*/ 2 w 199"/>
                <a:gd name="T13" fmla="*/ 0 h 245"/>
                <a:gd name="T14" fmla="*/ 2 w 199"/>
                <a:gd name="T15" fmla="*/ 0 h 245"/>
                <a:gd name="T16" fmla="*/ 2 w 199"/>
                <a:gd name="T17" fmla="*/ 0 h 245"/>
                <a:gd name="T18" fmla="*/ 2 w 199"/>
                <a:gd name="T19" fmla="*/ 0 h 245"/>
                <a:gd name="T20" fmla="*/ 2 w 199"/>
                <a:gd name="T21" fmla="*/ 0 h 245"/>
                <a:gd name="T22" fmla="*/ 2 w 199"/>
                <a:gd name="T23" fmla="*/ 0 h 245"/>
                <a:gd name="T24" fmla="*/ 2 w 199"/>
                <a:gd name="T25" fmla="*/ 0 h 245"/>
                <a:gd name="T26" fmla="*/ 2 w 199"/>
                <a:gd name="T27" fmla="*/ 0 h 245"/>
                <a:gd name="T28" fmla="*/ 2 w 199"/>
                <a:gd name="T29" fmla="*/ 1 h 245"/>
                <a:gd name="T30" fmla="*/ 2 w 199"/>
                <a:gd name="T31" fmla="*/ 1 h 245"/>
                <a:gd name="T32" fmla="*/ 2 w 199"/>
                <a:gd name="T33" fmla="*/ 1 h 245"/>
                <a:gd name="T34" fmla="*/ 2 w 199"/>
                <a:gd name="T35" fmla="*/ 1 h 245"/>
                <a:gd name="T36" fmla="*/ 1 w 199"/>
                <a:gd name="T37" fmla="*/ 1 h 245"/>
                <a:gd name="T38" fmla="*/ 1 w 199"/>
                <a:gd name="T39" fmla="*/ 1 h 245"/>
                <a:gd name="T40" fmla="*/ 1 w 199"/>
                <a:gd name="T41" fmla="*/ 1 h 245"/>
                <a:gd name="T42" fmla="*/ 1 w 199"/>
                <a:gd name="T43" fmla="*/ 1 h 245"/>
                <a:gd name="T44" fmla="*/ 1 w 199"/>
                <a:gd name="T45" fmla="*/ 0 h 245"/>
                <a:gd name="T46" fmla="*/ 1 w 199"/>
                <a:gd name="T47" fmla="*/ 0 h 245"/>
                <a:gd name="T48" fmla="*/ 1 w 199"/>
                <a:gd name="T49" fmla="*/ 1 h 245"/>
                <a:gd name="T50" fmla="*/ 1 w 199"/>
                <a:gd name="T51" fmla="*/ 1 h 245"/>
                <a:gd name="T52" fmla="*/ 1 w 199"/>
                <a:gd name="T53" fmla="*/ 1 h 245"/>
                <a:gd name="T54" fmla="*/ 1 w 199"/>
                <a:gd name="T55" fmla="*/ 1 h 245"/>
                <a:gd name="T56" fmla="*/ 1 w 199"/>
                <a:gd name="T57" fmla="*/ 1 h 245"/>
                <a:gd name="T58" fmla="*/ 1 w 199"/>
                <a:gd name="T59" fmla="*/ 1 h 245"/>
                <a:gd name="T60" fmla="*/ 1 w 199"/>
                <a:gd name="T61" fmla="*/ 1 h 245"/>
                <a:gd name="T62" fmla="*/ 2 w 199"/>
                <a:gd name="T63" fmla="*/ 1 h 245"/>
                <a:gd name="T64" fmla="*/ 2 w 199"/>
                <a:gd name="T65" fmla="*/ 1 h 245"/>
                <a:gd name="T66" fmla="*/ 2 w 199"/>
                <a:gd name="T67" fmla="*/ 0 h 245"/>
                <a:gd name="T68" fmla="*/ 2 w 199"/>
                <a:gd name="T69" fmla="*/ 0 h 245"/>
                <a:gd name="T70" fmla="*/ 2 w 199"/>
                <a:gd name="T71" fmla="*/ 0 h 245"/>
                <a:gd name="T72" fmla="*/ 2 w 199"/>
                <a:gd name="T73" fmla="*/ 0 h 245"/>
                <a:gd name="T74" fmla="*/ 2 w 199"/>
                <a:gd name="T75" fmla="*/ 0 h 245"/>
                <a:gd name="T76" fmla="*/ 2 w 199"/>
                <a:gd name="T77" fmla="*/ 0 h 245"/>
                <a:gd name="T78" fmla="*/ 2 w 199"/>
                <a:gd name="T79" fmla="*/ 0 h 245"/>
                <a:gd name="T80" fmla="*/ 2 w 199"/>
                <a:gd name="T81" fmla="*/ 0 h 245"/>
                <a:gd name="T82" fmla="*/ 2 w 199"/>
                <a:gd name="T83" fmla="*/ 0 h 245"/>
                <a:gd name="T84" fmla="*/ 2 w 199"/>
                <a:gd name="T85" fmla="*/ 0 h 245"/>
                <a:gd name="T86" fmla="*/ 1 w 199"/>
                <a:gd name="T87" fmla="*/ 0 h 245"/>
                <a:gd name="T88" fmla="*/ 1 w 199"/>
                <a:gd name="T89" fmla="*/ 0 h 245"/>
                <a:gd name="T90" fmla="*/ 1 w 199"/>
                <a:gd name="T91" fmla="*/ 0 h 245"/>
                <a:gd name="T92" fmla="*/ 1 w 199"/>
                <a:gd name="T93" fmla="*/ 0 h 245"/>
                <a:gd name="T94" fmla="*/ 1 w 199"/>
                <a:gd name="T95" fmla="*/ 0 h 245"/>
                <a:gd name="T96" fmla="*/ 1 w 199"/>
                <a:gd name="T97" fmla="*/ 0 h 245"/>
                <a:gd name="T98" fmla="*/ 1 w 199"/>
                <a:gd name="T99" fmla="*/ 0 h 245"/>
                <a:gd name="T100" fmla="*/ 1 w 199"/>
                <a:gd name="T101" fmla="*/ 0 h 245"/>
                <a:gd name="T102" fmla="*/ 1 w 199"/>
                <a:gd name="T103" fmla="*/ 0 h 245"/>
                <a:gd name="T104" fmla="*/ 1 w 199"/>
                <a:gd name="T105" fmla="*/ 0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9"/>
                <a:gd name="T160" fmla="*/ 0 h 245"/>
                <a:gd name="T161" fmla="*/ 199 w 199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9" h="245">
                  <a:moveTo>
                    <a:pt x="48" y="5"/>
                  </a:moveTo>
                  <a:lnTo>
                    <a:pt x="92" y="5"/>
                  </a:lnTo>
                  <a:lnTo>
                    <a:pt x="88" y="23"/>
                  </a:lnTo>
                  <a:lnTo>
                    <a:pt x="90" y="21"/>
                  </a:lnTo>
                  <a:lnTo>
                    <a:pt x="92" y="18"/>
                  </a:lnTo>
                  <a:lnTo>
                    <a:pt x="94" y="17"/>
                  </a:lnTo>
                  <a:lnTo>
                    <a:pt x="96" y="15"/>
                  </a:lnTo>
                  <a:lnTo>
                    <a:pt x="99" y="14"/>
                  </a:lnTo>
                  <a:lnTo>
                    <a:pt x="101" y="13"/>
                  </a:lnTo>
                  <a:lnTo>
                    <a:pt x="103" y="12"/>
                  </a:lnTo>
                  <a:lnTo>
                    <a:pt x="106" y="9"/>
                  </a:lnTo>
                  <a:lnTo>
                    <a:pt x="107" y="8"/>
                  </a:lnTo>
                  <a:lnTo>
                    <a:pt x="109" y="7"/>
                  </a:lnTo>
                  <a:lnTo>
                    <a:pt x="111" y="6"/>
                  </a:lnTo>
                  <a:lnTo>
                    <a:pt x="114" y="6"/>
                  </a:lnTo>
                  <a:lnTo>
                    <a:pt x="115" y="5"/>
                  </a:lnTo>
                  <a:lnTo>
                    <a:pt x="117" y="3"/>
                  </a:lnTo>
                  <a:lnTo>
                    <a:pt x="119" y="2"/>
                  </a:lnTo>
                  <a:lnTo>
                    <a:pt x="122" y="2"/>
                  </a:lnTo>
                  <a:lnTo>
                    <a:pt x="124" y="1"/>
                  </a:lnTo>
                  <a:lnTo>
                    <a:pt x="126" y="1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2" y="1"/>
                  </a:lnTo>
                  <a:lnTo>
                    <a:pt x="156" y="1"/>
                  </a:lnTo>
                  <a:lnTo>
                    <a:pt x="160" y="2"/>
                  </a:lnTo>
                  <a:lnTo>
                    <a:pt x="163" y="5"/>
                  </a:lnTo>
                  <a:lnTo>
                    <a:pt x="167" y="6"/>
                  </a:lnTo>
                  <a:lnTo>
                    <a:pt x="170" y="8"/>
                  </a:lnTo>
                  <a:lnTo>
                    <a:pt x="174" y="10"/>
                  </a:lnTo>
                  <a:lnTo>
                    <a:pt x="177" y="13"/>
                  </a:lnTo>
                  <a:lnTo>
                    <a:pt x="179" y="16"/>
                  </a:lnTo>
                  <a:lnTo>
                    <a:pt x="183" y="20"/>
                  </a:lnTo>
                  <a:lnTo>
                    <a:pt x="185" y="22"/>
                  </a:lnTo>
                  <a:lnTo>
                    <a:pt x="187" y="25"/>
                  </a:lnTo>
                  <a:lnTo>
                    <a:pt x="190" y="30"/>
                  </a:lnTo>
                  <a:lnTo>
                    <a:pt x="191" y="33"/>
                  </a:lnTo>
                  <a:lnTo>
                    <a:pt x="193" y="38"/>
                  </a:lnTo>
                  <a:lnTo>
                    <a:pt x="194" y="43"/>
                  </a:lnTo>
                  <a:lnTo>
                    <a:pt x="196" y="47"/>
                  </a:lnTo>
                  <a:lnTo>
                    <a:pt x="197" y="52"/>
                  </a:lnTo>
                  <a:lnTo>
                    <a:pt x="198" y="58"/>
                  </a:lnTo>
                  <a:lnTo>
                    <a:pt x="198" y="63"/>
                  </a:lnTo>
                  <a:lnTo>
                    <a:pt x="198" y="69"/>
                  </a:lnTo>
                  <a:lnTo>
                    <a:pt x="199" y="76"/>
                  </a:lnTo>
                  <a:lnTo>
                    <a:pt x="198" y="83"/>
                  </a:lnTo>
                  <a:lnTo>
                    <a:pt x="198" y="91"/>
                  </a:lnTo>
                  <a:lnTo>
                    <a:pt x="197" y="98"/>
                  </a:lnTo>
                  <a:lnTo>
                    <a:pt x="196" y="106"/>
                  </a:lnTo>
                  <a:lnTo>
                    <a:pt x="193" y="113"/>
                  </a:lnTo>
                  <a:lnTo>
                    <a:pt x="191" y="120"/>
                  </a:lnTo>
                  <a:lnTo>
                    <a:pt x="189" y="126"/>
                  </a:lnTo>
                  <a:lnTo>
                    <a:pt x="186" y="133"/>
                  </a:lnTo>
                  <a:lnTo>
                    <a:pt x="183" y="138"/>
                  </a:lnTo>
                  <a:lnTo>
                    <a:pt x="179" y="145"/>
                  </a:lnTo>
                  <a:lnTo>
                    <a:pt x="175" y="151"/>
                  </a:lnTo>
                  <a:lnTo>
                    <a:pt x="171" y="157"/>
                  </a:lnTo>
                  <a:lnTo>
                    <a:pt x="167" y="160"/>
                  </a:lnTo>
                  <a:lnTo>
                    <a:pt x="162" y="165"/>
                  </a:lnTo>
                  <a:lnTo>
                    <a:pt x="158" y="168"/>
                  </a:lnTo>
                  <a:lnTo>
                    <a:pt x="154" y="171"/>
                  </a:lnTo>
                  <a:lnTo>
                    <a:pt x="149" y="174"/>
                  </a:lnTo>
                  <a:lnTo>
                    <a:pt x="144" y="176"/>
                  </a:lnTo>
                  <a:lnTo>
                    <a:pt x="139" y="179"/>
                  </a:lnTo>
                  <a:lnTo>
                    <a:pt x="134" y="180"/>
                  </a:lnTo>
                  <a:lnTo>
                    <a:pt x="129" y="181"/>
                  </a:lnTo>
                  <a:lnTo>
                    <a:pt x="124" y="182"/>
                  </a:lnTo>
                  <a:lnTo>
                    <a:pt x="118" y="182"/>
                  </a:lnTo>
                  <a:lnTo>
                    <a:pt x="114" y="183"/>
                  </a:lnTo>
                  <a:lnTo>
                    <a:pt x="108" y="182"/>
                  </a:lnTo>
                  <a:lnTo>
                    <a:pt x="102" y="182"/>
                  </a:lnTo>
                  <a:lnTo>
                    <a:pt x="98" y="181"/>
                  </a:lnTo>
                  <a:lnTo>
                    <a:pt x="93" y="180"/>
                  </a:lnTo>
                  <a:lnTo>
                    <a:pt x="88" y="179"/>
                  </a:lnTo>
                  <a:lnTo>
                    <a:pt x="84" y="176"/>
                  </a:lnTo>
                  <a:lnTo>
                    <a:pt x="79" y="174"/>
                  </a:lnTo>
                  <a:lnTo>
                    <a:pt x="76" y="171"/>
                  </a:lnTo>
                  <a:lnTo>
                    <a:pt x="72" y="168"/>
                  </a:lnTo>
                  <a:lnTo>
                    <a:pt x="69" y="165"/>
                  </a:lnTo>
                  <a:lnTo>
                    <a:pt x="65" y="160"/>
                  </a:lnTo>
                  <a:lnTo>
                    <a:pt x="63" y="157"/>
                  </a:lnTo>
                  <a:lnTo>
                    <a:pt x="45" y="245"/>
                  </a:lnTo>
                  <a:lnTo>
                    <a:pt x="0" y="245"/>
                  </a:lnTo>
                  <a:lnTo>
                    <a:pt x="48" y="5"/>
                  </a:lnTo>
                  <a:close/>
                  <a:moveTo>
                    <a:pt x="76" y="105"/>
                  </a:moveTo>
                  <a:lnTo>
                    <a:pt x="76" y="107"/>
                  </a:lnTo>
                  <a:lnTo>
                    <a:pt x="76" y="111"/>
                  </a:lnTo>
                  <a:lnTo>
                    <a:pt x="76" y="114"/>
                  </a:lnTo>
                  <a:lnTo>
                    <a:pt x="76" y="118"/>
                  </a:lnTo>
                  <a:lnTo>
                    <a:pt x="77" y="120"/>
                  </a:lnTo>
                  <a:lnTo>
                    <a:pt x="78" y="123"/>
                  </a:lnTo>
                  <a:lnTo>
                    <a:pt x="78" y="126"/>
                  </a:lnTo>
                  <a:lnTo>
                    <a:pt x="79" y="128"/>
                  </a:lnTo>
                  <a:lnTo>
                    <a:pt x="80" y="130"/>
                  </a:lnTo>
                  <a:lnTo>
                    <a:pt x="81" y="133"/>
                  </a:lnTo>
                  <a:lnTo>
                    <a:pt x="83" y="135"/>
                  </a:lnTo>
                  <a:lnTo>
                    <a:pt x="85" y="137"/>
                  </a:lnTo>
                  <a:lnTo>
                    <a:pt x="86" y="138"/>
                  </a:lnTo>
                  <a:lnTo>
                    <a:pt x="88" y="141"/>
                  </a:lnTo>
                  <a:lnTo>
                    <a:pt x="90" y="142"/>
                  </a:lnTo>
                  <a:lnTo>
                    <a:pt x="92" y="143"/>
                  </a:lnTo>
                  <a:lnTo>
                    <a:pt x="93" y="144"/>
                  </a:lnTo>
                  <a:lnTo>
                    <a:pt x="95" y="145"/>
                  </a:lnTo>
                  <a:lnTo>
                    <a:pt x="98" y="146"/>
                  </a:lnTo>
                  <a:lnTo>
                    <a:pt x="99" y="146"/>
                  </a:lnTo>
                  <a:lnTo>
                    <a:pt x="101" y="147"/>
                  </a:lnTo>
                  <a:lnTo>
                    <a:pt x="103" y="147"/>
                  </a:lnTo>
                  <a:lnTo>
                    <a:pt x="106" y="147"/>
                  </a:lnTo>
                  <a:lnTo>
                    <a:pt x="108" y="149"/>
                  </a:lnTo>
                  <a:lnTo>
                    <a:pt x="109" y="147"/>
                  </a:lnTo>
                  <a:lnTo>
                    <a:pt x="111" y="147"/>
                  </a:lnTo>
                  <a:lnTo>
                    <a:pt x="113" y="147"/>
                  </a:lnTo>
                  <a:lnTo>
                    <a:pt x="115" y="147"/>
                  </a:lnTo>
                  <a:lnTo>
                    <a:pt x="117" y="146"/>
                  </a:lnTo>
                  <a:lnTo>
                    <a:pt x="118" y="146"/>
                  </a:lnTo>
                  <a:lnTo>
                    <a:pt x="121" y="145"/>
                  </a:lnTo>
                  <a:lnTo>
                    <a:pt x="122" y="144"/>
                  </a:lnTo>
                  <a:lnTo>
                    <a:pt x="124" y="144"/>
                  </a:lnTo>
                  <a:lnTo>
                    <a:pt x="125" y="143"/>
                  </a:lnTo>
                  <a:lnTo>
                    <a:pt x="128" y="142"/>
                  </a:lnTo>
                  <a:lnTo>
                    <a:pt x="130" y="141"/>
                  </a:lnTo>
                  <a:lnTo>
                    <a:pt x="131" y="138"/>
                  </a:lnTo>
                  <a:lnTo>
                    <a:pt x="132" y="137"/>
                  </a:lnTo>
                  <a:lnTo>
                    <a:pt x="134" y="135"/>
                  </a:lnTo>
                  <a:lnTo>
                    <a:pt x="136" y="133"/>
                  </a:lnTo>
                  <a:lnTo>
                    <a:pt x="137" y="130"/>
                  </a:lnTo>
                  <a:lnTo>
                    <a:pt x="139" y="128"/>
                  </a:lnTo>
                  <a:lnTo>
                    <a:pt x="140" y="126"/>
                  </a:lnTo>
                  <a:lnTo>
                    <a:pt x="141" y="123"/>
                  </a:lnTo>
                  <a:lnTo>
                    <a:pt x="143" y="120"/>
                  </a:lnTo>
                  <a:lnTo>
                    <a:pt x="144" y="118"/>
                  </a:lnTo>
                  <a:lnTo>
                    <a:pt x="145" y="114"/>
                  </a:lnTo>
                  <a:lnTo>
                    <a:pt x="147" y="112"/>
                  </a:lnTo>
                  <a:lnTo>
                    <a:pt x="148" y="108"/>
                  </a:lnTo>
                  <a:lnTo>
                    <a:pt x="149" y="105"/>
                  </a:lnTo>
                  <a:lnTo>
                    <a:pt x="151" y="101"/>
                  </a:lnTo>
                  <a:lnTo>
                    <a:pt x="151" y="98"/>
                  </a:lnTo>
                  <a:lnTo>
                    <a:pt x="152" y="96"/>
                  </a:lnTo>
                  <a:lnTo>
                    <a:pt x="153" y="92"/>
                  </a:lnTo>
                  <a:lnTo>
                    <a:pt x="153" y="89"/>
                  </a:lnTo>
                  <a:lnTo>
                    <a:pt x="154" y="86"/>
                  </a:lnTo>
                  <a:lnTo>
                    <a:pt x="154" y="83"/>
                  </a:lnTo>
                  <a:lnTo>
                    <a:pt x="154" y="81"/>
                  </a:lnTo>
                  <a:lnTo>
                    <a:pt x="154" y="77"/>
                  </a:lnTo>
                  <a:lnTo>
                    <a:pt x="155" y="75"/>
                  </a:lnTo>
                  <a:lnTo>
                    <a:pt x="154" y="71"/>
                  </a:lnTo>
                  <a:lnTo>
                    <a:pt x="154" y="68"/>
                  </a:lnTo>
                  <a:lnTo>
                    <a:pt x="154" y="65"/>
                  </a:lnTo>
                  <a:lnTo>
                    <a:pt x="153" y="62"/>
                  </a:lnTo>
                  <a:lnTo>
                    <a:pt x="153" y="60"/>
                  </a:lnTo>
                  <a:lnTo>
                    <a:pt x="152" y="56"/>
                  </a:lnTo>
                  <a:lnTo>
                    <a:pt x="151" y="54"/>
                  </a:lnTo>
                  <a:lnTo>
                    <a:pt x="149" y="52"/>
                  </a:lnTo>
                  <a:lnTo>
                    <a:pt x="148" y="50"/>
                  </a:lnTo>
                  <a:lnTo>
                    <a:pt x="147" y="48"/>
                  </a:lnTo>
                  <a:lnTo>
                    <a:pt x="146" y="46"/>
                  </a:lnTo>
                  <a:lnTo>
                    <a:pt x="145" y="45"/>
                  </a:lnTo>
                  <a:lnTo>
                    <a:pt x="143" y="43"/>
                  </a:lnTo>
                  <a:lnTo>
                    <a:pt x="141" y="41"/>
                  </a:lnTo>
                  <a:lnTo>
                    <a:pt x="139" y="40"/>
                  </a:lnTo>
                  <a:lnTo>
                    <a:pt x="138" y="38"/>
                  </a:lnTo>
                  <a:lnTo>
                    <a:pt x="136" y="38"/>
                  </a:lnTo>
                  <a:lnTo>
                    <a:pt x="133" y="37"/>
                  </a:lnTo>
                  <a:lnTo>
                    <a:pt x="132" y="36"/>
                  </a:lnTo>
                  <a:lnTo>
                    <a:pt x="130" y="35"/>
                  </a:lnTo>
                  <a:lnTo>
                    <a:pt x="128" y="35"/>
                  </a:lnTo>
                  <a:lnTo>
                    <a:pt x="125" y="35"/>
                  </a:lnTo>
                  <a:lnTo>
                    <a:pt x="123" y="35"/>
                  </a:lnTo>
                  <a:lnTo>
                    <a:pt x="122" y="35"/>
                  </a:lnTo>
                  <a:lnTo>
                    <a:pt x="119" y="35"/>
                  </a:lnTo>
                  <a:lnTo>
                    <a:pt x="117" y="35"/>
                  </a:lnTo>
                  <a:lnTo>
                    <a:pt x="115" y="35"/>
                  </a:lnTo>
                  <a:lnTo>
                    <a:pt x="113" y="35"/>
                  </a:lnTo>
                  <a:lnTo>
                    <a:pt x="111" y="36"/>
                  </a:lnTo>
                  <a:lnTo>
                    <a:pt x="109" y="37"/>
                  </a:lnTo>
                  <a:lnTo>
                    <a:pt x="107" y="37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1" y="40"/>
                  </a:lnTo>
                  <a:lnTo>
                    <a:pt x="99" y="41"/>
                  </a:lnTo>
                  <a:lnTo>
                    <a:pt x="98" y="44"/>
                  </a:lnTo>
                  <a:lnTo>
                    <a:pt x="95" y="45"/>
                  </a:lnTo>
                  <a:lnTo>
                    <a:pt x="94" y="47"/>
                  </a:lnTo>
                  <a:lnTo>
                    <a:pt x="92" y="48"/>
                  </a:lnTo>
                  <a:lnTo>
                    <a:pt x="91" y="51"/>
                  </a:lnTo>
                  <a:lnTo>
                    <a:pt x="90" y="53"/>
                  </a:lnTo>
                  <a:lnTo>
                    <a:pt x="87" y="55"/>
                  </a:lnTo>
                  <a:lnTo>
                    <a:pt x="86" y="58"/>
                  </a:lnTo>
                  <a:lnTo>
                    <a:pt x="85" y="61"/>
                  </a:lnTo>
                  <a:lnTo>
                    <a:pt x="84" y="63"/>
                  </a:lnTo>
                  <a:lnTo>
                    <a:pt x="83" y="66"/>
                  </a:lnTo>
                  <a:lnTo>
                    <a:pt x="81" y="69"/>
                  </a:lnTo>
                  <a:lnTo>
                    <a:pt x="81" y="73"/>
                  </a:lnTo>
                  <a:lnTo>
                    <a:pt x="80" y="75"/>
                  </a:lnTo>
                  <a:lnTo>
                    <a:pt x="79" y="78"/>
                  </a:lnTo>
                  <a:lnTo>
                    <a:pt x="78" y="81"/>
                  </a:lnTo>
                  <a:lnTo>
                    <a:pt x="78" y="84"/>
                  </a:lnTo>
                  <a:lnTo>
                    <a:pt x="77" y="86"/>
                  </a:lnTo>
                  <a:lnTo>
                    <a:pt x="77" y="90"/>
                  </a:lnTo>
                  <a:lnTo>
                    <a:pt x="76" y="92"/>
                  </a:lnTo>
                  <a:lnTo>
                    <a:pt x="76" y="94"/>
                  </a:lnTo>
                  <a:lnTo>
                    <a:pt x="76" y="97"/>
                  </a:lnTo>
                  <a:lnTo>
                    <a:pt x="76" y="99"/>
                  </a:lnTo>
                  <a:lnTo>
                    <a:pt x="76" y="101"/>
                  </a:lnTo>
                  <a:lnTo>
                    <a:pt x="76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0" name="Freeform 147"/>
            <p:cNvSpPr>
              <a:spLocks noEditPoints="1"/>
            </p:cNvSpPr>
            <p:nvPr/>
          </p:nvSpPr>
          <p:spPr bwMode="auto">
            <a:xfrm>
              <a:off x="4346" y="3217"/>
              <a:ext cx="81" cy="91"/>
            </a:xfrm>
            <a:custGeom>
              <a:avLst/>
              <a:gdLst>
                <a:gd name="T0" fmla="*/ 1 w 161"/>
                <a:gd name="T1" fmla="*/ 0 h 183"/>
                <a:gd name="T2" fmla="*/ 1 w 161"/>
                <a:gd name="T3" fmla="*/ 0 h 183"/>
                <a:gd name="T4" fmla="*/ 1 w 161"/>
                <a:gd name="T5" fmla="*/ 0 h 183"/>
                <a:gd name="T6" fmla="*/ 1 w 161"/>
                <a:gd name="T7" fmla="*/ 0 h 183"/>
                <a:gd name="T8" fmla="*/ 1 w 161"/>
                <a:gd name="T9" fmla="*/ 0 h 183"/>
                <a:gd name="T10" fmla="*/ 1 w 161"/>
                <a:gd name="T11" fmla="*/ 1 h 183"/>
                <a:gd name="T12" fmla="*/ 1 w 161"/>
                <a:gd name="T13" fmla="*/ 1 h 183"/>
                <a:gd name="T14" fmla="*/ 1 w 161"/>
                <a:gd name="T15" fmla="*/ 1 h 183"/>
                <a:gd name="T16" fmla="*/ 1 w 161"/>
                <a:gd name="T17" fmla="*/ 1 h 183"/>
                <a:gd name="T18" fmla="*/ 1 w 161"/>
                <a:gd name="T19" fmla="*/ 1 h 183"/>
                <a:gd name="T20" fmla="*/ 1 w 161"/>
                <a:gd name="T21" fmla="*/ 1 h 183"/>
                <a:gd name="T22" fmla="*/ 1 w 161"/>
                <a:gd name="T23" fmla="*/ 1 h 183"/>
                <a:gd name="T24" fmla="*/ 2 w 161"/>
                <a:gd name="T25" fmla="*/ 1 h 183"/>
                <a:gd name="T26" fmla="*/ 2 w 161"/>
                <a:gd name="T27" fmla="*/ 1 h 183"/>
                <a:gd name="T28" fmla="*/ 2 w 161"/>
                <a:gd name="T29" fmla="*/ 1 h 183"/>
                <a:gd name="T30" fmla="*/ 1 w 161"/>
                <a:gd name="T31" fmla="*/ 1 h 183"/>
                <a:gd name="T32" fmla="*/ 1 w 161"/>
                <a:gd name="T33" fmla="*/ 1 h 183"/>
                <a:gd name="T34" fmla="*/ 1 w 161"/>
                <a:gd name="T35" fmla="*/ 1 h 183"/>
                <a:gd name="T36" fmla="*/ 1 w 161"/>
                <a:gd name="T37" fmla="*/ 1 h 183"/>
                <a:gd name="T38" fmla="*/ 1 w 161"/>
                <a:gd name="T39" fmla="*/ 1 h 183"/>
                <a:gd name="T40" fmla="*/ 1 w 161"/>
                <a:gd name="T41" fmla="*/ 1 h 183"/>
                <a:gd name="T42" fmla="*/ 1 w 161"/>
                <a:gd name="T43" fmla="*/ 1 h 183"/>
                <a:gd name="T44" fmla="*/ 1 w 161"/>
                <a:gd name="T45" fmla="*/ 1 h 183"/>
                <a:gd name="T46" fmla="*/ 1 w 161"/>
                <a:gd name="T47" fmla="*/ 0 h 183"/>
                <a:gd name="T48" fmla="*/ 0 w 161"/>
                <a:gd name="T49" fmla="*/ 0 h 183"/>
                <a:gd name="T50" fmla="*/ 1 w 161"/>
                <a:gd name="T51" fmla="*/ 0 h 183"/>
                <a:gd name="T52" fmla="*/ 1 w 161"/>
                <a:gd name="T53" fmla="*/ 0 h 183"/>
                <a:gd name="T54" fmla="*/ 1 w 161"/>
                <a:gd name="T55" fmla="*/ 0 h 183"/>
                <a:gd name="T56" fmla="*/ 1 w 161"/>
                <a:gd name="T57" fmla="*/ 0 h 183"/>
                <a:gd name="T58" fmla="*/ 1 w 161"/>
                <a:gd name="T59" fmla="*/ 0 h 183"/>
                <a:gd name="T60" fmla="*/ 1 w 161"/>
                <a:gd name="T61" fmla="*/ 0 h 183"/>
                <a:gd name="T62" fmla="*/ 1 w 161"/>
                <a:gd name="T63" fmla="*/ 0 h 183"/>
                <a:gd name="T64" fmla="*/ 2 w 161"/>
                <a:gd name="T65" fmla="*/ 0 h 183"/>
                <a:gd name="T66" fmla="*/ 2 w 161"/>
                <a:gd name="T67" fmla="*/ 0 h 183"/>
                <a:gd name="T68" fmla="*/ 2 w 161"/>
                <a:gd name="T69" fmla="*/ 0 h 183"/>
                <a:gd name="T70" fmla="*/ 2 w 161"/>
                <a:gd name="T71" fmla="*/ 0 h 183"/>
                <a:gd name="T72" fmla="*/ 2 w 161"/>
                <a:gd name="T73" fmla="*/ 0 h 183"/>
                <a:gd name="T74" fmla="*/ 2 w 161"/>
                <a:gd name="T75" fmla="*/ 0 h 183"/>
                <a:gd name="T76" fmla="*/ 2 w 161"/>
                <a:gd name="T77" fmla="*/ 0 h 183"/>
                <a:gd name="T78" fmla="*/ 2 w 161"/>
                <a:gd name="T79" fmla="*/ 0 h 183"/>
                <a:gd name="T80" fmla="*/ 1 w 161"/>
                <a:gd name="T81" fmla="*/ 0 h 183"/>
                <a:gd name="T82" fmla="*/ 1 w 161"/>
                <a:gd name="T83" fmla="*/ 0 h 183"/>
                <a:gd name="T84" fmla="*/ 1 w 161"/>
                <a:gd name="T85" fmla="*/ 0 h 183"/>
                <a:gd name="T86" fmla="*/ 1 w 161"/>
                <a:gd name="T87" fmla="*/ 0 h 183"/>
                <a:gd name="T88" fmla="*/ 1 w 161"/>
                <a:gd name="T89" fmla="*/ 0 h 183"/>
                <a:gd name="T90" fmla="*/ 1 w 161"/>
                <a:gd name="T91" fmla="*/ 0 h 183"/>
                <a:gd name="T92" fmla="*/ 1 w 161"/>
                <a:gd name="T93" fmla="*/ 0 h 183"/>
                <a:gd name="T94" fmla="*/ 1 w 161"/>
                <a:gd name="T95" fmla="*/ 0 h 183"/>
                <a:gd name="T96" fmla="*/ 1 w 161"/>
                <a:gd name="T97" fmla="*/ 0 h 183"/>
                <a:gd name="T98" fmla="*/ 1 w 161"/>
                <a:gd name="T99" fmla="*/ 0 h 183"/>
                <a:gd name="T100" fmla="*/ 1 w 161"/>
                <a:gd name="T101" fmla="*/ 0 h 183"/>
                <a:gd name="T102" fmla="*/ 1 w 161"/>
                <a:gd name="T103" fmla="*/ 0 h 183"/>
                <a:gd name="T104" fmla="*/ 1 w 161"/>
                <a:gd name="T105" fmla="*/ 0 h 183"/>
                <a:gd name="T106" fmla="*/ 1 w 161"/>
                <a:gd name="T107" fmla="*/ 0 h 183"/>
                <a:gd name="T108" fmla="*/ 1 w 161"/>
                <a:gd name="T109" fmla="*/ 0 h 183"/>
                <a:gd name="T110" fmla="*/ 1 w 161"/>
                <a:gd name="T111" fmla="*/ 0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1"/>
                <a:gd name="T169" fmla="*/ 0 h 183"/>
                <a:gd name="T170" fmla="*/ 161 w 161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1" h="183">
                  <a:moveTo>
                    <a:pt x="159" y="107"/>
                  </a:moveTo>
                  <a:lnTo>
                    <a:pt x="44" y="107"/>
                  </a:lnTo>
                  <a:lnTo>
                    <a:pt x="44" y="108"/>
                  </a:lnTo>
                  <a:lnTo>
                    <a:pt x="44" y="109"/>
                  </a:lnTo>
                  <a:lnTo>
                    <a:pt x="42" y="109"/>
                  </a:lnTo>
                  <a:lnTo>
                    <a:pt x="44" y="111"/>
                  </a:lnTo>
                  <a:lnTo>
                    <a:pt x="44" y="113"/>
                  </a:lnTo>
                  <a:lnTo>
                    <a:pt x="44" y="116"/>
                  </a:lnTo>
                  <a:lnTo>
                    <a:pt x="44" y="119"/>
                  </a:lnTo>
                  <a:lnTo>
                    <a:pt x="45" y="121"/>
                  </a:lnTo>
                  <a:lnTo>
                    <a:pt x="45" y="124"/>
                  </a:lnTo>
                  <a:lnTo>
                    <a:pt x="46" y="127"/>
                  </a:lnTo>
                  <a:lnTo>
                    <a:pt x="47" y="129"/>
                  </a:lnTo>
                  <a:lnTo>
                    <a:pt x="48" y="131"/>
                  </a:lnTo>
                  <a:lnTo>
                    <a:pt x="49" y="134"/>
                  </a:lnTo>
                  <a:lnTo>
                    <a:pt x="50" y="135"/>
                  </a:lnTo>
                  <a:lnTo>
                    <a:pt x="52" y="137"/>
                  </a:lnTo>
                  <a:lnTo>
                    <a:pt x="54" y="139"/>
                  </a:lnTo>
                  <a:lnTo>
                    <a:pt x="55" y="141"/>
                  </a:lnTo>
                  <a:lnTo>
                    <a:pt x="56" y="142"/>
                  </a:lnTo>
                  <a:lnTo>
                    <a:pt x="58" y="143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5" y="147"/>
                  </a:lnTo>
                  <a:lnTo>
                    <a:pt x="68" y="149"/>
                  </a:lnTo>
                  <a:lnTo>
                    <a:pt x="70" y="149"/>
                  </a:lnTo>
                  <a:lnTo>
                    <a:pt x="72" y="149"/>
                  </a:lnTo>
                  <a:lnTo>
                    <a:pt x="75" y="149"/>
                  </a:lnTo>
                  <a:lnTo>
                    <a:pt x="77" y="150"/>
                  </a:lnTo>
                  <a:lnTo>
                    <a:pt x="80" y="149"/>
                  </a:lnTo>
                  <a:lnTo>
                    <a:pt x="84" y="149"/>
                  </a:lnTo>
                  <a:lnTo>
                    <a:pt x="87" y="147"/>
                  </a:lnTo>
                  <a:lnTo>
                    <a:pt x="91" y="146"/>
                  </a:lnTo>
                  <a:lnTo>
                    <a:pt x="94" y="145"/>
                  </a:lnTo>
                  <a:lnTo>
                    <a:pt x="97" y="143"/>
                  </a:lnTo>
                  <a:lnTo>
                    <a:pt x="100" y="141"/>
                  </a:lnTo>
                  <a:lnTo>
                    <a:pt x="102" y="138"/>
                  </a:lnTo>
                  <a:lnTo>
                    <a:pt x="105" y="136"/>
                  </a:lnTo>
                  <a:lnTo>
                    <a:pt x="108" y="133"/>
                  </a:lnTo>
                  <a:lnTo>
                    <a:pt x="110" y="129"/>
                  </a:lnTo>
                  <a:lnTo>
                    <a:pt x="113" y="126"/>
                  </a:lnTo>
                  <a:lnTo>
                    <a:pt x="153" y="133"/>
                  </a:lnTo>
                  <a:lnTo>
                    <a:pt x="151" y="136"/>
                  </a:lnTo>
                  <a:lnTo>
                    <a:pt x="148" y="141"/>
                  </a:lnTo>
                  <a:lnTo>
                    <a:pt x="146" y="144"/>
                  </a:lnTo>
                  <a:lnTo>
                    <a:pt x="144" y="149"/>
                  </a:lnTo>
                  <a:lnTo>
                    <a:pt x="141" y="152"/>
                  </a:lnTo>
                  <a:lnTo>
                    <a:pt x="139" y="156"/>
                  </a:lnTo>
                  <a:lnTo>
                    <a:pt x="136" y="158"/>
                  </a:lnTo>
                  <a:lnTo>
                    <a:pt x="133" y="161"/>
                  </a:lnTo>
                  <a:lnTo>
                    <a:pt x="131" y="164"/>
                  </a:lnTo>
                  <a:lnTo>
                    <a:pt x="128" y="167"/>
                  </a:lnTo>
                  <a:lnTo>
                    <a:pt x="124" y="169"/>
                  </a:lnTo>
                  <a:lnTo>
                    <a:pt x="122" y="172"/>
                  </a:lnTo>
                  <a:lnTo>
                    <a:pt x="117" y="173"/>
                  </a:lnTo>
                  <a:lnTo>
                    <a:pt x="114" y="175"/>
                  </a:lnTo>
                  <a:lnTo>
                    <a:pt x="110" y="176"/>
                  </a:lnTo>
                  <a:lnTo>
                    <a:pt x="107" y="177"/>
                  </a:lnTo>
                  <a:lnTo>
                    <a:pt x="103" y="179"/>
                  </a:lnTo>
                  <a:lnTo>
                    <a:pt x="100" y="180"/>
                  </a:lnTo>
                  <a:lnTo>
                    <a:pt x="95" y="181"/>
                  </a:lnTo>
                  <a:lnTo>
                    <a:pt x="92" y="181"/>
                  </a:lnTo>
                  <a:lnTo>
                    <a:pt x="88" y="182"/>
                  </a:lnTo>
                  <a:lnTo>
                    <a:pt x="84" y="182"/>
                  </a:lnTo>
                  <a:lnTo>
                    <a:pt x="80" y="182"/>
                  </a:lnTo>
                  <a:lnTo>
                    <a:pt x="77" y="183"/>
                  </a:lnTo>
                  <a:lnTo>
                    <a:pt x="71" y="182"/>
                  </a:lnTo>
                  <a:lnTo>
                    <a:pt x="65" y="182"/>
                  </a:lnTo>
                  <a:lnTo>
                    <a:pt x="60" y="181"/>
                  </a:lnTo>
                  <a:lnTo>
                    <a:pt x="55" y="180"/>
                  </a:lnTo>
                  <a:lnTo>
                    <a:pt x="50" y="179"/>
                  </a:lnTo>
                  <a:lnTo>
                    <a:pt x="45" y="177"/>
                  </a:lnTo>
                  <a:lnTo>
                    <a:pt x="41" y="175"/>
                  </a:lnTo>
                  <a:lnTo>
                    <a:pt x="37" y="173"/>
                  </a:lnTo>
                  <a:lnTo>
                    <a:pt x="32" y="171"/>
                  </a:lnTo>
                  <a:lnTo>
                    <a:pt x="29" y="167"/>
                  </a:lnTo>
                  <a:lnTo>
                    <a:pt x="25" y="165"/>
                  </a:lnTo>
                  <a:lnTo>
                    <a:pt x="22" y="161"/>
                  </a:lnTo>
                  <a:lnTo>
                    <a:pt x="17" y="157"/>
                  </a:lnTo>
                  <a:lnTo>
                    <a:pt x="15" y="153"/>
                  </a:lnTo>
                  <a:lnTo>
                    <a:pt x="11" y="149"/>
                  </a:lnTo>
                  <a:lnTo>
                    <a:pt x="9" y="144"/>
                  </a:lnTo>
                  <a:lnTo>
                    <a:pt x="7" y="139"/>
                  </a:lnTo>
                  <a:lnTo>
                    <a:pt x="4" y="135"/>
                  </a:lnTo>
                  <a:lnTo>
                    <a:pt x="3" y="130"/>
                  </a:lnTo>
                  <a:lnTo>
                    <a:pt x="2" y="124"/>
                  </a:lnTo>
                  <a:lnTo>
                    <a:pt x="1" y="120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3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1" y="84"/>
                  </a:lnTo>
                  <a:lnTo>
                    <a:pt x="1" y="78"/>
                  </a:lnTo>
                  <a:lnTo>
                    <a:pt x="2" y="74"/>
                  </a:lnTo>
                  <a:lnTo>
                    <a:pt x="4" y="68"/>
                  </a:lnTo>
                  <a:lnTo>
                    <a:pt x="5" y="62"/>
                  </a:lnTo>
                  <a:lnTo>
                    <a:pt x="8" y="58"/>
                  </a:lnTo>
                  <a:lnTo>
                    <a:pt x="10" y="52"/>
                  </a:lnTo>
                  <a:lnTo>
                    <a:pt x="12" y="47"/>
                  </a:lnTo>
                  <a:lnTo>
                    <a:pt x="16" y="43"/>
                  </a:lnTo>
                  <a:lnTo>
                    <a:pt x="19" y="38"/>
                  </a:lnTo>
                  <a:lnTo>
                    <a:pt x="23" y="31"/>
                  </a:lnTo>
                  <a:lnTo>
                    <a:pt x="29" y="25"/>
                  </a:lnTo>
                  <a:lnTo>
                    <a:pt x="33" y="21"/>
                  </a:lnTo>
                  <a:lnTo>
                    <a:pt x="39" y="16"/>
                  </a:lnTo>
                  <a:lnTo>
                    <a:pt x="45" y="13"/>
                  </a:lnTo>
                  <a:lnTo>
                    <a:pt x="50" y="9"/>
                  </a:lnTo>
                  <a:lnTo>
                    <a:pt x="57" y="6"/>
                  </a:lnTo>
                  <a:lnTo>
                    <a:pt x="64" y="3"/>
                  </a:lnTo>
                  <a:lnTo>
                    <a:pt x="71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8" y="1"/>
                  </a:lnTo>
                  <a:lnTo>
                    <a:pt x="113" y="2"/>
                  </a:lnTo>
                  <a:lnTo>
                    <a:pt x="117" y="3"/>
                  </a:lnTo>
                  <a:lnTo>
                    <a:pt x="122" y="5"/>
                  </a:lnTo>
                  <a:lnTo>
                    <a:pt x="125" y="7"/>
                  </a:lnTo>
                  <a:lnTo>
                    <a:pt x="129" y="9"/>
                  </a:lnTo>
                  <a:lnTo>
                    <a:pt x="132" y="12"/>
                  </a:lnTo>
                  <a:lnTo>
                    <a:pt x="136" y="14"/>
                  </a:lnTo>
                  <a:lnTo>
                    <a:pt x="139" y="17"/>
                  </a:lnTo>
                  <a:lnTo>
                    <a:pt x="143" y="21"/>
                  </a:lnTo>
                  <a:lnTo>
                    <a:pt x="145" y="23"/>
                  </a:lnTo>
                  <a:lnTo>
                    <a:pt x="147" y="28"/>
                  </a:lnTo>
                  <a:lnTo>
                    <a:pt x="151" y="31"/>
                  </a:lnTo>
                  <a:lnTo>
                    <a:pt x="152" y="35"/>
                  </a:lnTo>
                  <a:lnTo>
                    <a:pt x="154" y="39"/>
                  </a:lnTo>
                  <a:lnTo>
                    <a:pt x="156" y="44"/>
                  </a:lnTo>
                  <a:lnTo>
                    <a:pt x="158" y="48"/>
                  </a:lnTo>
                  <a:lnTo>
                    <a:pt x="159" y="53"/>
                  </a:lnTo>
                  <a:lnTo>
                    <a:pt x="160" y="59"/>
                  </a:lnTo>
                  <a:lnTo>
                    <a:pt x="160" y="65"/>
                  </a:lnTo>
                  <a:lnTo>
                    <a:pt x="160" y="69"/>
                  </a:lnTo>
                  <a:lnTo>
                    <a:pt x="161" y="76"/>
                  </a:lnTo>
                  <a:lnTo>
                    <a:pt x="160" y="78"/>
                  </a:lnTo>
                  <a:lnTo>
                    <a:pt x="160" y="81"/>
                  </a:lnTo>
                  <a:lnTo>
                    <a:pt x="160" y="84"/>
                  </a:lnTo>
                  <a:lnTo>
                    <a:pt x="160" y="86"/>
                  </a:lnTo>
                  <a:lnTo>
                    <a:pt x="160" y="89"/>
                  </a:lnTo>
                  <a:lnTo>
                    <a:pt x="160" y="92"/>
                  </a:lnTo>
                  <a:lnTo>
                    <a:pt x="160" y="94"/>
                  </a:lnTo>
                  <a:lnTo>
                    <a:pt x="160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59" y="104"/>
                  </a:lnTo>
                  <a:lnTo>
                    <a:pt x="159" y="107"/>
                  </a:lnTo>
                  <a:close/>
                  <a:moveTo>
                    <a:pt x="120" y="78"/>
                  </a:moveTo>
                  <a:lnTo>
                    <a:pt x="120" y="77"/>
                  </a:lnTo>
                  <a:lnTo>
                    <a:pt x="120" y="76"/>
                  </a:lnTo>
                  <a:lnTo>
                    <a:pt x="120" y="75"/>
                  </a:lnTo>
                  <a:lnTo>
                    <a:pt x="118" y="74"/>
                  </a:lnTo>
                  <a:lnTo>
                    <a:pt x="120" y="74"/>
                  </a:lnTo>
                  <a:lnTo>
                    <a:pt x="118" y="70"/>
                  </a:lnTo>
                  <a:lnTo>
                    <a:pt x="118" y="67"/>
                  </a:lnTo>
                  <a:lnTo>
                    <a:pt x="118" y="63"/>
                  </a:lnTo>
                  <a:lnTo>
                    <a:pt x="118" y="61"/>
                  </a:lnTo>
                  <a:lnTo>
                    <a:pt x="117" y="59"/>
                  </a:lnTo>
                  <a:lnTo>
                    <a:pt x="117" y="55"/>
                  </a:lnTo>
                  <a:lnTo>
                    <a:pt x="116" y="53"/>
                  </a:lnTo>
                  <a:lnTo>
                    <a:pt x="115" y="51"/>
                  </a:lnTo>
                  <a:lnTo>
                    <a:pt x="115" y="48"/>
                  </a:lnTo>
                  <a:lnTo>
                    <a:pt x="114" y="47"/>
                  </a:lnTo>
                  <a:lnTo>
                    <a:pt x="113" y="45"/>
                  </a:lnTo>
                  <a:lnTo>
                    <a:pt x="111" y="44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7" y="39"/>
                  </a:lnTo>
                  <a:lnTo>
                    <a:pt x="105" y="38"/>
                  </a:lnTo>
                  <a:lnTo>
                    <a:pt x="103" y="37"/>
                  </a:lnTo>
                  <a:lnTo>
                    <a:pt x="101" y="36"/>
                  </a:lnTo>
                  <a:lnTo>
                    <a:pt x="100" y="36"/>
                  </a:lnTo>
                  <a:lnTo>
                    <a:pt x="98" y="35"/>
                  </a:lnTo>
                  <a:lnTo>
                    <a:pt x="95" y="35"/>
                  </a:lnTo>
                  <a:lnTo>
                    <a:pt x="93" y="35"/>
                  </a:lnTo>
                  <a:lnTo>
                    <a:pt x="91" y="35"/>
                  </a:lnTo>
                  <a:lnTo>
                    <a:pt x="90" y="35"/>
                  </a:lnTo>
                  <a:lnTo>
                    <a:pt x="86" y="35"/>
                  </a:lnTo>
                  <a:lnTo>
                    <a:pt x="84" y="35"/>
                  </a:lnTo>
                  <a:lnTo>
                    <a:pt x="82" y="35"/>
                  </a:lnTo>
                  <a:lnTo>
                    <a:pt x="79" y="36"/>
                  </a:lnTo>
                  <a:lnTo>
                    <a:pt x="77" y="36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9"/>
                  </a:lnTo>
                  <a:lnTo>
                    <a:pt x="69" y="40"/>
                  </a:lnTo>
                  <a:lnTo>
                    <a:pt x="67" y="41"/>
                  </a:lnTo>
                  <a:lnTo>
                    <a:pt x="64" y="44"/>
                  </a:lnTo>
                  <a:lnTo>
                    <a:pt x="63" y="46"/>
                  </a:lnTo>
                  <a:lnTo>
                    <a:pt x="61" y="47"/>
                  </a:lnTo>
                  <a:lnTo>
                    <a:pt x="60" y="50"/>
                  </a:lnTo>
                  <a:lnTo>
                    <a:pt x="57" y="52"/>
                  </a:lnTo>
                  <a:lnTo>
                    <a:pt x="56" y="54"/>
                  </a:lnTo>
                  <a:lnTo>
                    <a:pt x="55" y="56"/>
                  </a:lnTo>
                  <a:lnTo>
                    <a:pt x="54" y="59"/>
                  </a:lnTo>
                  <a:lnTo>
                    <a:pt x="53" y="61"/>
                  </a:lnTo>
                  <a:lnTo>
                    <a:pt x="52" y="65"/>
                  </a:lnTo>
                  <a:lnTo>
                    <a:pt x="50" y="68"/>
                  </a:lnTo>
                  <a:lnTo>
                    <a:pt x="49" y="70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12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1" name="Freeform 148"/>
            <p:cNvSpPr>
              <a:spLocks noEditPoints="1"/>
            </p:cNvSpPr>
            <p:nvPr/>
          </p:nvSpPr>
          <p:spPr bwMode="auto">
            <a:xfrm>
              <a:off x="4437" y="3180"/>
              <a:ext cx="93" cy="128"/>
            </a:xfrm>
            <a:custGeom>
              <a:avLst/>
              <a:gdLst>
                <a:gd name="T0" fmla="*/ 1 w 184"/>
                <a:gd name="T1" fmla="*/ 0 h 256"/>
                <a:gd name="T2" fmla="*/ 2 w 184"/>
                <a:gd name="T3" fmla="*/ 1 h 256"/>
                <a:gd name="T4" fmla="*/ 2 w 184"/>
                <a:gd name="T5" fmla="*/ 1 h 256"/>
                <a:gd name="T6" fmla="*/ 2 w 184"/>
                <a:gd name="T7" fmla="*/ 1 h 256"/>
                <a:gd name="T8" fmla="*/ 2 w 184"/>
                <a:gd name="T9" fmla="*/ 1 h 256"/>
                <a:gd name="T10" fmla="*/ 2 w 184"/>
                <a:gd name="T11" fmla="*/ 1 h 256"/>
                <a:gd name="T12" fmla="*/ 2 w 184"/>
                <a:gd name="T13" fmla="*/ 1 h 256"/>
                <a:gd name="T14" fmla="*/ 2 w 184"/>
                <a:gd name="T15" fmla="*/ 1 h 256"/>
                <a:gd name="T16" fmla="*/ 1 w 184"/>
                <a:gd name="T17" fmla="*/ 1 h 256"/>
                <a:gd name="T18" fmla="*/ 1 w 184"/>
                <a:gd name="T19" fmla="*/ 1 h 256"/>
                <a:gd name="T20" fmla="*/ 1 w 184"/>
                <a:gd name="T21" fmla="*/ 1 h 256"/>
                <a:gd name="T22" fmla="*/ 1 w 184"/>
                <a:gd name="T23" fmla="*/ 1 h 256"/>
                <a:gd name="T24" fmla="*/ 1 w 184"/>
                <a:gd name="T25" fmla="*/ 1 h 256"/>
                <a:gd name="T26" fmla="*/ 1 w 184"/>
                <a:gd name="T27" fmla="*/ 1 h 256"/>
                <a:gd name="T28" fmla="*/ 0 w 184"/>
                <a:gd name="T29" fmla="*/ 1 h 256"/>
                <a:gd name="T30" fmla="*/ 1 w 184"/>
                <a:gd name="T31" fmla="*/ 1 h 256"/>
                <a:gd name="T32" fmla="*/ 1 w 184"/>
                <a:gd name="T33" fmla="*/ 1 h 256"/>
                <a:gd name="T34" fmla="*/ 1 w 184"/>
                <a:gd name="T35" fmla="*/ 1 h 256"/>
                <a:gd name="T36" fmla="*/ 1 w 184"/>
                <a:gd name="T37" fmla="*/ 1 h 256"/>
                <a:gd name="T38" fmla="*/ 1 w 184"/>
                <a:gd name="T39" fmla="*/ 1 h 256"/>
                <a:gd name="T40" fmla="*/ 1 w 184"/>
                <a:gd name="T41" fmla="*/ 1 h 256"/>
                <a:gd name="T42" fmla="*/ 1 w 184"/>
                <a:gd name="T43" fmla="*/ 1 h 256"/>
                <a:gd name="T44" fmla="*/ 2 w 184"/>
                <a:gd name="T45" fmla="*/ 1 h 256"/>
                <a:gd name="T46" fmla="*/ 2 w 184"/>
                <a:gd name="T47" fmla="*/ 1 h 256"/>
                <a:gd name="T48" fmla="*/ 2 w 184"/>
                <a:gd name="T49" fmla="*/ 1 h 256"/>
                <a:gd name="T50" fmla="*/ 2 w 184"/>
                <a:gd name="T51" fmla="*/ 1 h 256"/>
                <a:gd name="T52" fmla="*/ 2 w 184"/>
                <a:gd name="T53" fmla="*/ 1 h 256"/>
                <a:gd name="T54" fmla="*/ 2 w 184"/>
                <a:gd name="T55" fmla="*/ 1 h 256"/>
                <a:gd name="T56" fmla="*/ 2 w 184"/>
                <a:gd name="T57" fmla="*/ 1 h 256"/>
                <a:gd name="T58" fmla="*/ 1 w 184"/>
                <a:gd name="T59" fmla="*/ 1 h 256"/>
                <a:gd name="T60" fmla="*/ 1 w 184"/>
                <a:gd name="T61" fmla="*/ 1 h 256"/>
                <a:gd name="T62" fmla="*/ 1 w 184"/>
                <a:gd name="T63" fmla="*/ 1 h 256"/>
                <a:gd name="T64" fmla="*/ 1 w 184"/>
                <a:gd name="T65" fmla="*/ 1 h 256"/>
                <a:gd name="T66" fmla="*/ 1 w 184"/>
                <a:gd name="T67" fmla="*/ 1 h 256"/>
                <a:gd name="T68" fmla="*/ 1 w 184"/>
                <a:gd name="T69" fmla="*/ 1 h 256"/>
                <a:gd name="T70" fmla="*/ 1 w 184"/>
                <a:gd name="T71" fmla="*/ 1 h 256"/>
                <a:gd name="T72" fmla="*/ 1 w 184"/>
                <a:gd name="T73" fmla="*/ 1 h 256"/>
                <a:gd name="T74" fmla="*/ 1 w 184"/>
                <a:gd name="T75" fmla="*/ 1 h 256"/>
                <a:gd name="T76" fmla="*/ 1 w 184"/>
                <a:gd name="T77" fmla="*/ 1 h 256"/>
                <a:gd name="T78" fmla="*/ 1 w 184"/>
                <a:gd name="T79" fmla="*/ 1 h 256"/>
                <a:gd name="T80" fmla="*/ 1 w 184"/>
                <a:gd name="T81" fmla="*/ 1 h 256"/>
                <a:gd name="T82" fmla="*/ 1 w 184"/>
                <a:gd name="T83" fmla="*/ 1 h 256"/>
                <a:gd name="T84" fmla="*/ 1 w 184"/>
                <a:gd name="T85" fmla="*/ 1 h 256"/>
                <a:gd name="T86" fmla="*/ 1 w 184"/>
                <a:gd name="T87" fmla="*/ 1 h 256"/>
                <a:gd name="T88" fmla="*/ 1 w 184"/>
                <a:gd name="T89" fmla="*/ 1 h 256"/>
                <a:gd name="T90" fmla="*/ 2 w 184"/>
                <a:gd name="T91" fmla="*/ 1 h 256"/>
                <a:gd name="T92" fmla="*/ 2 w 184"/>
                <a:gd name="T93" fmla="*/ 1 h 256"/>
                <a:gd name="T94" fmla="*/ 2 w 184"/>
                <a:gd name="T95" fmla="*/ 1 h 256"/>
                <a:gd name="T96" fmla="*/ 1 w 184"/>
                <a:gd name="T97" fmla="*/ 1 h 256"/>
                <a:gd name="T98" fmla="*/ 1 w 184"/>
                <a:gd name="T99" fmla="*/ 1 h 256"/>
                <a:gd name="T100" fmla="*/ 1 w 184"/>
                <a:gd name="T101" fmla="*/ 1 h 256"/>
                <a:gd name="T102" fmla="*/ 1 w 184"/>
                <a:gd name="T103" fmla="*/ 1 h 2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4"/>
                <a:gd name="T157" fmla="*/ 0 h 256"/>
                <a:gd name="T158" fmla="*/ 184 w 184"/>
                <a:gd name="T159" fmla="*/ 256 h 2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4" h="256">
                  <a:moveTo>
                    <a:pt x="71" y="35"/>
                  </a:moveTo>
                  <a:lnTo>
                    <a:pt x="79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2"/>
                  </a:lnTo>
                  <a:lnTo>
                    <a:pt x="125" y="3"/>
                  </a:lnTo>
                  <a:lnTo>
                    <a:pt x="132" y="4"/>
                  </a:lnTo>
                  <a:lnTo>
                    <a:pt x="138" y="5"/>
                  </a:lnTo>
                  <a:lnTo>
                    <a:pt x="144" y="7"/>
                  </a:lnTo>
                  <a:lnTo>
                    <a:pt x="150" y="10"/>
                  </a:lnTo>
                  <a:lnTo>
                    <a:pt x="154" y="12"/>
                  </a:lnTo>
                  <a:lnTo>
                    <a:pt x="159" y="15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68" y="26"/>
                  </a:lnTo>
                  <a:lnTo>
                    <a:pt x="170" y="29"/>
                  </a:lnTo>
                  <a:lnTo>
                    <a:pt x="174" y="34"/>
                  </a:lnTo>
                  <a:lnTo>
                    <a:pt x="175" y="40"/>
                  </a:lnTo>
                  <a:lnTo>
                    <a:pt x="177" y="44"/>
                  </a:lnTo>
                  <a:lnTo>
                    <a:pt x="180" y="50"/>
                  </a:lnTo>
                  <a:lnTo>
                    <a:pt x="181" y="56"/>
                  </a:lnTo>
                  <a:lnTo>
                    <a:pt x="182" y="61"/>
                  </a:lnTo>
                  <a:lnTo>
                    <a:pt x="183" y="68"/>
                  </a:lnTo>
                  <a:lnTo>
                    <a:pt x="183" y="75"/>
                  </a:lnTo>
                  <a:lnTo>
                    <a:pt x="183" y="82"/>
                  </a:lnTo>
                  <a:lnTo>
                    <a:pt x="184" y="90"/>
                  </a:lnTo>
                  <a:lnTo>
                    <a:pt x="183" y="102"/>
                  </a:lnTo>
                  <a:lnTo>
                    <a:pt x="183" y="113"/>
                  </a:lnTo>
                  <a:lnTo>
                    <a:pt x="182" y="124"/>
                  </a:lnTo>
                  <a:lnTo>
                    <a:pt x="181" y="135"/>
                  </a:lnTo>
                  <a:lnTo>
                    <a:pt x="180" y="146"/>
                  </a:lnTo>
                  <a:lnTo>
                    <a:pt x="177" y="155"/>
                  </a:lnTo>
                  <a:lnTo>
                    <a:pt x="175" y="165"/>
                  </a:lnTo>
                  <a:lnTo>
                    <a:pt x="173" y="174"/>
                  </a:lnTo>
                  <a:lnTo>
                    <a:pt x="169" y="184"/>
                  </a:lnTo>
                  <a:lnTo>
                    <a:pt x="166" y="192"/>
                  </a:lnTo>
                  <a:lnTo>
                    <a:pt x="162" y="201"/>
                  </a:lnTo>
                  <a:lnTo>
                    <a:pt x="159" y="209"/>
                  </a:lnTo>
                  <a:lnTo>
                    <a:pt x="154" y="216"/>
                  </a:lnTo>
                  <a:lnTo>
                    <a:pt x="148" y="223"/>
                  </a:lnTo>
                  <a:lnTo>
                    <a:pt x="144" y="229"/>
                  </a:lnTo>
                  <a:lnTo>
                    <a:pt x="138" y="234"/>
                  </a:lnTo>
                  <a:lnTo>
                    <a:pt x="131" y="240"/>
                  </a:lnTo>
                  <a:lnTo>
                    <a:pt x="125" y="244"/>
                  </a:lnTo>
                  <a:lnTo>
                    <a:pt x="118" y="247"/>
                  </a:lnTo>
                  <a:lnTo>
                    <a:pt x="110" y="250"/>
                  </a:lnTo>
                  <a:lnTo>
                    <a:pt x="102" y="253"/>
                  </a:lnTo>
                  <a:lnTo>
                    <a:pt x="94" y="254"/>
                  </a:lnTo>
                  <a:lnTo>
                    <a:pt x="85" y="255"/>
                  </a:lnTo>
                  <a:lnTo>
                    <a:pt x="77" y="256"/>
                  </a:lnTo>
                  <a:lnTo>
                    <a:pt x="71" y="255"/>
                  </a:lnTo>
                  <a:lnTo>
                    <a:pt x="65" y="255"/>
                  </a:lnTo>
                  <a:lnTo>
                    <a:pt x="61" y="254"/>
                  </a:lnTo>
                  <a:lnTo>
                    <a:pt x="55" y="254"/>
                  </a:lnTo>
                  <a:lnTo>
                    <a:pt x="50" y="253"/>
                  </a:lnTo>
                  <a:lnTo>
                    <a:pt x="46" y="250"/>
                  </a:lnTo>
                  <a:lnTo>
                    <a:pt x="41" y="249"/>
                  </a:lnTo>
                  <a:lnTo>
                    <a:pt x="37" y="247"/>
                  </a:lnTo>
                  <a:lnTo>
                    <a:pt x="33" y="245"/>
                  </a:lnTo>
                  <a:lnTo>
                    <a:pt x="29" y="242"/>
                  </a:lnTo>
                  <a:lnTo>
                    <a:pt x="25" y="240"/>
                  </a:lnTo>
                  <a:lnTo>
                    <a:pt x="22" y="238"/>
                  </a:lnTo>
                  <a:lnTo>
                    <a:pt x="17" y="234"/>
                  </a:lnTo>
                  <a:lnTo>
                    <a:pt x="15" y="230"/>
                  </a:lnTo>
                  <a:lnTo>
                    <a:pt x="11" y="226"/>
                  </a:lnTo>
                  <a:lnTo>
                    <a:pt x="9" y="222"/>
                  </a:lnTo>
                  <a:lnTo>
                    <a:pt x="7" y="218"/>
                  </a:lnTo>
                  <a:lnTo>
                    <a:pt x="4" y="214"/>
                  </a:lnTo>
                  <a:lnTo>
                    <a:pt x="3" y="209"/>
                  </a:lnTo>
                  <a:lnTo>
                    <a:pt x="2" y="203"/>
                  </a:lnTo>
                  <a:lnTo>
                    <a:pt x="1" y="199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0" y="173"/>
                  </a:lnTo>
                  <a:lnTo>
                    <a:pt x="0" y="166"/>
                  </a:lnTo>
                  <a:lnTo>
                    <a:pt x="1" y="159"/>
                  </a:lnTo>
                  <a:lnTo>
                    <a:pt x="2" y="153"/>
                  </a:lnTo>
                  <a:lnTo>
                    <a:pt x="4" y="147"/>
                  </a:lnTo>
                  <a:lnTo>
                    <a:pt x="7" y="140"/>
                  </a:lnTo>
                  <a:lnTo>
                    <a:pt x="9" y="134"/>
                  </a:lnTo>
                  <a:lnTo>
                    <a:pt x="11" y="128"/>
                  </a:lnTo>
                  <a:lnTo>
                    <a:pt x="15" y="123"/>
                  </a:lnTo>
                  <a:lnTo>
                    <a:pt x="18" y="117"/>
                  </a:lnTo>
                  <a:lnTo>
                    <a:pt x="23" y="111"/>
                  </a:lnTo>
                  <a:lnTo>
                    <a:pt x="27" y="106"/>
                  </a:lnTo>
                  <a:lnTo>
                    <a:pt x="32" y="101"/>
                  </a:lnTo>
                  <a:lnTo>
                    <a:pt x="37" y="96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1"/>
                  </a:lnTo>
                  <a:lnTo>
                    <a:pt x="63" y="79"/>
                  </a:lnTo>
                  <a:lnTo>
                    <a:pt x="69" y="78"/>
                  </a:lnTo>
                  <a:lnTo>
                    <a:pt x="76" y="75"/>
                  </a:lnTo>
                  <a:lnTo>
                    <a:pt x="82" y="74"/>
                  </a:lnTo>
                  <a:lnTo>
                    <a:pt x="88" y="74"/>
                  </a:lnTo>
                  <a:lnTo>
                    <a:pt x="95" y="74"/>
                  </a:lnTo>
                  <a:lnTo>
                    <a:pt x="97" y="74"/>
                  </a:lnTo>
                  <a:lnTo>
                    <a:pt x="99" y="74"/>
                  </a:lnTo>
                  <a:lnTo>
                    <a:pt x="101" y="74"/>
                  </a:lnTo>
                  <a:lnTo>
                    <a:pt x="103" y="74"/>
                  </a:lnTo>
                  <a:lnTo>
                    <a:pt x="106" y="74"/>
                  </a:lnTo>
                  <a:lnTo>
                    <a:pt x="108" y="75"/>
                  </a:lnTo>
                  <a:lnTo>
                    <a:pt x="110" y="75"/>
                  </a:lnTo>
                  <a:lnTo>
                    <a:pt x="113" y="75"/>
                  </a:lnTo>
                  <a:lnTo>
                    <a:pt x="114" y="76"/>
                  </a:lnTo>
                  <a:lnTo>
                    <a:pt x="116" y="76"/>
                  </a:lnTo>
                  <a:lnTo>
                    <a:pt x="118" y="78"/>
                  </a:lnTo>
                  <a:lnTo>
                    <a:pt x="121" y="79"/>
                  </a:lnTo>
                  <a:lnTo>
                    <a:pt x="122" y="79"/>
                  </a:lnTo>
                  <a:lnTo>
                    <a:pt x="124" y="80"/>
                  </a:lnTo>
                  <a:lnTo>
                    <a:pt x="127" y="81"/>
                  </a:lnTo>
                  <a:lnTo>
                    <a:pt x="129" y="82"/>
                  </a:lnTo>
                  <a:lnTo>
                    <a:pt x="130" y="83"/>
                  </a:lnTo>
                  <a:lnTo>
                    <a:pt x="132" y="85"/>
                  </a:lnTo>
                  <a:lnTo>
                    <a:pt x="133" y="86"/>
                  </a:lnTo>
                  <a:lnTo>
                    <a:pt x="136" y="87"/>
                  </a:lnTo>
                  <a:lnTo>
                    <a:pt x="137" y="88"/>
                  </a:lnTo>
                  <a:lnTo>
                    <a:pt x="139" y="89"/>
                  </a:lnTo>
                  <a:lnTo>
                    <a:pt x="140" y="90"/>
                  </a:lnTo>
                  <a:lnTo>
                    <a:pt x="143" y="93"/>
                  </a:lnTo>
                  <a:lnTo>
                    <a:pt x="143" y="90"/>
                  </a:lnTo>
                  <a:lnTo>
                    <a:pt x="143" y="89"/>
                  </a:lnTo>
                  <a:lnTo>
                    <a:pt x="143" y="87"/>
                  </a:lnTo>
                  <a:lnTo>
                    <a:pt x="143" y="86"/>
                  </a:lnTo>
                  <a:lnTo>
                    <a:pt x="143" y="85"/>
                  </a:lnTo>
                  <a:lnTo>
                    <a:pt x="143" y="82"/>
                  </a:lnTo>
                  <a:lnTo>
                    <a:pt x="143" y="81"/>
                  </a:lnTo>
                  <a:lnTo>
                    <a:pt x="143" y="80"/>
                  </a:lnTo>
                  <a:lnTo>
                    <a:pt x="143" y="79"/>
                  </a:lnTo>
                  <a:lnTo>
                    <a:pt x="143" y="78"/>
                  </a:lnTo>
                  <a:lnTo>
                    <a:pt x="143" y="76"/>
                  </a:lnTo>
                  <a:lnTo>
                    <a:pt x="144" y="76"/>
                  </a:lnTo>
                  <a:lnTo>
                    <a:pt x="143" y="72"/>
                  </a:lnTo>
                  <a:lnTo>
                    <a:pt x="143" y="68"/>
                  </a:lnTo>
                  <a:lnTo>
                    <a:pt x="143" y="65"/>
                  </a:lnTo>
                  <a:lnTo>
                    <a:pt x="141" y="61"/>
                  </a:lnTo>
                  <a:lnTo>
                    <a:pt x="141" y="58"/>
                  </a:lnTo>
                  <a:lnTo>
                    <a:pt x="140" y="56"/>
                  </a:lnTo>
                  <a:lnTo>
                    <a:pt x="139" y="53"/>
                  </a:lnTo>
                  <a:lnTo>
                    <a:pt x="138" y="51"/>
                  </a:lnTo>
                  <a:lnTo>
                    <a:pt x="137" y="49"/>
                  </a:lnTo>
                  <a:lnTo>
                    <a:pt x="136" y="47"/>
                  </a:lnTo>
                  <a:lnTo>
                    <a:pt x="133" y="45"/>
                  </a:lnTo>
                  <a:lnTo>
                    <a:pt x="132" y="44"/>
                  </a:lnTo>
                  <a:lnTo>
                    <a:pt x="130" y="42"/>
                  </a:lnTo>
                  <a:lnTo>
                    <a:pt x="128" y="41"/>
                  </a:lnTo>
                  <a:lnTo>
                    <a:pt x="125" y="40"/>
                  </a:lnTo>
                  <a:lnTo>
                    <a:pt x="122" y="38"/>
                  </a:lnTo>
                  <a:lnTo>
                    <a:pt x="120" y="37"/>
                  </a:lnTo>
                  <a:lnTo>
                    <a:pt x="116" y="36"/>
                  </a:lnTo>
                  <a:lnTo>
                    <a:pt x="113" y="36"/>
                  </a:lnTo>
                  <a:lnTo>
                    <a:pt x="108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7" y="35"/>
                  </a:lnTo>
                  <a:lnTo>
                    <a:pt x="92" y="35"/>
                  </a:lnTo>
                  <a:lnTo>
                    <a:pt x="71" y="35"/>
                  </a:lnTo>
                  <a:close/>
                  <a:moveTo>
                    <a:pt x="102" y="109"/>
                  </a:moveTo>
                  <a:lnTo>
                    <a:pt x="98" y="109"/>
                  </a:lnTo>
                  <a:lnTo>
                    <a:pt x="93" y="109"/>
                  </a:lnTo>
                  <a:lnTo>
                    <a:pt x="90" y="110"/>
                  </a:lnTo>
                  <a:lnTo>
                    <a:pt x="85" y="111"/>
                  </a:lnTo>
                  <a:lnTo>
                    <a:pt x="82" y="112"/>
                  </a:lnTo>
                  <a:lnTo>
                    <a:pt x="78" y="114"/>
                  </a:lnTo>
                  <a:lnTo>
                    <a:pt x="75" y="117"/>
                  </a:lnTo>
                  <a:lnTo>
                    <a:pt x="71" y="119"/>
                  </a:lnTo>
                  <a:lnTo>
                    <a:pt x="69" y="121"/>
                  </a:lnTo>
                  <a:lnTo>
                    <a:pt x="65" y="125"/>
                  </a:lnTo>
                  <a:lnTo>
                    <a:pt x="63" y="128"/>
                  </a:lnTo>
                  <a:lnTo>
                    <a:pt x="61" y="133"/>
                  </a:lnTo>
                  <a:lnTo>
                    <a:pt x="57" y="136"/>
                  </a:lnTo>
                  <a:lnTo>
                    <a:pt x="56" y="141"/>
                  </a:lnTo>
                  <a:lnTo>
                    <a:pt x="54" y="144"/>
                  </a:lnTo>
                  <a:lnTo>
                    <a:pt x="52" y="149"/>
                  </a:lnTo>
                  <a:lnTo>
                    <a:pt x="50" y="153"/>
                  </a:lnTo>
                  <a:lnTo>
                    <a:pt x="49" y="157"/>
                  </a:lnTo>
                  <a:lnTo>
                    <a:pt x="48" y="162"/>
                  </a:lnTo>
                  <a:lnTo>
                    <a:pt x="47" y="165"/>
                  </a:lnTo>
                  <a:lnTo>
                    <a:pt x="46" y="170"/>
                  </a:lnTo>
                  <a:lnTo>
                    <a:pt x="46" y="174"/>
                  </a:lnTo>
                  <a:lnTo>
                    <a:pt x="46" y="179"/>
                  </a:lnTo>
                  <a:lnTo>
                    <a:pt x="46" y="184"/>
                  </a:lnTo>
                  <a:lnTo>
                    <a:pt x="46" y="186"/>
                  </a:lnTo>
                  <a:lnTo>
                    <a:pt x="46" y="188"/>
                  </a:lnTo>
                  <a:lnTo>
                    <a:pt x="46" y="192"/>
                  </a:lnTo>
                  <a:lnTo>
                    <a:pt x="46" y="194"/>
                  </a:lnTo>
                  <a:lnTo>
                    <a:pt x="47" y="196"/>
                  </a:lnTo>
                  <a:lnTo>
                    <a:pt x="48" y="199"/>
                  </a:lnTo>
                  <a:lnTo>
                    <a:pt x="48" y="201"/>
                  </a:lnTo>
                  <a:lnTo>
                    <a:pt x="49" y="202"/>
                  </a:lnTo>
                  <a:lnTo>
                    <a:pt x="50" y="204"/>
                  </a:lnTo>
                  <a:lnTo>
                    <a:pt x="52" y="207"/>
                  </a:lnTo>
                  <a:lnTo>
                    <a:pt x="53" y="208"/>
                  </a:lnTo>
                  <a:lnTo>
                    <a:pt x="55" y="210"/>
                  </a:lnTo>
                  <a:lnTo>
                    <a:pt x="56" y="211"/>
                  </a:lnTo>
                  <a:lnTo>
                    <a:pt x="57" y="212"/>
                  </a:lnTo>
                  <a:lnTo>
                    <a:pt x="59" y="214"/>
                  </a:lnTo>
                  <a:lnTo>
                    <a:pt x="61" y="216"/>
                  </a:lnTo>
                  <a:lnTo>
                    <a:pt x="62" y="216"/>
                  </a:lnTo>
                  <a:lnTo>
                    <a:pt x="64" y="217"/>
                  </a:lnTo>
                  <a:lnTo>
                    <a:pt x="67" y="218"/>
                  </a:lnTo>
                  <a:lnTo>
                    <a:pt x="69" y="219"/>
                  </a:lnTo>
                  <a:lnTo>
                    <a:pt x="70" y="219"/>
                  </a:lnTo>
                  <a:lnTo>
                    <a:pt x="72" y="219"/>
                  </a:lnTo>
                  <a:lnTo>
                    <a:pt x="75" y="219"/>
                  </a:lnTo>
                  <a:lnTo>
                    <a:pt x="78" y="220"/>
                  </a:lnTo>
                  <a:lnTo>
                    <a:pt x="82" y="219"/>
                  </a:lnTo>
                  <a:lnTo>
                    <a:pt x="86" y="219"/>
                  </a:lnTo>
                  <a:lnTo>
                    <a:pt x="90" y="218"/>
                  </a:lnTo>
                  <a:lnTo>
                    <a:pt x="93" y="217"/>
                  </a:lnTo>
                  <a:lnTo>
                    <a:pt x="97" y="215"/>
                  </a:lnTo>
                  <a:lnTo>
                    <a:pt x="100" y="212"/>
                  </a:lnTo>
                  <a:lnTo>
                    <a:pt x="103" y="210"/>
                  </a:lnTo>
                  <a:lnTo>
                    <a:pt x="107" y="208"/>
                  </a:lnTo>
                  <a:lnTo>
                    <a:pt x="109" y="204"/>
                  </a:lnTo>
                  <a:lnTo>
                    <a:pt x="113" y="201"/>
                  </a:lnTo>
                  <a:lnTo>
                    <a:pt x="115" y="196"/>
                  </a:lnTo>
                  <a:lnTo>
                    <a:pt x="118" y="193"/>
                  </a:lnTo>
                  <a:lnTo>
                    <a:pt x="121" y="188"/>
                  </a:lnTo>
                  <a:lnTo>
                    <a:pt x="123" y="184"/>
                  </a:lnTo>
                  <a:lnTo>
                    <a:pt x="125" y="179"/>
                  </a:lnTo>
                  <a:lnTo>
                    <a:pt x="127" y="174"/>
                  </a:lnTo>
                  <a:lnTo>
                    <a:pt x="129" y="170"/>
                  </a:lnTo>
                  <a:lnTo>
                    <a:pt x="130" y="165"/>
                  </a:lnTo>
                  <a:lnTo>
                    <a:pt x="131" y="162"/>
                  </a:lnTo>
                  <a:lnTo>
                    <a:pt x="132" y="157"/>
                  </a:lnTo>
                  <a:lnTo>
                    <a:pt x="133" y="153"/>
                  </a:lnTo>
                  <a:lnTo>
                    <a:pt x="133" y="148"/>
                  </a:lnTo>
                  <a:lnTo>
                    <a:pt x="133" y="143"/>
                  </a:lnTo>
                  <a:lnTo>
                    <a:pt x="135" y="140"/>
                  </a:lnTo>
                  <a:lnTo>
                    <a:pt x="133" y="136"/>
                  </a:lnTo>
                  <a:lnTo>
                    <a:pt x="133" y="134"/>
                  </a:lnTo>
                  <a:lnTo>
                    <a:pt x="133" y="132"/>
                  </a:lnTo>
                  <a:lnTo>
                    <a:pt x="133" y="129"/>
                  </a:lnTo>
                  <a:lnTo>
                    <a:pt x="132" y="128"/>
                  </a:lnTo>
                  <a:lnTo>
                    <a:pt x="131" y="126"/>
                  </a:lnTo>
                  <a:lnTo>
                    <a:pt x="131" y="124"/>
                  </a:lnTo>
                  <a:lnTo>
                    <a:pt x="130" y="123"/>
                  </a:lnTo>
                  <a:lnTo>
                    <a:pt x="129" y="120"/>
                  </a:lnTo>
                  <a:lnTo>
                    <a:pt x="128" y="119"/>
                  </a:lnTo>
                  <a:lnTo>
                    <a:pt x="127" y="118"/>
                  </a:lnTo>
                  <a:lnTo>
                    <a:pt x="125" y="117"/>
                  </a:lnTo>
                  <a:lnTo>
                    <a:pt x="123" y="114"/>
                  </a:lnTo>
                  <a:lnTo>
                    <a:pt x="122" y="113"/>
                  </a:lnTo>
                  <a:lnTo>
                    <a:pt x="121" y="112"/>
                  </a:lnTo>
                  <a:lnTo>
                    <a:pt x="118" y="112"/>
                  </a:lnTo>
                  <a:lnTo>
                    <a:pt x="117" y="111"/>
                  </a:lnTo>
                  <a:lnTo>
                    <a:pt x="115" y="110"/>
                  </a:lnTo>
                  <a:lnTo>
                    <a:pt x="113" y="110"/>
                  </a:lnTo>
                  <a:lnTo>
                    <a:pt x="110" y="109"/>
                  </a:lnTo>
                  <a:lnTo>
                    <a:pt x="109" y="109"/>
                  </a:lnTo>
                  <a:lnTo>
                    <a:pt x="107" y="109"/>
                  </a:lnTo>
                  <a:lnTo>
                    <a:pt x="105" y="109"/>
                  </a:lnTo>
                  <a:lnTo>
                    <a:pt x="102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2" name="Freeform 149"/>
            <p:cNvSpPr>
              <a:spLocks/>
            </p:cNvSpPr>
            <p:nvPr/>
          </p:nvSpPr>
          <p:spPr bwMode="auto">
            <a:xfrm>
              <a:off x="4538" y="3217"/>
              <a:ext cx="82" cy="91"/>
            </a:xfrm>
            <a:custGeom>
              <a:avLst/>
              <a:gdLst>
                <a:gd name="T0" fmla="*/ 1 w 165"/>
                <a:gd name="T1" fmla="*/ 1 h 183"/>
                <a:gd name="T2" fmla="*/ 1 w 165"/>
                <a:gd name="T3" fmla="*/ 1 h 183"/>
                <a:gd name="T4" fmla="*/ 0 w 165"/>
                <a:gd name="T5" fmla="*/ 1 h 183"/>
                <a:gd name="T6" fmla="*/ 0 w 165"/>
                <a:gd name="T7" fmla="*/ 1 h 183"/>
                <a:gd name="T8" fmla="*/ 0 w 165"/>
                <a:gd name="T9" fmla="*/ 1 h 183"/>
                <a:gd name="T10" fmla="*/ 0 w 165"/>
                <a:gd name="T11" fmla="*/ 1 h 183"/>
                <a:gd name="T12" fmla="*/ 0 w 165"/>
                <a:gd name="T13" fmla="*/ 1 h 183"/>
                <a:gd name="T14" fmla="*/ 0 w 165"/>
                <a:gd name="T15" fmla="*/ 1 h 183"/>
                <a:gd name="T16" fmla="*/ 0 w 165"/>
                <a:gd name="T17" fmla="*/ 1 h 183"/>
                <a:gd name="T18" fmla="*/ 0 w 165"/>
                <a:gd name="T19" fmla="*/ 1 h 183"/>
                <a:gd name="T20" fmla="*/ 0 w 165"/>
                <a:gd name="T21" fmla="*/ 1 h 183"/>
                <a:gd name="T22" fmla="*/ 0 w 165"/>
                <a:gd name="T23" fmla="*/ 0 h 183"/>
                <a:gd name="T24" fmla="*/ 0 w 165"/>
                <a:gd name="T25" fmla="*/ 0 h 183"/>
                <a:gd name="T26" fmla="*/ 0 w 165"/>
                <a:gd name="T27" fmla="*/ 0 h 183"/>
                <a:gd name="T28" fmla="*/ 0 w 165"/>
                <a:gd name="T29" fmla="*/ 0 h 183"/>
                <a:gd name="T30" fmla="*/ 0 w 165"/>
                <a:gd name="T31" fmla="*/ 0 h 183"/>
                <a:gd name="T32" fmla="*/ 0 w 165"/>
                <a:gd name="T33" fmla="*/ 0 h 183"/>
                <a:gd name="T34" fmla="*/ 0 w 165"/>
                <a:gd name="T35" fmla="*/ 0 h 183"/>
                <a:gd name="T36" fmla="*/ 0 w 165"/>
                <a:gd name="T37" fmla="*/ 0 h 183"/>
                <a:gd name="T38" fmla="*/ 0 w 165"/>
                <a:gd name="T39" fmla="*/ 0 h 183"/>
                <a:gd name="T40" fmla="*/ 0 w 165"/>
                <a:gd name="T41" fmla="*/ 0 h 183"/>
                <a:gd name="T42" fmla="*/ 0 w 165"/>
                <a:gd name="T43" fmla="*/ 0 h 183"/>
                <a:gd name="T44" fmla="*/ 0 w 165"/>
                <a:gd name="T45" fmla="*/ 0 h 183"/>
                <a:gd name="T46" fmla="*/ 1 w 165"/>
                <a:gd name="T47" fmla="*/ 0 h 183"/>
                <a:gd name="T48" fmla="*/ 1 w 165"/>
                <a:gd name="T49" fmla="*/ 0 h 183"/>
                <a:gd name="T50" fmla="*/ 1 w 165"/>
                <a:gd name="T51" fmla="*/ 0 h 183"/>
                <a:gd name="T52" fmla="*/ 1 w 165"/>
                <a:gd name="T53" fmla="*/ 0 h 183"/>
                <a:gd name="T54" fmla="*/ 0 w 165"/>
                <a:gd name="T55" fmla="*/ 0 h 183"/>
                <a:gd name="T56" fmla="*/ 0 w 165"/>
                <a:gd name="T57" fmla="*/ 0 h 183"/>
                <a:gd name="T58" fmla="*/ 0 w 165"/>
                <a:gd name="T59" fmla="*/ 0 h 183"/>
                <a:gd name="T60" fmla="*/ 0 w 165"/>
                <a:gd name="T61" fmla="*/ 0 h 183"/>
                <a:gd name="T62" fmla="*/ 0 w 165"/>
                <a:gd name="T63" fmla="*/ 0 h 183"/>
                <a:gd name="T64" fmla="*/ 0 w 165"/>
                <a:gd name="T65" fmla="*/ 0 h 183"/>
                <a:gd name="T66" fmla="*/ 0 w 165"/>
                <a:gd name="T67" fmla="*/ 0 h 183"/>
                <a:gd name="T68" fmla="*/ 0 w 165"/>
                <a:gd name="T69" fmla="*/ 0 h 183"/>
                <a:gd name="T70" fmla="*/ 0 w 165"/>
                <a:gd name="T71" fmla="*/ 0 h 183"/>
                <a:gd name="T72" fmla="*/ 0 w 165"/>
                <a:gd name="T73" fmla="*/ 0 h 183"/>
                <a:gd name="T74" fmla="*/ 0 w 165"/>
                <a:gd name="T75" fmla="*/ 0 h 183"/>
                <a:gd name="T76" fmla="*/ 0 w 165"/>
                <a:gd name="T77" fmla="*/ 0 h 183"/>
                <a:gd name="T78" fmla="*/ 0 w 165"/>
                <a:gd name="T79" fmla="*/ 0 h 183"/>
                <a:gd name="T80" fmla="*/ 0 w 165"/>
                <a:gd name="T81" fmla="*/ 0 h 183"/>
                <a:gd name="T82" fmla="*/ 0 w 165"/>
                <a:gd name="T83" fmla="*/ 0 h 183"/>
                <a:gd name="T84" fmla="*/ 0 w 165"/>
                <a:gd name="T85" fmla="*/ 0 h 183"/>
                <a:gd name="T86" fmla="*/ 0 w 165"/>
                <a:gd name="T87" fmla="*/ 0 h 183"/>
                <a:gd name="T88" fmla="*/ 0 w 165"/>
                <a:gd name="T89" fmla="*/ 1 h 183"/>
                <a:gd name="T90" fmla="*/ 0 w 165"/>
                <a:gd name="T91" fmla="*/ 1 h 183"/>
                <a:gd name="T92" fmla="*/ 0 w 165"/>
                <a:gd name="T93" fmla="*/ 1 h 183"/>
                <a:gd name="T94" fmla="*/ 0 w 165"/>
                <a:gd name="T95" fmla="*/ 1 h 183"/>
                <a:gd name="T96" fmla="*/ 0 w 165"/>
                <a:gd name="T97" fmla="*/ 1 h 183"/>
                <a:gd name="T98" fmla="*/ 0 w 165"/>
                <a:gd name="T99" fmla="*/ 1 h 183"/>
                <a:gd name="T100" fmla="*/ 0 w 165"/>
                <a:gd name="T101" fmla="*/ 1 h 183"/>
                <a:gd name="T102" fmla="*/ 0 w 165"/>
                <a:gd name="T103" fmla="*/ 1 h 183"/>
                <a:gd name="T104" fmla="*/ 0 w 165"/>
                <a:gd name="T105" fmla="*/ 1 h 183"/>
                <a:gd name="T106" fmla="*/ 0 w 165"/>
                <a:gd name="T107" fmla="*/ 0 h 183"/>
                <a:gd name="T108" fmla="*/ 0 w 165"/>
                <a:gd name="T109" fmla="*/ 0 h 1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5"/>
                <a:gd name="T166" fmla="*/ 0 h 183"/>
                <a:gd name="T167" fmla="*/ 165 w 165"/>
                <a:gd name="T168" fmla="*/ 183 h 1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5" h="183">
                  <a:moveTo>
                    <a:pt x="109" y="114"/>
                  </a:moveTo>
                  <a:lnTo>
                    <a:pt x="152" y="121"/>
                  </a:lnTo>
                  <a:lnTo>
                    <a:pt x="150" y="126"/>
                  </a:lnTo>
                  <a:lnTo>
                    <a:pt x="148" y="130"/>
                  </a:lnTo>
                  <a:lnTo>
                    <a:pt x="145" y="135"/>
                  </a:lnTo>
                  <a:lnTo>
                    <a:pt x="143" y="139"/>
                  </a:lnTo>
                  <a:lnTo>
                    <a:pt x="141" y="144"/>
                  </a:lnTo>
                  <a:lnTo>
                    <a:pt x="137" y="147"/>
                  </a:lnTo>
                  <a:lnTo>
                    <a:pt x="135" y="152"/>
                  </a:lnTo>
                  <a:lnTo>
                    <a:pt x="133" y="156"/>
                  </a:lnTo>
                  <a:lnTo>
                    <a:pt x="129" y="159"/>
                  </a:lnTo>
                  <a:lnTo>
                    <a:pt x="126" y="161"/>
                  </a:lnTo>
                  <a:lnTo>
                    <a:pt x="122" y="165"/>
                  </a:lnTo>
                  <a:lnTo>
                    <a:pt x="120" y="168"/>
                  </a:lnTo>
                  <a:lnTo>
                    <a:pt x="115" y="171"/>
                  </a:lnTo>
                  <a:lnTo>
                    <a:pt x="112" y="172"/>
                  </a:lnTo>
                  <a:lnTo>
                    <a:pt x="109" y="174"/>
                  </a:lnTo>
                  <a:lnTo>
                    <a:pt x="104" y="176"/>
                  </a:lnTo>
                  <a:lnTo>
                    <a:pt x="100" y="177"/>
                  </a:lnTo>
                  <a:lnTo>
                    <a:pt x="96" y="179"/>
                  </a:lnTo>
                  <a:lnTo>
                    <a:pt x="92" y="180"/>
                  </a:lnTo>
                  <a:lnTo>
                    <a:pt x="88" y="181"/>
                  </a:lnTo>
                  <a:lnTo>
                    <a:pt x="83" y="182"/>
                  </a:lnTo>
                  <a:lnTo>
                    <a:pt x="79" y="182"/>
                  </a:lnTo>
                  <a:lnTo>
                    <a:pt x="74" y="182"/>
                  </a:lnTo>
                  <a:lnTo>
                    <a:pt x="71" y="183"/>
                  </a:lnTo>
                  <a:lnTo>
                    <a:pt x="65" y="182"/>
                  </a:lnTo>
                  <a:lnTo>
                    <a:pt x="59" y="182"/>
                  </a:lnTo>
                  <a:lnTo>
                    <a:pt x="54" y="181"/>
                  </a:lnTo>
                  <a:lnTo>
                    <a:pt x="50" y="181"/>
                  </a:lnTo>
                  <a:lnTo>
                    <a:pt x="45" y="180"/>
                  </a:lnTo>
                  <a:lnTo>
                    <a:pt x="41" y="177"/>
                  </a:lnTo>
                  <a:lnTo>
                    <a:pt x="37" y="176"/>
                  </a:lnTo>
                  <a:lnTo>
                    <a:pt x="33" y="174"/>
                  </a:lnTo>
                  <a:lnTo>
                    <a:pt x="29" y="172"/>
                  </a:lnTo>
                  <a:lnTo>
                    <a:pt x="26" y="169"/>
                  </a:lnTo>
                  <a:lnTo>
                    <a:pt x="22" y="166"/>
                  </a:lnTo>
                  <a:lnTo>
                    <a:pt x="20" y="164"/>
                  </a:lnTo>
                  <a:lnTo>
                    <a:pt x="16" y="160"/>
                  </a:lnTo>
                  <a:lnTo>
                    <a:pt x="13" y="156"/>
                  </a:lnTo>
                  <a:lnTo>
                    <a:pt x="11" y="152"/>
                  </a:lnTo>
                  <a:lnTo>
                    <a:pt x="8" y="149"/>
                  </a:lnTo>
                  <a:lnTo>
                    <a:pt x="6" y="144"/>
                  </a:lnTo>
                  <a:lnTo>
                    <a:pt x="5" y="139"/>
                  </a:lnTo>
                  <a:lnTo>
                    <a:pt x="3" y="135"/>
                  </a:lnTo>
                  <a:lnTo>
                    <a:pt x="1" y="130"/>
                  </a:lnTo>
                  <a:lnTo>
                    <a:pt x="1" y="126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94"/>
                  </a:lnTo>
                  <a:lnTo>
                    <a:pt x="1" y="90"/>
                  </a:lnTo>
                  <a:lnTo>
                    <a:pt x="1" y="85"/>
                  </a:lnTo>
                  <a:lnTo>
                    <a:pt x="3" y="81"/>
                  </a:lnTo>
                  <a:lnTo>
                    <a:pt x="4" y="76"/>
                  </a:lnTo>
                  <a:lnTo>
                    <a:pt x="5" y="71"/>
                  </a:lnTo>
                  <a:lnTo>
                    <a:pt x="6" y="68"/>
                  </a:lnTo>
                  <a:lnTo>
                    <a:pt x="7" y="63"/>
                  </a:lnTo>
                  <a:lnTo>
                    <a:pt x="9" y="59"/>
                  </a:lnTo>
                  <a:lnTo>
                    <a:pt x="12" y="55"/>
                  </a:lnTo>
                  <a:lnTo>
                    <a:pt x="13" y="51"/>
                  </a:lnTo>
                  <a:lnTo>
                    <a:pt x="15" y="46"/>
                  </a:lnTo>
                  <a:lnTo>
                    <a:pt x="18" y="43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31" y="25"/>
                  </a:lnTo>
                  <a:lnTo>
                    <a:pt x="35" y="23"/>
                  </a:lnTo>
                  <a:lnTo>
                    <a:pt x="38" y="20"/>
                  </a:lnTo>
                  <a:lnTo>
                    <a:pt x="42" y="17"/>
                  </a:lnTo>
                  <a:lnTo>
                    <a:pt x="46" y="15"/>
                  </a:lnTo>
                  <a:lnTo>
                    <a:pt x="50" y="12"/>
                  </a:lnTo>
                  <a:lnTo>
                    <a:pt x="53" y="10"/>
                  </a:lnTo>
                  <a:lnTo>
                    <a:pt x="58" y="8"/>
                  </a:lnTo>
                  <a:lnTo>
                    <a:pt x="61" y="6"/>
                  </a:lnTo>
                  <a:lnTo>
                    <a:pt x="66" y="5"/>
                  </a:lnTo>
                  <a:lnTo>
                    <a:pt x="71" y="3"/>
                  </a:lnTo>
                  <a:lnTo>
                    <a:pt x="74" y="2"/>
                  </a:lnTo>
                  <a:lnTo>
                    <a:pt x="79" y="1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19" y="2"/>
                  </a:lnTo>
                  <a:lnTo>
                    <a:pt x="124" y="3"/>
                  </a:lnTo>
                  <a:lnTo>
                    <a:pt x="127" y="6"/>
                  </a:lnTo>
                  <a:lnTo>
                    <a:pt x="130" y="7"/>
                  </a:lnTo>
                  <a:lnTo>
                    <a:pt x="134" y="9"/>
                  </a:lnTo>
                  <a:lnTo>
                    <a:pt x="137" y="12"/>
                  </a:lnTo>
                  <a:lnTo>
                    <a:pt x="141" y="14"/>
                  </a:lnTo>
                  <a:lnTo>
                    <a:pt x="144" y="17"/>
                  </a:lnTo>
                  <a:lnTo>
                    <a:pt x="147" y="20"/>
                  </a:lnTo>
                  <a:lnTo>
                    <a:pt x="149" y="22"/>
                  </a:lnTo>
                  <a:lnTo>
                    <a:pt x="152" y="25"/>
                  </a:lnTo>
                  <a:lnTo>
                    <a:pt x="155" y="29"/>
                  </a:lnTo>
                  <a:lnTo>
                    <a:pt x="156" y="32"/>
                  </a:lnTo>
                  <a:lnTo>
                    <a:pt x="158" y="36"/>
                  </a:lnTo>
                  <a:lnTo>
                    <a:pt x="159" y="39"/>
                  </a:lnTo>
                  <a:lnTo>
                    <a:pt x="162" y="43"/>
                  </a:lnTo>
                  <a:lnTo>
                    <a:pt x="163" y="47"/>
                  </a:lnTo>
                  <a:lnTo>
                    <a:pt x="163" y="51"/>
                  </a:lnTo>
                  <a:lnTo>
                    <a:pt x="164" y="55"/>
                  </a:lnTo>
                  <a:lnTo>
                    <a:pt x="165" y="60"/>
                  </a:lnTo>
                  <a:lnTo>
                    <a:pt x="121" y="65"/>
                  </a:lnTo>
                  <a:lnTo>
                    <a:pt x="120" y="61"/>
                  </a:lnTo>
                  <a:lnTo>
                    <a:pt x="120" y="59"/>
                  </a:lnTo>
                  <a:lnTo>
                    <a:pt x="120" y="56"/>
                  </a:lnTo>
                  <a:lnTo>
                    <a:pt x="119" y="55"/>
                  </a:lnTo>
                  <a:lnTo>
                    <a:pt x="119" y="53"/>
                  </a:lnTo>
                  <a:lnTo>
                    <a:pt x="118" y="51"/>
                  </a:lnTo>
                  <a:lnTo>
                    <a:pt x="117" y="50"/>
                  </a:lnTo>
                  <a:lnTo>
                    <a:pt x="115" y="47"/>
                  </a:lnTo>
                  <a:lnTo>
                    <a:pt x="115" y="46"/>
                  </a:lnTo>
                  <a:lnTo>
                    <a:pt x="114" y="45"/>
                  </a:lnTo>
                  <a:lnTo>
                    <a:pt x="113" y="44"/>
                  </a:lnTo>
                  <a:lnTo>
                    <a:pt x="112" y="43"/>
                  </a:lnTo>
                  <a:lnTo>
                    <a:pt x="110" y="41"/>
                  </a:lnTo>
                  <a:lnTo>
                    <a:pt x="109" y="40"/>
                  </a:lnTo>
                  <a:lnTo>
                    <a:pt x="107" y="39"/>
                  </a:lnTo>
                  <a:lnTo>
                    <a:pt x="106" y="38"/>
                  </a:lnTo>
                  <a:lnTo>
                    <a:pt x="105" y="38"/>
                  </a:lnTo>
                  <a:lnTo>
                    <a:pt x="103" y="37"/>
                  </a:lnTo>
                  <a:lnTo>
                    <a:pt x="102" y="37"/>
                  </a:lnTo>
                  <a:lnTo>
                    <a:pt x="100" y="36"/>
                  </a:lnTo>
                  <a:lnTo>
                    <a:pt x="98" y="36"/>
                  </a:lnTo>
                  <a:lnTo>
                    <a:pt x="97" y="36"/>
                  </a:lnTo>
                  <a:lnTo>
                    <a:pt x="95" y="36"/>
                  </a:lnTo>
                  <a:lnTo>
                    <a:pt x="94" y="36"/>
                  </a:lnTo>
                  <a:lnTo>
                    <a:pt x="91" y="36"/>
                  </a:lnTo>
                  <a:lnTo>
                    <a:pt x="89" y="36"/>
                  </a:lnTo>
                  <a:lnTo>
                    <a:pt x="87" y="36"/>
                  </a:lnTo>
                  <a:lnTo>
                    <a:pt x="84" y="37"/>
                  </a:lnTo>
                  <a:lnTo>
                    <a:pt x="83" y="37"/>
                  </a:lnTo>
                  <a:lnTo>
                    <a:pt x="81" y="38"/>
                  </a:lnTo>
                  <a:lnTo>
                    <a:pt x="79" y="39"/>
                  </a:lnTo>
                  <a:lnTo>
                    <a:pt x="76" y="40"/>
                  </a:lnTo>
                  <a:lnTo>
                    <a:pt x="75" y="41"/>
                  </a:lnTo>
                  <a:lnTo>
                    <a:pt x="73" y="43"/>
                  </a:lnTo>
                  <a:lnTo>
                    <a:pt x="71" y="44"/>
                  </a:lnTo>
                  <a:lnTo>
                    <a:pt x="69" y="46"/>
                  </a:lnTo>
                  <a:lnTo>
                    <a:pt x="67" y="47"/>
                  </a:lnTo>
                  <a:lnTo>
                    <a:pt x="65" y="50"/>
                  </a:lnTo>
                  <a:lnTo>
                    <a:pt x="64" y="52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59" y="59"/>
                  </a:lnTo>
                  <a:lnTo>
                    <a:pt x="58" y="61"/>
                  </a:lnTo>
                  <a:lnTo>
                    <a:pt x="56" y="63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2" y="73"/>
                  </a:lnTo>
                  <a:lnTo>
                    <a:pt x="52" y="76"/>
                  </a:lnTo>
                  <a:lnTo>
                    <a:pt x="51" y="78"/>
                  </a:lnTo>
                  <a:lnTo>
                    <a:pt x="50" y="82"/>
                  </a:lnTo>
                  <a:lnTo>
                    <a:pt x="49" y="85"/>
                  </a:lnTo>
                  <a:lnTo>
                    <a:pt x="49" y="89"/>
                  </a:lnTo>
                  <a:lnTo>
                    <a:pt x="47" y="92"/>
                  </a:lnTo>
                  <a:lnTo>
                    <a:pt x="47" y="96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6" y="105"/>
                  </a:lnTo>
                  <a:lnTo>
                    <a:pt x="46" y="107"/>
                  </a:lnTo>
                  <a:lnTo>
                    <a:pt x="46" y="111"/>
                  </a:lnTo>
                  <a:lnTo>
                    <a:pt x="46" y="114"/>
                  </a:lnTo>
                  <a:lnTo>
                    <a:pt x="46" y="116"/>
                  </a:lnTo>
                  <a:lnTo>
                    <a:pt x="46" y="119"/>
                  </a:lnTo>
                  <a:lnTo>
                    <a:pt x="46" y="121"/>
                  </a:lnTo>
                  <a:lnTo>
                    <a:pt x="46" y="123"/>
                  </a:lnTo>
                  <a:lnTo>
                    <a:pt x="47" y="126"/>
                  </a:lnTo>
                  <a:lnTo>
                    <a:pt x="47" y="128"/>
                  </a:lnTo>
                  <a:lnTo>
                    <a:pt x="49" y="129"/>
                  </a:lnTo>
                  <a:lnTo>
                    <a:pt x="49" y="131"/>
                  </a:lnTo>
                  <a:lnTo>
                    <a:pt x="50" y="134"/>
                  </a:lnTo>
                  <a:lnTo>
                    <a:pt x="51" y="135"/>
                  </a:lnTo>
                  <a:lnTo>
                    <a:pt x="52" y="136"/>
                  </a:lnTo>
                  <a:lnTo>
                    <a:pt x="53" y="138"/>
                  </a:lnTo>
                  <a:lnTo>
                    <a:pt x="54" y="139"/>
                  </a:lnTo>
                  <a:lnTo>
                    <a:pt x="56" y="141"/>
                  </a:lnTo>
                  <a:lnTo>
                    <a:pt x="57" y="142"/>
                  </a:lnTo>
                  <a:lnTo>
                    <a:pt x="58" y="142"/>
                  </a:lnTo>
                  <a:lnTo>
                    <a:pt x="59" y="143"/>
                  </a:lnTo>
                  <a:lnTo>
                    <a:pt x="61" y="144"/>
                  </a:lnTo>
                  <a:lnTo>
                    <a:pt x="62" y="144"/>
                  </a:lnTo>
                  <a:lnTo>
                    <a:pt x="64" y="145"/>
                  </a:lnTo>
                  <a:lnTo>
                    <a:pt x="66" y="145"/>
                  </a:lnTo>
                  <a:lnTo>
                    <a:pt x="67" y="145"/>
                  </a:lnTo>
                  <a:lnTo>
                    <a:pt x="69" y="145"/>
                  </a:lnTo>
                  <a:lnTo>
                    <a:pt x="72" y="146"/>
                  </a:lnTo>
                  <a:lnTo>
                    <a:pt x="73" y="145"/>
                  </a:lnTo>
                  <a:lnTo>
                    <a:pt x="75" y="145"/>
                  </a:lnTo>
                  <a:lnTo>
                    <a:pt x="76" y="145"/>
                  </a:lnTo>
                  <a:lnTo>
                    <a:pt x="79" y="145"/>
                  </a:lnTo>
                  <a:lnTo>
                    <a:pt x="80" y="144"/>
                  </a:lnTo>
                  <a:lnTo>
                    <a:pt x="82" y="144"/>
                  </a:lnTo>
                  <a:lnTo>
                    <a:pt x="83" y="143"/>
                  </a:lnTo>
                  <a:lnTo>
                    <a:pt x="86" y="142"/>
                  </a:lnTo>
                  <a:lnTo>
                    <a:pt x="87" y="142"/>
                  </a:lnTo>
                  <a:lnTo>
                    <a:pt x="89" y="141"/>
                  </a:lnTo>
                  <a:lnTo>
                    <a:pt x="90" y="139"/>
                  </a:lnTo>
                  <a:lnTo>
                    <a:pt x="92" y="138"/>
                  </a:lnTo>
                  <a:lnTo>
                    <a:pt x="94" y="136"/>
                  </a:lnTo>
                  <a:lnTo>
                    <a:pt x="95" y="135"/>
                  </a:lnTo>
                  <a:lnTo>
                    <a:pt x="97" y="134"/>
                  </a:lnTo>
                  <a:lnTo>
                    <a:pt x="98" y="131"/>
                  </a:lnTo>
                  <a:lnTo>
                    <a:pt x="99" y="129"/>
                  </a:lnTo>
                  <a:lnTo>
                    <a:pt x="102" y="128"/>
                  </a:lnTo>
                  <a:lnTo>
                    <a:pt x="103" y="126"/>
                  </a:lnTo>
                  <a:lnTo>
                    <a:pt x="104" y="123"/>
                  </a:lnTo>
                  <a:lnTo>
                    <a:pt x="105" y="121"/>
                  </a:lnTo>
                  <a:lnTo>
                    <a:pt x="106" y="119"/>
                  </a:lnTo>
                  <a:lnTo>
                    <a:pt x="107" y="116"/>
                  </a:lnTo>
                  <a:lnTo>
                    <a:pt x="109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3" name="Freeform 150"/>
            <p:cNvSpPr>
              <a:spLocks/>
            </p:cNvSpPr>
            <p:nvPr/>
          </p:nvSpPr>
          <p:spPr bwMode="auto">
            <a:xfrm>
              <a:off x="4625" y="3219"/>
              <a:ext cx="85" cy="87"/>
            </a:xfrm>
            <a:custGeom>
              <a:avLst/>
              <a:gdLst>
                <a:gd name="T0" fmla="*/ 0 w 172"/>
                <a:gd name="T1" fmla="*/ 0 h 175"/>
                <a:gd name="T2" fmla="*/ 0 w 172"/>
                <a:gd name="T3" fmla="*/ 0 h 175"/>
                <a:gd name="T4" fmla="*/ 0 w 172"/>
                <a:gd name="T5" fmla="*/ 0 h 175"/>
                <a:gd name="T6" fmla="*/ 0 w 172"/>
                <a:gd name="T7" fmla="*/ 0 h 175"/>
                <a:gd name="T8" fmla="*/ 0 w 172"/>
                <a:gd name="T9" fmla="*/ 0 h 175"/>
                <a:gd name="T10" fmla="*/ 0 w 172"/>
                <a:gd name="T11" fmla="*/ 0 h 175"/>
                <a:gd name="T12" fmla="*/ 0 w 172"/>
                <a:gd name="T13" fmla="*/ 0 h 175"/>
                <a:gd name="T14" fmla="*/ 0 w 172"/>
                <a:gd name="T15" fmla="*/ 0 h 175"/>
                <a:gd name="T16" fmla="*/ 0 w 172"/>
                <a:gd name="T17" fmla="*/ 0 h 175"/>
                <a:gd name="T18" fmla="*/ 0 w 172"/>
                <a:gd name="T19" fmla="*/ 0 h 175"/>
                <a:gd name="T20" fmla="*/ 0 w 172"/>
                <a:gd name="T21" fmla="*/ 0 h 175"/>
                <a:gd name="T22" fmla="*/ 0 w 172"/>
                <a:gd name="T23" fmla="*/ 0 h 175"/>
                <a:gd name="T24" fmla="*/ 0 w 172"/>
                <a:gd name="T25" fmla="*/ 0 h 175"/>
                <a:gd name="T26" fmla="*/ 1 w 172"/>
                <a:gd name="T27" fmla="*/ 0 h 175"/>
                <a:gd name="T28" fmla="*/ 1 w 172"/>
                <a:gd name="T29" fmla="*/ 0 h 175"/>
                <a:gd name="T30" fmla="*/ 1 w 172"/>
                <a:gd name="T31" fmla="*/ 0 h 175"/>
                <a:gd name="T32" fmla="*/ 1 w 172"/>
                <a:gd name="T33" fmla="*/ 0 h 175"/>
                <a:gd name="T34" fmla="*/ 1 w 172"/>
                <a:gd name="T35" fmla="*/ 0 h 175"/>
                <a:gd name="T36" fmla="*/ 1 w 172"/>
                <a:gd name="T37" fmla="*/ 0 h 175"/>
                <a:gd name="T38" fmla="*/ 1 w 172"/>
                <a:gd name="T39" fmla="*/ 0 h 175"/>
                <a:gd name="T40" fmla="*/ 1 w 172"/>
                <a:gd name="T41" fmla="*/ 0 h 175"/>
                <a:gd name="T42" fmla="*/ 1 w 172"/>
                <a:gd name="T43" fmla="*/ 0 h 175"/>
                <a:gd name="T44" fmla="*/ 1 w 172"/>
                <a:gd name="T45" fmla="*/ 0 h 175"/>
                <a:gd name="T46" fmla="*/ 1 w 172"/>
                <a:gd name="T47" fmla="*/ 0 h 175"/>
                <a:gd name="T48" fmla="*/ 1 w 172"/>
                <a:gd name="T49" fmla="*/ 0 h 175"/>
                <a:gd name="T50" fmla="*/ 1 w 172"/>
                <a:gd name="T51" fmla="*/ 0 h 175"/>
                <a:gd name="T52" fmla="*/ 1 w 172"/>
                <a:gd name="T53" fmla="*/ 0 h 175"/>
                <a:gd name="T54" fmla="*/ 0 w 172"/>
                <a:gd name="T55" fmla="*/ 0 h 175"/>
                <a:gd name="T56" fmla="*/ 0 w 172"/>
                <a:gd name="T57" fmla="*/ 0 h 175"/>
                <a:gd name="T58" fmla="*/ 0 w 172"/>
                <a:gd name="T59" fmla="*/ 0 h 175"/>
                <a:gd name="T60" fmla="*/ 0 w 172"/>
                <a:gd name="T61" fmla="*/ 0 h 175"/>
                <a:gd name="T62" fmla="*/ 0 w 172"/>
                <a:gd name="T63" fmla="*/ 0 h 175"/>
                <a:gd name="T64" fmla="*/ 0 w 172"/>
                <a:gd name="T65" fmla="*/ 0 h 175"/>
                <a:gd name="T66" fmla="*/ 0 w 172"/>
                <a:gd name="T67" fmla="*/ 0 h 175"/>
                <a:gd name="T68" fmla="*/ 0 w 172"/>
                <a:gd name="T69" fmla="*/ 0 h 175"/>
                <a:gd name="T70" fmla="*/ 0 w 172"/>
                <a:gd name="T71" fmla="*/ 0 h 175"/>
                <a:gd name="T72" fmla="*/ 0 w 172"/>
                <a:gd name="T73" fmla="*/ 0 h 175"/>
                <a:gd name="T74" fmla="*/ 0 w 172"/>
                <a:gd name="T75" fmla="*/ 0 h 175"/>
                <a:gd name="T76" fmla="*/ 0 w 172"/>
                <a:gd name="T77" fmla="*/ 0 h 175"/>
                <a:gd name="T78" fmla="*/ 0 w 172"/>
                <a:gd name="T79" fmla="*/ 0 h 175"/>
                <a:gd name="T80" fmla="*/ 0 w 172"/>
                <a:gd name="T81" fmla="*/ 0 h 175"/>
                <a:gd name="T82" fmla="*/ 0 w 172"/>
                <a:gd name="T83" fmla="*/ 0 h 175"/>
                <a:gd name="T84" fmla="*/ 0 w 172"/>
                <a:gd name="T85" fmla="*/ 0 h 175"/>
                <a:gd name="T86" fmla="*/ 0 w 172"/>
                <a:gd name="T87" fmla="*/ 0 h 175"/>
                <a:gd name="T88" fmla="*/ 0 w 172"/>
                <a:gd name="T89" fmla="*/ 0 h 175"/>
                <a:gd name="T90" fmla="*/ 0 w 172"/>
                <a:gd name="T91" fmla="*/ 0 h 175"/>
                <a:gd name="T92" fmla="*/ 0 w 172"/>
                <a:gd name="T93" fmla="*/ 0 h 175"/>
                <a:gd name="T94" fmla="*/ 0 w 172"/>
                <a:gd name="T95" fmla="*/ 0 h 1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2"/>
                <a:gd name="T145" fmla="*/ 0 h 175"/>
                <a:gd name="T146" fmla="*/ 172 w 172"/>
                <a:gd name="T147" fmla="*/ 175 h 17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2" h="175">
                  <a:moveTo>
                    <a:pt x="35" y="0"/>
                  </a:moveTo>
                  <a:lnTo>
                    <a:pt x="80" y="0"/>
                  </a:lnTo>
                  <a:lnTo>
                    <a:pt x="65" y="75"/>
                  </a:lnTo>
                  <a:lnTo>
                    <a:pt x="66" y="73"/>
                  </a:lnTo>
                  <a:lnTo>
                    <a:pt x="68" y="73"/>
                  </a:lnTo>
                  <a:lnTo>
                    <a:pt x="71" y="73"/>
                  </a:lnTo>
                  <a:lnTo>
                    <a:pt x="72" y="73"/>
                  </a:lnTo>
                  <a:lnTo>
                    <a:pt x="74" y="73"/>
                  </a:lnTo>
                  <a:lnTo>
                    <a:pt x="75" y="72"/>
                  </a:lnTo>
                  <a:lnTo>
                    <a:pt x="76" y="72"/>
                  </a:lnTo>
                  <a:lnTo>
                    <a:pt x="79" y="72"/>
                  </a:lnTo>
                  <a:lnTo>
                    <a:pt x="80" y="71"/>
                  </a:lnTo>
                  <a:lnTo>
                    <a:pt x="81" y="71"/>
                  </a:lnTo>
                  <a:lnTo>
                    <a:pt x="82" y="70"/>
                  </a:lnTo>
                  <a:lnTo>
                    <a:pt x="83" y="70"/>
                  </a:lnTo>
                  <a:lnTo>
                    <a:pt x="83" y="69"/>
                  </a:lnTo>
                  <a:lnTo>
                    <a:pt x="84" y="68"/>
                  </a:lnTo>
                  <a:lnTo>
                    <a:pt x="85" y="66"/>
                  </a:lnTo>
                  <a:lnTo>
                    <a:pt x="87" y="65"/>
                  </a:lnTo>
                  <a:lnTo>
                    <a:pt x="88" y="63"/>
                  </a:lnTo>
                  <a:lnTo>
                    <a:pt x="89" y="62"/>
                  </a:lnTo>
                  <a:lnTo>
                    <a:pt x="90" y="60"/>
                  </a:lnTo>
                  <a:lnTo>
                    <a:pt x="92" y="57"/>
                  </a:lnTo>
                  <a:lnTo>
                    <a:pt x="94" y="55"/>
                  </a:lnTo>
                  <a:lnTo>
                    <a:pt x="95" y="53"/>
                  </a:lnTo>
                  <a:lnTo>
                    <a:pt x="96" y="50"/>
                  </a:lnTo>
                  <a:lnTo>
                    <a:pt x="98" y="48"/>
                  </a:lnTo>
                  <a:lnTo>
                    <a:pt x="100" y="42"/>
                  </a:lnTo>
                  <a:lnTo>
                    <a:pt x="104" y="38"/>
                  </a:lnTo>
                  <a:lnTo>
                    <a:pt x="106" y="33"/>
                  </a:lnTo>
                  <a:lnTo>
                    <a:pt x="109" y="28"/>
                  </a:lnTo>
                  <a:lnTo>
                    <a:pt x="111" y="25"/>
                  </a:lnTo>
                  <a:lnTo>
                    <a:pt x="114" y="22"/>
                  </a:lnTo>
                  <a:lnTo>
                    <a:pt x="115" y="18"/>
                  </a:lnTo>
                  <a:lnTo>
                    <a:pt x="118" y="15"/>
                  </a:lnTo>
                  <a:lnTo>
                    <a:pt x="120" y="12"/>
                  </a:lnTo>
                  <a:lnTo>
                    <a:pt x="122" y="10"/>
                  </a:lnTo>
                  <a:lnTo>
                    <a:pt x="124" y="9"/>
                  </a:lnTo>
                  <a:lnTo>
                    <a:pt x="126" y="8"/>
                  </a:lnTo>
                  <a:lnTo>
                    <a:pt x="127" y="5"/>
                  </a:lnTo>
                  <a:lnTo>
                    <a:pt x="129" y="4"/>
                  </a:lnTo>
                  <a:lnTo>
                    <a:pt x="132" y="3"/>
                  </a:lnTo>
                  <a:lnTo>
                    <a:pt x="134" y="3"/>
                  </a:lnTo>
                  <a:lnTo>
                    <a:pt x="136" y="2"/>
                  </a:lnTo>
                  <a:lnTo>
                    <a:pt x="140" y="1"/>
                  </a:lnTo>
                  <a:lnTo>
                    <a:pt x="142" y="1"/>
                  </a:lnTo>
                  <a:lnTo>
                    <a:pt x="145" y="0"/>
                  </a:lnTo>
                  <a:lnTo>
                    <a:pt x="149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72" y="0"/>
                  </a:lnTo>
                  <a:lnTo>
                    <a:pt x="166" y="32"/>
                  </a:lnTo>
                  <a:lnTo>
                    <a:pt x="160" y="32"/>
                  </a:lnTo>
                  <a:lnTo>
                    <a:pt x="159" y="32"/>
                  </a:lnTo>
                  <a:lnTo>
                    <a:pt x="158" y="32"/>
                  </a:lnTo>
                  <a:lnTo>
                    <a:pt x="157" y="32"/>
                  </a:lnTo>
                  <a:lnTo>
                    <a:pt x="156" y="32"/>
                  </a:lnTo>
                  <a:lnTo>
                    <a:pt x="155" y="32"/>
                  </a:lnTo>
                  <a:lnTo>
                    <a:pt x="153" y="32"/>
                  </a:lnTo>
                  <a:lnTo>
                    <a:pt x="153" y="33"/>
                  </a:lnTo>
                  <a:lnTo>
                    <a:pt x="152" y="33"/>
                  </a:lnTo>
                  <a:lnTo>
                    <a:pt x="151" y="33"/>
                  </a:lnTo>
                  <a:lnTo>
                    <a:pt x="151" y="34"/>
                  </a:lnTo>
                  <a:lnTo>
                    <a:pt x="150" y="34"/>
                  </a:lnTo>
                  <a:lnTo>
                    <a:pt x="150" y="35"/>
                  </a:lnTo>
                  <a:lnTo>
                    <a:pt x="149" y="35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7" y="38"/>
                  </a:lnTo>
                  <a:lnTo>
                    <a:pt x="147" y="39"/>
                  </a:lnTo>
                  <a:lnTo>
                    <a:pt x="145" y="40"/>
                  </a:lnTo>
                  <a:lnTo>
                    <a:pt x="144" y="41"/>
                  </a:lnTo>
                  <a:lnTo>
                    <a:pt x="144" y="42"/>
                  </a:lnTo>
                  <a:lnTo>
                    <a:pt x="143" y="43"/>
                  </a:lnTo>
                  <a:lnTo>
                    <a:pt x="142" y="45"/>
                  </a:lnTo>
                  <a:lnTo>
                    <a:pt x="142" y="47"/>
                  </a:lnTo>
                  <a:lnTo>
                    <a:pt x="138" y="50"/>
                  </a:lnTo>
                  <a:lnTo>
                    <a:pt x="136" y="54"/>
                  </a:lnTo>
                  <a:lnTo>
                    <a:pt x="134" y="57"/>
                  </a:lnTo>
                  <a:lnTo>
                    <a:pt x="132" y="61"/>
                  </a:lnTo>
                  <a:lnTo>
                    <a:pt x="130" y="64"/>
                  </a:lnTo>
                  <a:lnTo>
                    <a:pt x="128" y="66"/>
                  </a:lnTo>
                  <a:lnTo>
                    <a:pt x="126" y="69"/>
                  </a:lnTo>
                  <a:lnTo>
                    <a:pt x="125" y="71"/>
                  </a:lnTo>
                  <a:lnTo>
                    <a:pt x="122" y="73"/>
                  </a:lnTo>
                  <a:lnTo>
                    <a:pt x="121" y="75"/>
                  </a:lnTo>
                  <a:lnTo>
                    <a:pt x="120" y="77"/>
                  </a:lnTo>
                  <a:lnTo>
                    <a:pt x="119" y="78"/>
                  </a:lnTo>
                  <a:lnTo>
                    <a:pt x="117" y="78"/>
                  </a:lnTo>
                  <a:lnTo>
                    <a:pt x="115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2" y="81"/>
                  </a:lnTo>
                  <a:lnTo>
                    <a:pt x="111" y="83"/>
                  </a:lnTo>
                  <a:lnTo>
                    <a:pt x="110" y="83"/>
                  </a:lnTo>
                  <a:lnTo>
                    <a:pt x="109" y="84"/>
                  </a:lnTo>
                  <a:lnTo>
                    <a:pt x="106" y="84"/>
                  </a:lnTo>
                  <a:lnTo>
                    <a:pt x="105" y="85"/>
                  </a:lnTo>
                  <a:lnTo>
                    <a:pt x="104" y="85"/>
                  </a:lnTo>
                  <a:lnTo>
                    <a:pt x="103" y="86"/>
                  </a:lnTo>
                  <a:lnTo>
                    <a:pt x="105" y="86"/>
                  </a:lnTo>
                  <a:lnTo>
                    <a:pt x="107" y="87"/>
                  </a:lnTo>
                  <a:lnTo>
                    <a:pt x="110" y="88"/>
                  </a:lnTo>
                  <a:lnTo>
                    <a:pt x="112" y="91"/>
                  </a:lnTo>
                  <a:lnTo>
                    <a:pt x="114" y="92"/>
                  </a:lnTo>
                  <a:lnTo>
                    <a:pt x="117" y="95"/>
                  </a:lnTo>
                  <a:lnTo>
                    <a:pt x="118" y="98"/>
                  </a:lnTo>
                  <a:lnTo>
                    <a:pt x="120" y="100"/>
                  </a:lnTo>
                  <a:lnTo>
                    <a:pt x="122" y="103"/>
                  </a:lnTo>
                  <a:lnTo>
                    <a:pt x="124" y="107"/>
                  </a:lnTo>
                  <a:lnTo>
                    <a:pt x="125" y="111"/>
                  </a:lnTo>
                  <a:lnTo>
                    <a:pt x="127" y="116"/>
                  </a:lnTo>
                  <a:lnTo>
                    <a:pt x="142" y="175"/>
                  </a:lnTo>
                  <a:lnTo>
                    <a:pt x="99" y="175"/>
                  </a:lnTo>
                  <a:lnTo>
                    <a:pt x="85" y="123"/>
                  </a:lnTo>
                  <a:lnTo>
                    <a:pt x="84" y="119"/>
                  </a:lnTo>
                  <a:lnTo>
                    <a:pt x="83" y="117"/>
                  </a:lnTo>
                  <a:lnTo>
                    <a:pt x="83" y="116"/>
                  </a:lnTo>
                  <a:lnTo>
                    <a:pt x="82" y="114"/>
                  </a:lnTo>
                  <a:lnTo>
                    <a:pt x="82" y="111"/>
                  </a:lnTo>
                  <a:lnTo>
                    <a:pt x="81" y="110"/>
                  </a:lnTo>
                  <a:lnTo>
                    <a:pt x="80" y="108"/>
                  </a:lnTo>
                  <a:lnTo>
                    <a:pt x="80" y="107"/>
                  </a:lnTo>
                  <a:lnTo>
                    <a:pt x="79" y="106"/>
                  </a:lnTo>
                  <a:lnTo>
                    <a:pt x="77" y="104"/>
                  </a:lnTo>
                  <a:lnTo>
                    <a:pt x="76" y="103"/>
                  </a:lnTo>
                  <a:lnTo>
                    <a:pt x="75" y="102"/>
                  </a:lnTo>
                  <a:lnTo>
                    <a:pt x="74" y="102"/>
                  </a:lnTo>
                  <a:lnTo>
                    <a:pt x="73" y="101"/>
                  </a:lnTo>
                  <a:lnTo>
                    <a:pt x="72" y="101"/>
                  </a:lnTo>
                  <a:lnTo>
                    <a:pt x="71" y="101"/>
                  </a:lnTo>
                  <a:lnTo>
                    <a:pt x="69" y="100"/>
                  </a:lnTo>
                  <a:lnTo>
                    <a:pt x="68" y="100"/>
                  </a:lnTo>
                  <a:lnTo>
                    <a:pt x="66" y="100"/>
                  </a:lnTo>
                  <a:lnTo>
                    <a:pt x="65" y="100"/>
                  </a:lnTo>
                  <a:lnTo>
                    <a:pt x="64" y="100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44" y="175"/>
                  </a:lnTo>
                  <a:lnTo>
                    <a:pt x="0" y="17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4" name="Freeform 151"/>
            <p:cNvSpPr>
              <a:spLocks noEditPoints="1"/>
            </p:cNvSpPr>
            <p:nvPr/>
          </p:nvSpPr>
          <p:spPr bwMode="auto">
            <a:xfrm>
              <a:off x="4708" y="3217"/>
              <a:ext cx="80" cy="91"/>
            </a:xfrm>
            <a:custGeom>
              <a:avLst/>
              <a:gdLst>
                <a:gd name="T0" fmla="*/ 1 w 159"/>
                <a:gd name="T1" fmla="*/ 0 h 183"/>
                <a:gd name="T2" fmla="*/ 1 w 159"/>
                <a:gd name="T3" fmla="*/ 0 h 183"/>
                <a:gd name="T4" fmla="*/ 1 w 159"/>
                <a:gd name="T5" fmla="*/ 0 h 183"/>
                <a:gd name="T6" fmla="*/ 1 w 159"/>
                <a:gd name="T7" fmla="*/ 0 h 183"/>
                <a:gd name="T8" fmla="*/ 1 w 159"/>
                <a:gd name="T9" fmla="*/ 0 h 183"/>
                <a:gd name="T10" fmla="*/ 2 w 159"/>
                <a:gd name="T11" fmla="*/ 0 h 183"/>
                <a:gd name="T12" fmla="*/ 2 w 159"/>
                <a:gd name="T13" fmla="*/ 0 h 183"/>
                <a:gd name="T14" fmla="*/ 2 w 159"/>
                <a:gd name="T15" fmla="*/ 0 h 183"/>
                <a:gd name="T16" fmla="*/ 2 w 159"/>
                <a:gd name="T17" fmla="*/ 0 h 183"/>
                <a:gd name="T18" fmla="*/ 2 w 159"/>
                <a:gd name="T19" fmla="*/ 0 h 183"/>
                <a:gd name="T20" fmla="*/ 2 w 159"/>
                <a:gd name="T21" fmla="*/ 0 h 183"/>
                <a:gd name="T22" fmla="*/ 2 w 159"/>
                <a:gd name="T23" fmla="*/ 0 h 183"/>
                <a:gd name="T24" fmla="*/ 2 w 159"/>
                <a:gd name="T25" fmla="*/ 1 h 183"/>
                <a:gd name="T26" fmla="*/ 2 w 159"/>
                <a:gd name="T27" fmla="*/ 1 h 183"/>
                <a:gd name="T28" fmla="*/ 2 w 159"/>
                <a:gd name="T29" fmla="*/ 1 h 183"/>
                <a:gd name="T30" fmla="*/ 2 w 159"/>
                <a:gd name="T31" fmla="*/ 1 h 183"/>
                <a:gd name="T32" fmla="*/ 1 w 159"/>
                <a:gd name="T33" fmla="*/ 1 h 183"/>
                <a:gd name="T34" fmla="*/ 1 w 159"/>
                <a:gd name="T35" fmla="*/ 1 h 183"/>
                <a:gd name="T36" fmla="*/ 1 w 159"/>
                <a:gd name="T37" fmla="*/ 1 h 183"/>
                <a:gd name="T38" fmla="*/ 1 w 159"/>
                <a:gd name="T39" fmla="*/ 1 h 183"/>
                <a:gd name="T40" fmla="*/ 1 w 159"/>
                <a:gd name="T41" fmla="*/ 1 h 183"/>
                <a:gd name="T42" fmla="*/ 1 w 159"/>
                <a:gd name="T43" fmla="*/ 1 h 183"/>
                <a:gd name="T44" fmla="*/ 1 w 159"/>
                <a:gd name="T45" fmla="*/ 1 h 183"/>
                <a:gd name="T46" fmla="*/ 1 w 159"/>
                <a:gd name="T47" fmla="*/ 1 h 183"/>
                <a:gd name="T48" fmla="*/ 1 w 159"/>
                <a:gd name="T49" fmla="*/ 1 h 183"/>
                <a:gd name="T50" fmla="*/ 0 w 159"/>
                <a:gd name="T51" fmla="*/ 1 h 183"/>
                <a:gd name="T52" fmla="*/ 0 w 159"/>
                <a:gd name="T53" fmla="*/ 0 h 183"/>
                <a:gd name="T54" fmla="*/ 1 w 159"/>
                <a:gd name="T55" fmla="*/ 0 h 183"/>
                <a:gd name="T56" fmla="*/ 1 w 159"/>
                <a:gd name="T57" fmla="*/ 0 h 183"/>
                <a:gd name="T58" fmla="*/ 1 w 159"/>
                <a:gd name="T59" fmla="*/ 0 h 183"/>
                <a:gd name="T60" fmla="*/ 1 w 159"/>
                <a:gd name="T61" fmla="*/ 0 h 183"/>
                <a:gd name="T62" fmla="*/ 1 w 159"/>
                <a:gd name="T63" fmla="*/ 0 h 183"/>
                <a:gd name="T64" fmla="*/ 1 w 159"/>
                <a:gd name="T65" fmla="*/ 0 h 183"/>
                <a:gd name="T66" fmla="*/ 1 w 159"/>
                <a:gd name="T67" fmla="*/ 0 h 183"/>
                <a:gd name="T68" fmla="*/ 1 w 159"/>
                <a:gd name="T69" fmla="*/ 0 h 183"/>
                <a:gd name="T70" fmla="*/ 1 w 159"/>
                <a:gd name="T71" fmla="*/ 0 h 183"/>
                <a:gd name="T72" fmla="*/ 1 w 159"/>
                <a:gd name="T73" fmla="*/ 0 h 183"/>
                <a:gd name="T74" fmla="*/ 1 w 159"/>
                <a:gd name="T75" fmla="*/ 0 h 183"/>
                <a:gd name="T76" fmla="*/ 1 w 159"/>
                <a:gd name="T77" fmla="*/ 0 h 183"/>
                <a:gd name="T78" fmla="*/ 1 w 159"/>
                <a:gd name="T79" fmla="*/ 0 h 183"/>
                <a:gd name="T80" fmla="*/ 1 w 159"/>
                <a:gd name="T81" fmla="*/ 0 h 183"/>
                <a:gd name="T82" fmla="*/ 1 w 159"/>
                <a:gd name="T83" fmla="*/ 0 h 183"/>
                <a:gd name="T84" fmla="*/ 1 w 159"/>
                <a:gd name="T85" fmla="*/ 0 h 183"/>
                <a:gd name="T86" fmla="*/ 1 w 159"/>
                <a:gd name="T87" fmla="*/ 0 h 183"/>
                <a:gd name="T88" fmla="*/ 1 w 159"/>
                <a:gd name="T89" fmla="*/ 0 h 183"/>
                <a:gd name="T90" fmla="*/ 1 w 159"/>
                <a:gd name="T91" fmla="*/ 0 h 183"/>
                <a:gd name="T92" fmla="*/ 1 w 159"/>
                <a:gd name="T93" fmla="*/ 0 h 183"/>
                <a:gd name="T94" fmla="*/ 1 w 159"/>
                <a:gd name="T95" fmla="*/ 0 h 183"/>
                <a:gd name="T96" fmla="*/ 1 w 159"/>
                <a:gd name="T97" fmla="*/ 1 h 183"/>
                <a:gd name="T98" fmla="*/ 1 w 159"/>
                <a:gd name="T99" fmla="*/ 1 h 183"/>
                <a:gd name="T100" fmla="*/ 1 w 159"/>
                <a:gd name="T101" fmla="*/ 1 h 183"/>
                <a:gd name="T102" fmla="*/ 1 w 159"/>
                <a:gd name="T103" fmla="*/ 1 h 183"/>
                <a:gd name="T104" fmla="*/ 1 w 159"/>
                <a:gd name="T105" fmla="*/ 1 h 183"/>
                <a:gd name="T106" fmla="*/ 1 w 159"/>
                <a:gd name="T107" fmla="*/ 1 h 183"/>
                <a:gd name="T108" fmla="*/ 1 w 159"/>
                <a:gd name="T109" fmla="*/ 1 h 183"/>
                <a:gd name="T110" fmla="*/ 1 w 159"/>
                <a:gd name="T111" fmla="*/ 1 h 183"/>
                <a:gd name="T112" fmla="*/ 1 w 159"/>
                <a:gd name="T113" fmla="*/ 1 h 183"/>
                <a:gd name="T114" fmla="*/ 1 w 159"/>
                <a:gd name="T115" fmla="*/ 0 h 183"/>
                <a:gd name="T116" fmla="*/ 1 w 159"/>
                <a:gd name="T117" fmla="*/ 0 h 1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"/>
                <a:gd name="T178" fmla="*/ 0 h 183"/>
                <a:gd name="T179" fmla="*/ 159 w 159"/>
                <a:gd name="T180" fmla="*/ 183 h 1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" h="183">
                  <a:moveTo>
                    <a:pt x="63" y="54"/>
                  </a:moveTo>
                  <a:lnTo>
                    <a:pt x="18" y="50"/>
                  </a:lnTo>
                  <a:lnTo>
                    <a:pt x="19" y="45"/>
                  </a:lnTo>
                  <a:lnTo>
                    <a:pt x="20" y="41"/>
                  </a:lnTo>
                  <a:lnTo>
                    <a:pt x="22" y="38"/>
                  </a:lnTo>
                  <a:lnTo>
                    <a:pt x="23" y="35"/>
                  </a:lnTo>
                  <a:lnTo>
                    <a:pt x="26" y="31"/>
                  </a:lnTo>
                  <a:lnTo>
                    <a:pt x="28" y="29"/>
                  </a:lnTo>
                  <a:lnTo>
                    <a:pt x="30" y="25"/>
                  </a:lnTo>
                  <a:lnTo>
                    <a:pt x="33" y="23"/>
                  </a:lnTo>
                  <a:lnTo>
                    <a:pt x="35" y="21"/>
                  </a:lnTo>
                  <a:lnTo>
                    <a:pt x="37" y="17"/>
                  </a:lnTo>
                  <a:lnTo>
                    <a:pt x="41" y="15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50" y="9"/>
                  </a:lnTo>
                  <a:lnTo>
                    <a:pt x="54" y="7"/>
                  </a:lnTo>
                  <a:lnTo>
                    <a:pt x="58" y="6"/>
                  </a:lnTo>
                  <a:lnTo>
                    <a:pt x="61" y="5"/>
                  </a:lnTo>
                  <a:lnTo>
                    <a:pt x="66" y="2"/>
                  </a:lnTo>
                  <a:lnTo>
                    <a:pt x="71" y="2"/>
                  </a:lnTo>
                  <a:lnTo>
                    <a:pt x="75" y="1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10" y="0"/>
                  </a:lnTo>
                  <a:lnTo>
                    <a:pt x="114" y="1"/>
                  </a:lnTo>
                  <a:lnTo>
                    <a:pt x="118" y="2"/>
                  </a:lnTo>
                  <a:lnTo>
                    <a:pt x="122" y="3"/>
                  </a:lnTo>
                  <a:lnTo>
                    <a:pt x="126" y="5"/>
                  </a:lnTo>
                  <a:lnTo>
                    <a:pt x="130" y="6"/>
                  </a:lnTo>
                  <a:lnTo>
                    <a:pt x="134" y="7"/>
                  </a:lnTo>
                  <a:lnTo>
                    <a:pt x="136" y="9"/>
                  </a:lnTo>
                  <a:lnTo>
                    <a:pt x="140" y="12"/>
                  </a:lnTo>
                  <a:lnTo>
                    <a:pt x="143" y="14"/>
                  </a:lnTo>
                  <a:lnTo>
                    <a:pt x="145" y="16"/>
                  </a:lnTo>
                  <a:lnTo>
                    <a:pt x="148" y="18"/>
                  </a:lnTo>
                  <a:lnTo>
                    <a:pt x="150" y="21"/>
                  </a:lnTo>
                  <a:lnTo>
                    <a:pt x="151" y="23"/>
                  </a:lnTo>
                  <a:lnTo>
                    <a:pt x="154" y="25"/>
                  </a:lnTo>
                  <a:lnTo>
                    <a:pt x="155" y="29"/>
                  </a:lnTo>
                  <a:lnTo>
                    <a:pt x="156" y="31"/>
                  </a:lnTo>
                  <a:lnTo>
                    <a:pt x="157" y="35"/>
                  </a:lnTo>
                  <a:lnTo>
                    <a:pt x="158" y="37"/>
                  </a:lnTo>
                  <a:lnTo>
                    <a:pt x="158" y="40"/>
                  </a:lnTo>
                  <a:lnTo>
                    <a:pt x="158" y="44"/>
                  </a:lnTo>
                  <a:lnTo>
                    <a:pt x="159" y="47"/>
                  </a:lnTo>
                  <a:lnTo>
                    <a:pt x="158" y="48"/>
                  </a:lnTo>
                  <a:lnTo>
                    <a:pt x="158" y="50"/>
                  </a:lnTo>
                  <a:lnTo>
                    <a:pt x="158" y="51"/>
                  </a:lnTo>
                  <a:lnTo>
                    <a:pt x="158" y="52"/>
                  </a:lnTo>
                  <a:lnTo>
                    <a:pt x="158" y="54"/>
                  </a:lnTo>
                  <a:lnTo>
                    <a:pt x="158" y="55"/>
                  </a:lnTo>
                  <a:lnTo>
                    <a:pt x="158" y="56"/>
                  </a:lnTo>
                  <a:lnTo>
                    <a:pt x="158" y="58"/>
                  </a:lnTo>
                  <a:lnTo>
                    <a:pt x="157" y="60"/>
                  </a:lnTo>
                  <a:lnTo>
                    <a:pt x="157" y="61"/>
                  </a:lnTo>
                  <a:lnTo>
                    <a:pt x="157" y="62"/>
                  </a:lnTo>
                  <a:lnTo>
                    <a:pt x="157" y="65"/>
                  </a:lnTo>
                  <a:lnTo>
                    <a:pt x="156" y="66"/>
                  </a:lnTo>
                  <a:lnTo>
                    <a:pt x="156" y="68"/>
                  </a:lnTo>
                  <a:lnTo>
                    <a:pt x="156" y="70"/>
                  </a:lnTo>
                  <a:lnTo>
                    <a:pt x="155" y="73"/>
                  </a:lnTo>
                  <a:lnTo>
                    <a:pt x="155" y="76"/>
                  </a:lnTo>
                  <a:lnTo>
                    <a:pt x="154" y="80"/>
                  </a:lnTo>
                  <a:lnTo>
                    <a:pt x="152" y="84"/>
                  </a:lnTo>
                  <a:lnTo>
                    <a:pt x="151" y="88"/>
                  </a:lnTo>
                  <a:lnTo>
                    <a:pt x="151" y="93"/>
                  </a:lnTo>
                  <a:lnTo>
                    <a:pt x="150" y="98"/>
                  </a:lnTo>
                  <a:lnTo>
                    <a:pt x="149" y="104"/>
                  </a:lnTo>
                  <a:lnTo>
                    <a:pt x="148" y="111"/>
                  </a:lnTo>
                  <a:lnTo>
                    <a:pt x="147" y="115"/>
                  </a:lnTo>
                  <a:lnTo>
                    <a:pt x="145" y="120"/>
                  </a:lnTo>
                  <a:lnTo>
                    <a:pt x="144" y="124"/>
                  </a:lnTo>
                  <a:lnTo>
                    <a:pt x="143" y="129"/>
                  </a:lnTo>
                  <a:lnTo>
                    <a:pt x="143" y="133"/>
                  </a:lnTo>
                  <a:lnTo>
                    <a:pt x="142" y="137"/>
                  </a:lnTo>
                  <a:lnTo>
                    <a:pt x="142" y="141"/>
                  </a:lnTo>
                  <a:lnTo>
                    <a:pt x="141" y="143"/>
                  </a:lnTo>
                  <a:lnTo>
                    <a:pt x="141" y="146"/>
                  </a:lnTo>
                  <a:lnTo>
                    <a:pt x="141" y="149"/>
                  </a:lnTo>
                  <a:lnTo>
                    <a:pt x="141" y="152"/>
                  </a:lnTo>
                  <a:lnTo>
                    <a:pt x="141" y="154"/>
                  </a:lnTo>
                  <a:lnTo>
                    <a:pt x="141" y="156"/>
                  </a:lnTo>
                  <a:lnTo>
                    <a:pt x="141" y="158"/>
                  </a:lnTo>
                  <a:lnTo>
                    <a:pt x="141" y="160"/>
                  </a:lnTo>
                  <a:lnTo>
                    <a:pt x="141" y="161"/>
                  </a:lnTo>
                  <a:lnTo>
                    <a:pt x="141" y="164"/>
                  </a:lnTo>
                  <a:lnTo>
                    <a:pt x="141" y="166"/>
                  </a:lnTo>
                  <a:lnTo>
                    <a:pt x="142" y="168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3" y="175"/>
                  </a:lnTo>
                  <a:lnTo>
                    <a:pt x="143" y="177"/>
                  </a:lnTo>
                  <a:lnTo>
                    <a:pt x="144" y="180"/>
                  </a:lnTo>
                  <a:lnTo>
                    <a:pt x="101" y="180"/>
                  </a:lnTo>
                  <a:lnTo>
                    <a:pt x="99" y="177"/>
                  </a:lnTo>
                  <a:lnTo>
                    <a:pt x="99" y="176"/>
                  </a:lnTo>
                  <a:lnTo>
                    <a:pt x="99" y="174"/>
                  </a:lnTo>
                  <a:lnTo>
                    <a:pt x="98" y="173"/>
                  </a:lnTo>
                  <a:lnTo>
                    <a:pt x="98" y="171"/>
                  </a:lnTo>
                  <a:lnTo>
                    <a:pt x="98" y="169"/>
                  </a:lnTo>
                  <a:lnTo>
                    <a:pt x="98" y="167"/>
                  </a:lnTo>
                  <a:lnTo>
                    <a:pt x="97" y="166"/>
                  </a:lnTo>
                  <a:lnTo>
                    <a:pt x="97" y="165"/>
                  </a:lnTo>
                  <a:lnTo>
                    <a:pt x="97" y="162"/>
                  </a:lnTo>
                  <a:lnTo>
                    <a:pt x="97" y="161"/>
                  </a:lnTo>
                  <a:lnTo>
                    <a:pt x="97" y="160"/>
                  </a:lnTo>
                  <a:lnTo>
                    <a:pt x="95" y="161"/>
                  </a:lnTo>
                  <a:lnTo>
                    <a:pt x="94" y="164"/>
                  </a:lnTo>
                  <a:lnTo>
                    <a:pt x="91" y="165"/>
                  </a:lnTo>
                  <a:lnTo>
                    <a:pt x="90" y="167"/>
                  </a:lnTo>
                  <a:lnTo>
                    <a:pt x="88" y="168"/>
                  </a:lnTo>
                  <a:lnTo>
                    <a:pt x="86" y="169"/>
                  </a:lnTo>
                  <a:lnTo>
                    <a:pt x="84" y="171"/>
                  </a:lnTo>
                  <a:lnTo>
                    <a:pt x="82" y="173"/>
                  </a:lnTo>
                  <a:lnTo>
                    <a:pt x="80" y="174"/>
                  </a:lnTo>
                  <a:lnTo>
                    <a:pt x="77" y="175"/>
                  </a:lnTo>
                  <a:lnTo>
                    <a:pt x="75" y="176"/>
                  </a:lnTo>
                  <a:lnTo>
                    <a:pt x="74" y="177"/>
                  </a:lnTo>
                  <a:lnTo>
                    <a:pt x="72" y="177"/>
                  </a:lnTo>
                  <a:lnTo>
                    <a:pt x="69" y="179"/>
                  </a:lnTo>
                  <a:lnTo>
                    <a:pt x="67" y="180"/>
                  </a:lnTo>
                  <a:lnTo>
                    <a:pt x="65" y="180"/>
                  </a:lnTo>
                  <a:lnTo>
                    <a:pt x="63" y="181"/>
                  </a:lnTo>
                  <a:lnTo>
                    <a:pt x="60" y="181"/>
                  </a:lnTo>
                  <a:lnTo>
                    <a:pt x="58" y="182"/>
                  </a:lnTo>
                  <a:lnTo>
                    <a:pt x="56" y="182"/>
                  </a:lnTo>
                  <a:lnTo>
                    <a:pt x="53" y="182"/>
                  </a:lnTo>
                  <a:lnTo>
                    <a:pt x="51" y="182"/>
                  </a:lnTo>
                  <a:lnTo>
                    <a:pt x="49" y="182"/>
                  </a:lnTo>
                  <a:lnTo>
                    <a:pt x="48" y="183"/>
                  </a:lnTo>
                  <a:lnTo>
                    <a:pt x="44" y="182"/>
                  </a:lnTo>
                  <a:lnTo>
                    <a:pt x="41" y="182"/>
                  </a:lnTo>
                  <a:lnTo>
                    <a:pt x="37" y="182"/>
                  </a:lnTo>
                  <a:lnTo>
                    <a:pt x="34" y="181"/>
                  </a:lnTo>
                  <a:lnTo>
                    <a:pt x="31" y="180"/>
                  </a:lnTo>
                  <a:lnTo>
                    <a:pt x="28" y="179"/>
                  </a:lnTo>
                  <a:lnTo>
                    <a:pt x="26" y="177"/>
                  </a:lnTo>
                  <a:lnTo>
                    <a:pt x="22" y="176"/>
                  </a:lnTo>
                  <a:lnTo>
                    <a:pt x="20" y="175"/>
                  </a:lnTo>
                  <a:lnTo>
                    <a:pt x="18" y="173"/>
                  </a:lnTo>
                  <a:lnTo>
                    <a:pt x="15" y="171"/>
                  </a:lnTo>
                  <a:lnTo>
                    <a:pt x="13" y="169"/>
                  </a:lnTo>
                  <a:lnTo>
                    <a:pt x="11" y="166"/>
                  </a:lnTo>
                  <a:lnTo>
                    <a:pt x="8" y="164"/>
                  </a:lnTo>
                  <a:lnTo>
                    <a:pt x="7" y="161"/>
                  </a:lnTo>
                  <a:lnTo>
                    <a:pt x="5" y="159"/>
                  </a:lnTo>
                  <a:lnTo>
                    <a:pt x="4" y="156"/>
                  </a:lnTo>
                  <a:lnTo>
                    <a:pt x="3" y="152"/>
                  </a:lnTo>
                  <a:lnTo>
                    <a:pt x="1" y="150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1" y="116"/>
                  </a:lnTo>
                  <a:lnTo>
                    <a:pt x="3" y="113"/>
                  </a:lnTo>
                  <a:lnTo>
                    <a:pt x="4" y="109"/>
                  </a:lnTo>
                  <a:lnTo>
                    <a:pt x="5" y="107"/>
                  </a:lnTo>
                  <a:lnTo>
                    <a:pt x="6" y="104"/>
                  </a:lnTo>
                  <a:lnTo>
                    <a:pt x="8" y="100"/>
                  </a:lnTo>
                  <a:lnTo>
                    <a:pt x="11" y="98"/>
                  </a:lnTo>
                  <a:lnTo>
                    <a:pt x="12" y="96"/>
                  </a:lnTo>
                  <a:lnTo>
                    <a:pt x="15" y="93"/>
                  </a:lnTo>
                  <a:lnTo>
                    <a:pt x="18" y="90"/>
                  </a:lnTo>
                  <a:lnTo>
                    <a:pt x="20" y="88"/>
                  </a:lnTo>
                  <a:lnTo>
                    <a:pt x="23" y="86"/>
                  </a:lnTo>
                  <a:lnTo>
                    <a:pt x="27" y="84"/>
                  </a:lnTo>
                  <a:lnTo>
                    <a:pt x="31" y="82"/>
                  </a:lnTo>
                  <a:lnTo>
                    <a:pt x="36" y="81"/>
                  </a:lnTo>
                  <a:lnTo>
                    <a:pt x="39" y="80"/>
                  </a:lnTo>
                  <a:lnTo>
                    <a:pt x="45" y="78"/>
                  </a:lnTo>
                  <a:lnTo>
                    <a:pt x="50" y="77"/>
                  </a:lnTo>
                  <a:lnTo>
                    <a:pt x="56" y="76"/>
                  </a:lnTo>
                  <a:lnTo>
                    <a:pt x="61" y="75"/>
                  </a:lnTo>
                  <a:lnTo>
                    <a:pt x="68" y="75"/>
                  </a:lnTo>
                  <a:lnTo>
                    <a:pt x="73" y="74"/>
                  </a:lnTo>
                  <a:lnTo>
                    <a:pt x="77" y="73"/>
                  </a:lnTo>
                  <a:lnTo>
                    <a:pt x="82" y="73"/>
                  </a:lnTo>
                  <a:lnTo>
                    <a:pt x="87" y="71"/>
                  </a:lnTo>
                  <a:lnTo>
                    <a:pt x="91" y="71"/>
                  </a:lnTo>
                  <a:lnTo>
                    <a:pt x="95" y="70"/>
                  </a:lnTo>
                  <a:lnTo>
                    <a:pt x="98" y="70"/>
                  </a:lnTo>
                  <a:lnTo>
                    <a:pt x="102" y="69"/>
                  </a:lnTo>
                  <a:lnTo>
                    <a:pt x="104" y="69"/>
                  </a:lnTo>
                  <a:lnTo>
                    <a:pt x="107" y="68"/>
                  </a:lnTo>
                  <a:lnTo>
                    <a:pt x="110" y="68"/>
                  </a:lnTo>
                  <a:lnTo>
                    <a:pt x="112" y="68"/>
                  </a:lnTo>
                  <a:lnTo>
                    <a:pt x="112" y="66"/>
                  </a:lnTo>
                  <a:lnTo>
                    <a:pt x="112" y="65"/>
                  </a:lnTo>
                  <a:lnTo>
                    <a:pt x="112" y="62"/>
                  </a:lnTo>
                  <a:lnTo>
                    <a:pt x="113" y="61"/>
                  </a:lnTo>
                  <a:lnTo>
                    <a:pt x="113" y="60"/>
                  </a:lnTo>
                  <a:lnTo>
                    <a:pt x="113" y="58"/>
                  </a:lnTo>
                  <a:lnTo>
                    <a:pt x="113" y="56"/>
                  </a:lnTo>
                  <a:lnTo>
                    <a:pt x="113" y="55"/>
                  </a:lnTo>
                  <a:lnTo>
                    <a:pt x="113" y="54"/>
                  </a:lnTo>
                  <a:lnTo>
                    <a:pt x="113" y="53"/>
                  </a:lnTo>
                  <a:lnTo>
                    <a:pt x="113" y="52"/>
                  </a:lnTo>
                  <a:lnTo>
                    <a:pt x="114" y="52"/>
                  </a:lnTo>
                  <a:lnTo>
                    <a:pt x="113" y="51"/>
                  </a:lnTo>
                  <a:lnTo>
                    <a:pt x="113" y="50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3" y="46"/>
                  </a:lnTo>
                  <a:lnTo>
                    <a:pt x="112" y="45"/>
                  </a:lnTo>
                  <a:lnTo>
                    <a:pt x="112" y="44"/>
                  </a:lnTo>
                  <a:lnTo>
                    <a:pt x="111" y="43"/>
                  </a:lnTo>
                  <a:lnTo>
                    <a:pt x="111" y="41"/>
                  </a:lnTo>
                  <a:lnTo>
                    <a:pt x="110" y="40"/>
                  </a:lnTo>
                  <a:lnTo>
                    <a:pt x="109" y="39"/>
                  </a:lnTo>
                  <a:lnTo>
                    <a:pt x="107" y="38"/>
                  </a:lnTo>
                  <a:lnTo>
                    <a:pt x="106" y="37"/>
                  </a:lnTo>
                  <a:lnTo>
                    <a:pt x="105" y="37"/>
                  </a:lnTo>
                  <a:lnTo>
                    <a:pt x="104" y="36"/>
                  </a:lnTo>
                  <a:lnTo>
                    <a:pt x="102" y="36"/>
                  </a:lnTo>
                  <a:lnTo>
                    <a:pt x="101" y="35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6" y="35"/>
                  </a:lnTo>
                  <a:lnTo>
                    <a:pt x="95" y="35"/>
                  </a:lnTo>
                  <a:lnTo>
                    <a:pt x="92" y="35"/>
                  </a:lnTo>
                  <a:lnTo>
                    <a:pt x="91" y="35"/>
                  </a:lnTo>
                  <a:lnTo>
                    <a:pt x="89" y="35"/>
                  </a:lnTo>
                  <a:lnTo>
                    <a:pt x="87" y="35"/>
                  </a:lnTo>
                  <a:lnTo>
                    <a:pt x="84" y="35"/>
                  </a:lnTo>
                  <a:lnTo>
                    <a:pt x="83" y="35"/>
                  </a:lnTo>
                  <a:lnTo>
                    <a:pt x="81" y="35"/>
                  </a:lnTo>
                  <a:lnTo>
                    <a:pt x="80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5" y="37"/>
                  </a:lnTo>
                  <a:lnTo>
                    <a:pt x="74" y="37"/>
                  </a:lnTo>
                  <a:lnTo>
                    <a:pt x="73" y="38"/>
                  </a:lnTo>
                  <a:lnTo>
                    <a:pt x="72" y="39"/>
                  </a:lnTo>
                  <a:lnTo>
                    <a:pt x="71" y="39"/>
                  </a:lnTo>
                  <a:lnTo>
                    <a:pt x="69" y="40"/>
                  </a:lnTo>
                  <a:lnTo>
                    <a:pt x="68" y="41"/>
                  </a:lnTo>
                  <a:lnTo>
                    <a:pt x="67" y="43"/>
                  </a:lnTo>
                  <a:lnTo>
                    <a:pt x="66" y="44"/>
                  </a:lnTo>
                  <a:lnTo>
                    <a:pt x="65" y="45"/>
                  </a:lnTo>
                  <a:lnTo>
                    <a:pt x="65" y="46"/>
                  </a:lnTo>
                  <a:lnTo>
                    <a:pt x="64" y="48"/>
                  </a:lnTo>
                  <a:lnTo>
                    <a:pt x="64" y="50"/>
                  </a:lnTo>
                  <a:lnTo>
                    <a:pt x="63" y="51"/>
                  </a:lnTo>
                  <a:lnTo>
                    <a:pt x="63" y="52"/>
                  </a:lnTo>
                  <a:lnTo>
                    <a:pt x="63" y="54"/>
                  </a:lnTo>
                  <a:close/>
                  <a:moveTo>
                    <a:pt x="106" y="98"/>
                  </a:moveTo>
                  <a:lnTo>
                    <a:pt x="105" y="98"/>
                  </a:lnTo>
                  <a:lnTo>
                    <a:pt x="104" y="98"/>
                  </a:lnTo>
                  <a:lnTo>
                    <a:pt x="103" y="98"/>
                  </a:lnTo>
                  <a:lnTo>
                    <a:pt x="102" y="98"/>
                  </a:lnTo>
                  <a:lnTo>
                    <a:pt x="101" y="99"/>
                  </a:lnTo>
                  <a:lnTo>
                    <a:pt x="99" y="99"/>
                  </a:lnTo>
                  <a:lnTo>
                    <a:pt x="98" y="99"/>
                  </a:lnTo>
                  <a:lnTo>
                    <a:pt x="97" y="99"/>
                  </a:lnTo>
                  <a:lnTo>
                    <a:pt x="96" y="99"/>
                  </a:lnTo>
                  <a:lnTo>
                    <a:pt x="95" y="99"/>
                  </a:lnTo>
                  <a:lnTo>
                    <a:pt x="95" y="100"/>
                  </a:lnTo>
                  <a:lnTo>
                    <a:pt x="89" y="100"/>
                  </a:lnTo>
                  <a:lnTo>
                    <a:pt x="83" y="101"/>
                  </a:lnTo>
                  <a:lnTo>
                    <a:pt x="79" y="103"/>
                  </a:lnTo>
                  <a:lnTo>
                    <a:pt x="74" y="104"/>
                  </a:lnTo>
                  <a:lnTo>
                    <a:pt x="69" y="104"/>
                  </a:lnTo>
                  <a:lnTo>
                    <a:pt x="66" y="105"/>
                  </a:lnTo>
                  <a:lnTo>
                    <a:pt x="63" y="106"/>
                  </a:lnTo>
                  <a:lnTo>
                    <a:pt x="59" y="107"/>
                  </a:lnTo>
                  <a:lnTo>
                    <a:pt x="56" y="108"/>
                  </a:lnTo>
                  <a:lnTo>
                    <a:pt x="53" y="109"/>
                  </a:lnTo>
                  <a:lnTo>
                    <a:pt x="51" y="111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8" y="114"/>
                  </a:lnTo>
                  <a:lnTo>
                    <a:pt x="46" y="115"/>
                  </a:lnTo>
                  <a:lnTo>
                    <a:pt x="45" y="116"/>
                  </a:lnTo>
                  <a:lnTo>
                    <a:pt x="45" y="118"/>
                  </a:lnTo>
                  <a:lnTo>
                    <a:pt x="44" y="120"/>
                  </a:lnTo>
                  <a:lnTo>
                    <a:pt x="44" y="121"/>
                  </a:lnTo>
                  <a:lnTo>
                    <a:pt x="43" y="122"/>
                  </a:lnTo>
                  <a:lnTo>
                    <a:pt x="43" y="123"/>
                  </a:lnTo>
                  <a:lnTo>
                    <a:pt x="43" y="126"/>
                  </a:lnTo>
                  <a:lnTo>
                    <a:pt x="43" y="127"/>
                  </a:lnTo>
                  <a:lnTo>
                    <a:pt x="43" y="129"/>
                  </a:lnTo>
                  <a:lnTo>
                    <a:pt x="43" y="130"/>
                  </a:lnTo>
                  <a:lnTo>
                    <a:pt x="43" y="131"/>
                  </a:lnTo>
                  <a:lnTo>
                    <a:pt x="43" y="133"/>
                  </a:lnTo>
                  <a:lnTo>
                    <a:pt x="43" y="134"/>
                  </a:lnTo>
                  <a:lnTo>
                    <a:pt x="43" y="135"/>
                  </a:lnTo>
                  <a:lnTo>
                    <a:pt x="44" y="136"/>
                  </a:lnTo>
                  <a:lnTo>
                    <a:pt x="44" y="137"/>
                  </a:lnTo>
                  <a:lnTo>
                    <a:pt x="45" y="138"/>
                  </a:lnTo>
                  <a:lnTo>
                    <a:pt x="45" y="139"/>
                  </a:lnTo>
                  <a:lnTo>
                    <a:pt x="46" y="141"/>
                  </a:lnTo>
                  <a:lnTo>
                    <a:pt x="48" y="142"/>
                  </a:lnTo>
                  <a:lnTo>
                    <a:pt x="49" y="143"/>
                  </a:lnTo>
                  <a:lnTo>
                    <a:pt x="50" y="144"/>
                  </a:lnTo>
                  <a:lnTo>
                    <a:pt x="51" y="145"/>
                  </a:lnTo>
                  <a:lnTo>
                    <a:pt x="52" y="145"/>
                  </a:lnTo>
                  <a:lnTo>
                    <a:pt x="53" y="146"/>
                  </a:lnTo>
                  <a:lnTo>
                    <a:pt x="54" y="146"/>
                  </a:lnTo>
                  <a:lnTo>
                    <a:pt x="56" y="147"/>
                  </a:lnTo>
                  <a:lnTo>
                    <a:pt x="58" y="147"/>
                  </a:lnTo>
                  <a:lnTo>
                    <a:pt x="59" y="147"/>
                  </a:lnTo>
                  <a:lnTo>
                    <a:pt x="60" y="147"/>
                  </a:lnTo>
                  <a:lnTo>
                    <a:pt x="61" y="147"/>
                  </a:lnTo>
                  <a:lnTo>
                    <a:pt x="64" y="149"/>
                  </a:lnTo>
                  <a:lnTo>
                    <a:pt x="65" y="147"/>
                  </a:lnTo>
                  <a:lnTo>
                    <a:pt x="66" y="147"/>
                  </a:lnTo>
                  <a:lnTo>
                    <a:pt x="68" y="147"/>
                  </a:lnTo>
                  <a:lnTo>
                    <a:pt x="69" y="147"/>
                  </a:lnTo>
                  <a:lnTo>
                    <a:pt x="72" y="147"/>
                  </a:lnTo>
                  <a:lnTo>
                    <a:pt x="73" y="146"/>
                  </a:lnTo>
                  <a:lnTo>
                    <a:pt x="75" y="146"/>
                  </a:lnTo>
                  <a:lnTo>
                    <a:pt x="76" y="145"/>
                  </a:lnTo>
                  <a:lnTo>
                    <a:pt x="77" y="145"/>
                  </a:lnTo>
                  <a:lnTo>
                    <a:pt x="80" y="144"/>
                  </a:lnTo>
                  <a:lnTo>
                    <a:pt x="81" y="143"/>
                  </a:lnTo>
                  <a:lnTo>
                    <a:pt x="83" y="143"/>
                  </a:lnTo>
                  <a:lnTo>
                    <a:pt x="84" y="142"/>
                  </a:lnTo>
                  <a:lnTo>
                    <a:pt x="86" y="141"/>
                  </a:lnTo>
                  <a:lnTo>
                    <a:pt x="87" y="139"/>
                  </a:lnTo>
                  <a:lnTo>
                    <a:pt x="88" y="138"/>
                  </a:lnTo>
                  <a:lnTo>
                    <a:pt x="89" y="138"/>
                  </a:lnTo>
                  <a:lnTo>
                    <a:pt x="90" y="137"/>
                  </a:lnTo>
                  <a:lnTo>
                    <a:pt x="91" y="136"/>
                  </a:lnTo>
                  <a:lnTo>
                    <a:pt x="92" y="135"/>
                  </a:lnTo>
                  <a:lnTo>
                    <a:pt x="92" y="134"/>
                  </a:lnTo>
                  <a:lnTo>
                    <a:pt x="94" y="133"/>
                  </a:lnTo>
                  <a:lnTo>
                    <a:pt x="95" y="131"/>
                  </a:lnTo>
                  <a:lnTo>
                    <a:pt x="96" y="130"/>
                  </a:lnTo>
                  <a:lnTo>
                    <a:pt x="96" y="128"/>
                  </a:lnTo>
                  <a:lnTo>
                    <a:pt x="97" y="127"/>
                  </a:lnTo>
                  <a:lnTo>
                    <a:pt x="97" y="124"/>
                  </a:lnTo>
                  <a:lnTo>
                    <a:pt x="98" y="122"/>
                  </a:lnTo>
                  <a:lnTo>
                    <a:pt x="99" y="121"/>
                  </a:lnTo>
                  <a:lnTo>
                    <a:pt x="99" y="119"/>
                  </a:lnTo>
                  <a:lnTo>
                    <a:pt x="101" y="116"/>
                  </a:lnTo>
                  <a:lnTo>
                    <a:pt x="101" y="114"/>
                  </a:lnTo>
                  <a:lnTo>
                    <a:pt x="102" y="112"/>
                  </a:lnTo>
                  <a:lnTo>
                    <a:pt x="102" y="108"/>
                  </a:lnTo>
                  <a:lnTo>
                    <a:pt x="103" y="106"/>
                  </a:lnTo>
                  <a:lnTo>
                    <a:pt x="104" y="104"/>
                  </a:lnTo>
                  <a:lnTo>
                    <a:pt x="106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5" name="Freeform 152"/>
            <p:cNvSpPr>
              <a:spLocks/>
            </p:cNvSpPr>
            <p:nvPr/>
          </p:nvSpPr>
          <p:spPr bwMode="auto">
            <a:xfrm>
              <a:off x="4793" y="3217"/>
              <a:ext cx="78" cy="91"/>
            </a:xfrm>
            <a:custGeom>
              <a:avLst/>
              <a:gdLst>
                <a:gd name="T0" fmla="*/ 1 w 154"/>
                <a:gd name="T1" fmla="*/ 1 h 182"/>
                <a:gd name="T2" fmla="*/ 1 w 154"/>
                <a:gd name="T3" fmla="*/ 1 h 182"/>
                <a:gd name="T4" fmla="*/ 1 w 154"/>
                <a:gd name="T5" fmla="*/ 0 h 182"/>
                <a:gd name="T6" fmla="*/ 1 w 154"/>
                <a:gd name="T7" fmla="*/ 1 h 182"/>
                <a:gd name="T8" fmla="*/ 2 w 154"/>
                <a:gd name="T9" fmla="*/ 1 h 182"/>
                <a:gd name="T10" fmla="*/ 2 w 154"/>
                <a:gd name="T11" fmla="*/ 1 h 182"/>
                <a:gd name="T12" fmla="*/ 2 w 154"/>
                <a:gd name="T13" fmla="*/ 1 h 182"/>
                <a:gd name="T14" fmla="*/ 2 w 154"/>
                <a:gd name="T15" fmla="*/ 1 h 182"/>
                <a:gd name="T16" fmla="*/ 2 w 154"/>
                <a:gd name="T17" fmla="*/ 1 h 182"/>
                <a:gd name="T18" fmla="*/ 2 w 154"/>
                <a:gd name="T19" fmla="*/ 1 h 182"/>
                <a:gd name="T20" fmla="*/ 2 w 154"/>
                <a:gd name="T21" fmla="*/ 1 h 182"/>
                <a:gd name="T22" fmla="*/ 1 w 154"/>
                <a:gd name="T23" fmla="*/ 1 h 182"/>
                <a:gd name="T24" fmla="*/ 1 w 154"/>
                <a:gd name="T25" fmla="*/ 1 h 182"/>
                <a:gd name="T26" fmla="*/ 2 w 154"/>
                <a:gd name="T27" fmla="*/ 1 h 182"/>
                <a:gd name="T28" fmla="*/ 2 w 154"/>
                <a:gd name="T29" fmla="*/ 1 h 182"/>
                <a:gd name="T30" fmla="*/ 2 w 154"/>
                <a:gd name="T31" fmla="*/ 1 h 182"/>
                <a:gd name="T32" fmla="*/ 2 w 154"/>
                <a:gd name="T33" fmla="*/ 1 h 182"/>
                <a:gd name="T34" fmla="*/ 2 w 154"/>
                <a:gd name="T35" fmla="*/ 1 h 182"/>
                <a:gd name="T36" fmla="*/ 2 w 154"/>
                <a:gd name="T37" fmla="*/ 1 h 182"/>
                <a:gd name="T38" fmla="*/ 1 w 154"/>
                <a:gd name="T39" fmla="*/ 1 h 182"/>
                <a:gd name="T40" fmla="*/ 1 w 154"/>
                <a:gd name="T41" fmla="*/ 1 h 182"/>
                <a:gd name="T42" fmla="*/ 1 w 154"/>
                <a:gd name="T43" fmla="*/ 1 h 182"/>
                <a:gd name="T44" fmla="*/ 1 w 154"/>
                <a:gd name="T45" fmla="*/ 1 h 182"/>
                <a:gd name="T46" fmla="*/ 1 w 154"/>
                <a:gd name="T47" fmla="*/ 1 h 182"/>
                <a:gd name="T48" fmla="*/ 1 w 154"/>
                <a:gd name="T49" fmla="*/ 1 h 182"/>
                <a:gd name="T50" fmla="*/ 1 w 154"/>
                <a:gd name="T51" fmla="*/ 1 h 182"/>
                <a:gd name="T52" fmla="*/ 1 w 154"/>
                <a:gd name="T53" fmla="*/ 1 h 182"/>
                <a:gd name="T54" fmla="*/ 1 w 154"/>
                <a:gd name="T55" fmla="*/ 1 h 182"/>
                <a:gd name="T56" fmla="*/ 1 w 154"/>
                <a:gd name="T57" fmla="*/ 1 h 182"/>
                <a:gd name="T58" fmla="*/ 1 w 154"/>
                <a:gd name="T59" fmla="*/ 1 h 182"/>
                <a:gd name="T60" fmla="*/ 1 w 154"/>
                <a:gd name="T61" fmla="*/ 1 h 182"/>
                <a:gd name="T62" fmla="*/ 1 w 154"/>
                <a:gd name="T63" fmla="*/ 1 h 182"/>
                <a:gd name="T64" fmla="*/ 1 w 154"/>
                <a:gd name="T65" fmla="*/ 1 h 182"/>
                <a:gd name="T66" fmla="*/ 1 w 154"/>
                <a:gd name="T67" fmla="*/ 1 h 182"/>
                <a:gd name="T68" fmla="*/ 1 w 154"/>
                <a:gd name="T69" fmla="*/ 1 h 182"/>
                <a:gd name="T70" fmla="*/ 1 w 154"/>
                <a:gd name="T71" fmla="*/ 1 h 182"/>
                <a:gd name="T72" fmla="*/ 1 w 154"/>
                <a:gd name="T73" fmla="*/ 1 h 182"/>
                <a:gd name="T74" fmla="*/ 1 w 154"/>
                <a:gd name="T75" fmla="*/ 1 h 182"/>
                <a:gd name="T76" fmla="*/ 1 w 154"/>
                <a:gd name="T77" fmla="*/ 1 h 182"/>
                <a:gd name="T78" fmla="*/ 1 w 154"/>
                <a:gd name="T79" fmla="*/ 1 h 182"/>
                <a:gd name="T80" fmla="*/ 1 w 154"/>
                <a:gd name="T81" fmla="*/ 1 h 182"/>
                <a:gd name="T82" fmla="*/ 1 w 154"/>
                <a:gd name="T83" fmla="*/ 1 h 182"/>
                <a:gd name="T84" fmla="*/ 1 w 154"/>
                <a:gd name="T85" fmla="*/ 1 h 182"/>
                <a:gd name="T86" fmla="*/ 1 w 154"/>
                <a:gd name="T87" fmla="*/ 1 h 182"/>
                <a:gd name="T88" fmla="*/ 1 w 154"/>
                <a:gd name="T89" fmla="*/ 1 h 182"/>
                <a:gd name="T90" fmla="*/ 1 w 154"/>
                <a:gd name="T91" fmla="*/ 1 h 182"/>
                <a:gd name="T92" fmla="*/ 1 w 154"/>
                <a:gd name="T93" fmla="*/ 1 h 182"/>
                <a:gd name="T94" fmla="*/ 1 w 154"/>
                <a:gd name="T95" fmla="*/ 1 h 182"/>
                <a:gd name="T96" fmla="*/ 1 w 154"/>
                <a:gd name="T97" fmla="*/ 1 h 182"/>
                <a:gd name="T98" fmla="*/ 1 w 154"/>
                <a:gd name="T99" fmla="*/ 1 h 182"/>
                <a:gd name="T100" fmla="*/ 1 w 154"/>
                <a:gd name="T101" fmla="*/ 1 h 1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4"/>
                <a:gd name="T154" fmla="*/ 0 h 182"/>
                <a:gd name="T155" fmla="*/ 154 w 154"/>
                <a:gd name="T156" fmla="*/ 182 h 1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4" h="182">
                  <a:moveTo>
                    <a:pt x="62" y="51"/>
                  </a:moveTo>
                  <a:lnTo>
                    <a:pt x="24" y="45"/>
                  </a:lnTo>
                  <a:lnTo>
                    <a:pt x="26" y="37"/>
                  </a:lnTo>
                  <a:lnTo>
                    <a:pt x="30" y="31"/>
                  </a:lnTo>
                  <a:lnTo>
                    <a:pt x="34" y="24"/>
                  </a:lnTo>
                  <a:lnTo>
                    <a:pt x="39" y="20"/>
                  </a:lnTo>
                  <a:lnTo>
                    <a:pt x="44" y="15"/>
                  </a:lnTo>
                  <a:lnTo>
                    <a:pt x="49" y="11"/>
                  </a:lnTo>
                  <a:lnTo>
                    <a:pt x="56" y="7"/>
                  </a:lnTo>
                  <a:lnTo>
                    <a:pt x="62" y="5"/>
                  </a:lnTo>
                  <a:lnTo>
                    <a:pt x="69" y="2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1"/>
                  </a:lnTo>
                  <a:lnTo>
                    <a:pt x="116" y="2"/>
                  </a:lnTo>
                  <a:lnTo>
                    <a:pt x="120" y="4"/>
                  </a:lnTo>
                  <a:lnTo>
                    <a:pt x="123" y="5"/>
                  </a:lnTo>
                  <a:lnTo>
                    <a:pt x="127" y="6"/>
                  </a:lnTo>
                  <a:lnTo>
                    <a:pt x="130" y="7"/>
                  </a:lnTo>
                  <a:lnTo>
                    <a:pt x="133" y="9"/>
                  </a:lnTo>
                  <a:lnTo>
                    <a:pt x="136" y="12"/>
                  </a:lnTo>
                  <a:lnTo>
                    <a:pt x="139" y="14"/>
                  </a:lnTo>
                  <a:lnTo>
                    <a:pt x="142" y="15"/>
                  </a:lnTo>
                  <a:lnTo>
                    <a:pt x="143" y="17"/>
                  </a:lnTo>
                  <a:lnTo>
                    <a:pt x="145" y="20"/>
                  </a:lnTo>
                  <a:lnTo>
                    <a:pt x="147" y="23"/>
                  </a:lnTo>
                  <a:lnTo>
                    <a:pt x="148" y="26"/>
                  </a:lnTo>
                  <a:lnTo>
                    <a:pt x="150" y="28"/>
                  </a:lnTo>
                  <a:lnTo>
                    <a:pt x="151" y="31"/>
                  </a:lnTo>
                  <a:lnTo>
                    <a:pt x="152" y="34"/>
                  </a:lnTo>
                  <a:lnTo>
                    <a:pt x="153" y="37"/>
                  </a:lnTo>
                  <a:lnTo>
                    <a:pt x="153" y="40"/>
                  </a:lnTo>
                  <a:lnTo>
                    <a:pt x="153" y="44"/>
                  </a:lnTo>
                  <a:lnTo>
                    <a:pt x="154" y="47"/>
                  </a:lnTo>
                  <a:lnTo>
                    <a:pt x="153" y="50"/>
                  </a:lnTo>
                  <a:lnTo>
                    <a:pt x="153" y="52"/>
                  </a:lnTo>
                  <a:lnTo>
                    <a:pt x="153" y="54"/>
                  </a:lnTo>
                  <a:lnTo>
                    <a:pt x="152" y="57"/>
                  </a:lnTo>
                  <a:lnTo>
                    <a:pt x="152" y="59"/>
                  </a:lnTo>
                  <a:lnTo>
                    <a:pt x="151" y="62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7" y="68"/>
                  </a:lnTo>
                  <a:lnTo>
                    <a:pt x="146" y="70"/>
                  </a:lnTo>
                  <a:lnTo>
                    <a:pt x="144" y="73"/>
                  </a:lnTo>
                  <a:lnTo>
                    <a:pt x="143" y="75"/>
                  </a:lnTo>
                  <a:lnTo>
                    <a:pt x="140" y="76"/>
                  </a:lnTo>
                  <a:lnTo>
                    <a:pt x="138" y="79"/>
                  </a:lnTo>
                  <a:lnTo>
                    <a:pt x="136" y="80"/>
                  </a:lnTo>
                  <a:lnTo>
                    <a:pt x="135" y="81"/>
                  </a:lnTo>
                  <a:lnTo>
                    <a:pt x="132" y="83"/>
                  </a:lnTo>
                  <a:lnTo>
                    <a:pt x="130" y="84"/>
                  </a:lnTo>
                  <a:lnTo>
                    <a:pt x="128" y="85"/>
                  </a:lnTo>
                  <a:lnTo>
                    <a:pt x="125" y="87"/>
                  </a:lnTo>
                  <a:lnTo>
                    <a:pt x="123" y="88"/>
                  </a:lnTo>
                  <a:lnTo>
                    <a:pt x="121" y="88"/>
                  </a:lnTo>
                  <a:lnTo>
                    <a:pt x="119" y="89"/>
                  </a:lnTo>
                  <a:lnTo>
                    <a:pt x="117" y="90"/>
                  </a:lnTo>
                  <a:lnTo>
                    <a:pt x="119" y="90"/>
                  </a:lnTo>
                  <a:lnTo>
                    <a:pt x="121" y="91"/>
                  </a:lnTo>
                  <a:lnTo>
                    <a:pt x="123" y="91"/>
                  </a:lnTo>
                  <a:lnTo>
                    <a:pt x="125" y="92"/>
                  </a:lnTo>
                  <a:lnTo>
                    <a:pt x="128" y="93"/>
                  </a:lnTo>
                  <a:lnTo>
                    <a:pt x="129" y="95"/>
                  </a:lnTo>
                  <a:lnTo>
                    <a:pt x="131" y="96"/>
                  </a:lnTo>
                  <a:lnTo>
                    <a:pt x="132" y="97"/>
                  </a:lnTo>
                  <a:lnTo>
                    <a:pt x="135" y="98"/>
                  </a:lnTo>
                  <a:lnTo>
                    <a:pt x="136" y="100"/>
                  </a:lnTo>
                  <a:lnTo>
                    <a:pt x="137" y="102"/>
                  </a:lnTo>
                  <a:lnTo>
                    <a:pt x="139" y="104"/>
                  </a:lnTo>
                  <a:lnTo>
                    <a:pt x="140" y="105"/>
                  </a:lnTo>
                  <a:lnTo>
                    <a:pt x="142" y="107"/>
                  </a:lnTo>
                  <a:lnTo>
                    <a:pt x="143" y="110"/>
                  </a:lnTo>
                  <a:lnTo>
                    <a:pt x="144" y="111"/>
                  </a:lnTo>
                  <a:lnTo>
                    <a:pt x="145" y="113"/>
                  </a:lnTo>
                  <a:lnTo>
                    <a:pt x="146" y="115"/>
                  </a:lnTo>
                  <a:lnTo>
                    <a:pt x="146" y="118"/>
                  </a:lnTo>
                  <a:lnTo>
                    <a:pt x="147" y="120"/>
                  </a:lnTo>
                  <a:lnTo>
                    <a:pt x="147" y="122"/>
                  </a:lnTo>
                  <a:lnTo>
                    <a:pt x="147" y="125"/>
                  </a:lnTo>
                  <a:lnTo>
                    <a:pt x="147" y="127"/>
                  </a:lnTo>
                  <a:lnTo>
                    <a:pt x="148" y="129"/>
                  </a:lnTo>
                  <a:lnTo>
                    <a:pt x="147" y="132"/>
                  </a:lnTo>
                  <a:lnTo>
                    <a:pt x="147" y="135"/>
                  </a:lnTo>
                  <a:lnTo>
                    <a:pt x="146" y="138"/>
                  </a:lnTo>
                  <a:lnTo>
                    <a:pt x="146" y="142"/>
                  </a:lnTo>
                  <a:lnTo>
                    <a:pt x="145" y="145"/>
                  </a:lnTo>
                  <a:lnTo>
                    <a:pt x="143" y="149"/>
                  </a:lnTo>
                  <a:lnTo>
                    <a:pt x="142" y="151"/>
                  </a:lnTo>
                  <a:lnTo>
                    <a:pt x="139" y="155"/>
                  </a:lnTo>
                  <a:lnTo>
                    <a:pt x="137" y="157"/>
                  </a:lnTo>
                  <a:lnTo>
                    <a:pt x="135" y="160"/>
                  </a:lnTo>
                  <a:lnTo>
                    <a:pt x="131" y="163"/>
                  </a:lnTo>
                  <a:lnTo>
                    <a:pt x="129" y="166"/>
                  </a:lnTo>
                  <a:lnTo>
                    <a:pt x="125" y="168"/>
                  </a:lnTo>
                  <a:lnTo>
                    <a:pt x="122" y="171"/>
                  </a:lnTo>
                  <a:lnTo>
                    <a:pt x="119" y="173"/>
                  </a:lnTo>
                  <a:lnTo>
                    <a:pt x="114" y="174"/>
                  </a:lnTo>
                  <a:lnTo>
                    <a:pt x="110" y="176"/>
                  </a:lnTo>
                  <a:lnTo>
                    <a:pt x="105" y="178"/>
                  </a:lnTo>
                  <a:lnTo>
                    <a:pt x="100" y="179"/>
                  </a:lnTo>
                  <a:lnTo>
                    <a:pt x="95" y="180"/>
                  </a:lnTo>
                  <a:lnTo>
                    <a:pt x="90" y="181"/>
                  </a:lnTo>
                  <a:lnTo>
                    <a:pt x="84" y="181"/>
                  </a:lnTo>
                  <a:lnTo>
                    <a:pt x="77" y="181"/>
                  </a:lnTo>
                  <a:lnTo>
                    <a:pt x="71" y="182"/>
                  </a:lnTo>
                  <a:lnTo>
                    <a:pt x="61" y="181"/>
                  </a:lnTo>
                  <a:lnTo>
                    <a:pt x="52" y="180"/>
                  </a:lnTo>
                  <a:lnTo>
                    <a:pt x="44" y="179"/>
                  </a:lnTo>
                  <a:lnTo>
                    <a:pt x="36" y="176"/>
                  </a:lnTo>
                  <a:lnTo>
                    <a:pt x="29" y="173"/>
                  </a:lnTo>
                  <a:lnTo>
                    <a:pt x="23" y="170"/>
                  </a:lnTo>
                  <a:lnTo>
                    <a:pt x="17" y="165"/>
                  </a:lnTo>
                  <a:lnTo>
                    <a:pt x="13" y="160"/>
                  </a:lnTo>
                  <a:lnTo>
                    <a:pt x="8" y="155"/>
                  </a:lnTo>
                  <a:lnTo>
                    <a:pt x="4" y="148"/>
                  </a:lnTo>
                  <a:lnTo>
                    <a:pt x="1" y="141"/>
                  </a:lnTo>
                  <a:lnTo>
                    <a:pt x="0" y="134"/>
                  </a:lnTo>
                  <a:lnTo>
                    <a:pt x="42" y="129"/>
                  </a:lnTo>
                  <a:lnTo>
                    <a:pt x="44" y="133"/>
                  </a:lnTo>
                  <a:lnTo>
                    <a:pt x="45" y="136"/>
                  </a:lnTo>
                  <a:lnTo>
                    <a:pt x="47" y="140"/>
                  </a:lnTo>
                  <a:lnTo>
                    <a:pt x="49" y="143"/>
                  </a:lnTo>
                  <a:lnTo>
                    <a:pt x="52" y="145"/>
                  </a:lnTo>
                  <a:lnTo>
                    <a:pt x="54" y="148"/>
                  </a:lnTo>
                  <a:lnTo>
                    <a:pt x="56" y="150"/>
                  </a:lnTo>
                  <a:lnTo>
                    <a:pt x="60" y="151"/>
                  </a:lnTo>
                  <a:lnTo>
                    <a:pt x="63" y="152"/>
                  </a:lnTo>
                  <a:lnTo>
                    <a:pt x="67" y="153"/>
                  </a:lnTo>
                  <a:lnTo>
                    <a:pt x="70" y="153"/>
                  </a:lnTo>
                  <a:lnTo>
                    <a:pt x="75" y="155"/>
                  </a:lnTo>
                  <a:lnTo>
                    <a:pt x="76" y="153"/>
                  </a:lnTo>
                  <a:lnTo>
                    <a:pt x="78" y="153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6" y="151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91" y="149"/>
                  </a:lnTo>
                  <a:lnTo>
                    <a:pt x="92" y="148"/>
                  </a:lnTo>
                  <a:lnTo>
                    <a:pt x="94" y="146"/>
                  </a:lnTo>
                  <a:lnTo>
                    <a:pt x="94" y="144"/>
                  </a:lnTo>
                  <a:lnTo>
                    <a:pt x="95" y="143"/>
                  </a:lnTo>
                  <a:lnTo>
                    <a:pt x="97" y="142"/>
                  </a:lnTo>
                  <a:lnTo>
                    <a:pt x="98" y="141"/>
                  </a:lnTo>
                  <a:lnTo>
                    <a:pt x="98" y="140"/>
                  </a:lnTo>
                  <a:lnTo>
                    <a:pt x="99" y="137"/>
                  </a:lnTo>
                  <a:lnTo>
                    <a:pt x="99" y="136"/>
                  </a:lnTo>
                  <a:lnTo>
                    <a:pt x="100" y="135"/>
                  </a:lnTo>
                  <a:lnTo>
                    <a:pt x="100" y="133"/>
                  </a:lnTo>
                  <a:lnTo>
                    <a:pt x="100" y="132"/>
                  </a:lnTo>
                  <a:lnTo>
                    <a:pt x="100" y="129"/>
                  </a:lnTo>
                  <a:lnTo>
                    <a:pt x="101" y="128"/>
                  </a:lnTo>
                  <a:lnTo>
                    <a:pt x="100" y="126"/>
                  </a:lnTo>
                  <a:lnTo>
                    <a:pt x="100" y="123"/>
                  </a:lnTo>
                  <a:lnTo>
                    <a:pt x="100" y="122"/>
                  </a:lnTo>
                  <a:lnTo>
                    <a:pt x="100" y="120"/>
                  </a:lnTo>
                  <a:lnTo>
                    <a:pt x="99" y="119"/>
                  </a:lnTo>
                  <a:lnTo>
                    <a:pt x="99" y="118"/>
                  </a:lnTo>
                  <a:lnTo>
                    <a:pt x="98" y="117"/>
                  </a:lnTo>
                  <a:lnTo>
                    <a:pt x="98" y="115"/>
                  </a:lnTo>
                  <a:lnTo>
                    <a:pt x="97" y="114"/>
                  </a:lnTo>
                  <a:lnTo>
                    <a:pt x="95" y="113"/>
                  </a:lnTo>
                  <a:lnTo>
                    <a:pt x="94" y="112"/>
                  </a:lnTo>
                  <a:lnTo>
                    <a:pt x="92" y="111"/>
                  </a:lnTo>
                  <a:lnTo>
                    <a:pt x="91" y="110"/>
                  </a:lnTo>
                  <a:lnTo>
                    <a:pt x="89" y="108"/>
                  </a:lnTo>
                  <a:lnTo>
                    <a:pt x="87" y="108"/>
                  </a:lnTo>
                  <a:lnTo>
                    <a:pt x="85" y="107"/>
                  </a:lnTo>
                  <a:lnTo>
                    <a:pt x="83" y="107"/>
                  </a:lnTo>
                  <a:lnTo>
                    <a:pt x="82" y="106"/>
                  </a:lnTo>
                  <a:lnTo>
                    <a:pt x="79" y="106"/>
                  </a:lnTo>
                  <a:lnTo>
                    <a:pt x="76" y="106"/>
                  </a:lnTo>
                  <a:lnTo>
                    <a:pt x="74" y="106"/>
                  </a:lnTo>
                  <a:lnTo>
                    <a:pt x="71" y="106"/>
                  </a:lnTo>
                  <a:lnTo>
                    <a:pt x="69" y="106"/>
                  </a:lnTo>
                  <a:lnTo>
                    <a:pt x="72" y="77"/>
                  </a:lnTo>
                  <a:lnTo>
                    <a:pt x="75" y="76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2" y="76"/>
                  </a:lnTo>
                  <a:lnTo>
                    <a:pt x="84" y="76"/>
                  </a:lnTo>
                  <a:lnTo>
                    <a:pt x="86" y="76"/>
                  </a:lnTo>
                  <a:lnTo>
                    <a:pt x="87" y="76"/>
                  </a:lnTo>
                  <a:lnTo>
                    <a:pt x="90" y="76"/>
                  </a:lnTo>
                  <a:lnTo>
                    <a:pt x="91" y="76"/>
                  </a:lnTo>
                  <a:lnTo>
                    <a:pt x="92" y="76"/>
                  </a:lnTo>
                  <a:lnTo>
                    <a:pt x="93" y="76"/>
                  </a:lnTo>
                  <a:lnTo>
                    <a:pt x="95" y="76"/>
                  </a:lnTo>
                  <a:lnTo>
                    <a:pt x="95" y="75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9" y="74"/>
                  </a:lnTo>
                  <a:lnTo>
                    <a:pt x="100" y="74"/>
                  </a:lnTo>
                  <a:lnTo>
                    <a:pt x="101" y="73"/>
                  </a:lnTo>
                  <a:lnTo>
                    <a:pt x="102" y="73"/>
                  </a:lnTo>
                  <a:lnTo>
                    <a:pt x="104" y="72"/>
                  </a:lnTo>
                  <a:lnTo>
                    <a:pt x="105" y="70"/>
                  </a:lnTo>
                  <a:lnTo>
                    <a:pt x="106" y="69"/>
                  </a:lnTo>
                  <a:lnTo>
                    <a:pt x="107" y="68"/>
                  </a:lnTo>
                  <a:lnTo>
                    <a:pt x="108" y="68"/>
                  </a:lnTo>
                  <a:lnTo>
                    <a:pt x="108" y="66"/>
                  </a:lnTo>
                  <a:lnTo>
                    <a:pt x="109" y="65"/>
                  </a:lnTo>
                  <a:lnTo>
                    <a:pt x="109" y="64"/>
                  </a:lnTo>
                  <a:lnTo>
                    <a:pt x="110" y="62"/>
                  </a:lnTo>
                  <a:lnTo>
                    <a:pt x="110" y="61"/>
                  </a:lnTo>
                  <a:lnTo>
                    <a:pt x="112" y="60"/>
                  </a:lnTo>
                  <a:lnTo>
                    <a:pt x="112" y="59"/>
                  </a:lnTo>
                  <a:lnTo>
                    <a:pt x="112" y="58"/>
                  </a:lnTo>
                  <a:lnTo>
                    <a:pt x="112" y="57"/>
                  </a:lnTo>
                  <a:lnTo>
                    <a:pt x="112" y="55"/>
                  </a:lnTo>
                  <a:lnTo>
                    <a:pt x="112" y="54"/>
                  </a:lnTo>
                  <a:lnTo>
                    <a:pt x="113" y="53"/>
                  </a:lnTo>
                  <a:lnTo>
                    <a:pt x="112" y="51"/>
                  </a:lnTo>
                  <a:lnTo>
                    <a:pt x="112" y="50"/>
                  </a:lnTo>
                  <a:lnTo>
                    <a:pt x="112" y="49"/>
                  </a:lnTo>
                  <a:lnTo>
                    <a:pt x="112" y="46"/>
                  </a:lnTo>
                  <a:lnTo>
                    <a:pt x="110" y="45"/>
                  </a:lnTo>
                  <a:lnTo>
                    <a:pt x="110" y="44"/>
                  </a:lnTo>
                  <a:lnTo>
                    <a:pt x="109" y="43"/>
                  </a:lnTo>
                  <a:lnTo>
                    <a:pt x="109" y="42"/>
                  </a:lnTo>
                  <a:lnTo>
                    <a:pt x="108" y="40"/>
                  </a:lnTo>
                  <a:lnTo>
                    <a:pt x="107" y="39"/>
                  </a:lnTo>
                  <a:lnTo>
                    <a:pt x="106" y="38"/>
                  </a:lnTo>
                  <a:lnTo>
                    <a:pt x="106" y="37"/>
                  </a:lnTo>
                  <a:lnTo>
                    <a:pt x="105" y="36"/>
                  </a:lnTo>
                  <a:lnTo>
                    <a:pt x="104" y="35"/>
                  </a:lnTo>
                  <a:lnTo>
                    <a:pt x="102" y="34"/>
                  </a:lnTo>
                  <a:lnTo>
                    <a:pt x="101" y="34"/>
                  </a:lnTo>
                  <a:lnTo>
                    <a:pt x="100" y="32"/>
                  </a:lnTo>
                  <a:lnTo>
                    <a:pt x="99" y="32"/>
                  </a:lnTo>
                  <a:lnTo>
                    <a:pt x="98" y="31"/>
                  </a:lnTo>
                  <a:lnTo>
                    <a:pt x="95" y="31"/>
                  </a:lnTo>
                  <a:lnTo>
                    <a:pt x="94" y="31"/>
                  </a:lnTo>
                  <a:lnTo>
                    <a:pt x="93" y="31"/>
                  </a:lnTo>
                  <a:lnTo>
                    <a:pt x="92" y="31"/>
                  </a:lnTo>
                  <a:lnTo>
                    <a:pt x="91" y="31"/>
                  </a:lnTo>
                  <a:lnTo>
                    <a:pt x="87" y="31"/>
                  </a:lnTo>
                  <a:lnTo>
                    <a:pt x="84" y="31"/>
                  </a:lnTo>
                  <a:lnTo>
                    <a:pt x="82" y="32"/>
                  </a:lnTo>
                  <a:lnTo>
                    <a:pt x="79" y="32"/>
                  </a:lnTo>
                  <a:lnTo>
                    <a:pt x="76" y="34"/>
                  </a:lnTo>
                  <a:lnTo>
                    <a:pt x="74" y="36"/>
                  </a:lnTo>
                  <a:lnTo>
                    <a:pt x="71" y="37"/>
                  </a:lnTo>
                  <a:lnTo>
                    <a:pt x="69" y="39"/>
                  </a:lnTo>
                  <a:lnTo>
                    <a:pt x="67" y="42"/>
                  </a:lnTo>
                  <a:lnTo>
                    <a:pt x="66" y="44"/>
                  </a:lnTo>
                  <a:lnTo>
                    <a:pt x="63" y="47"/>
                  </a:lnTo>
                  <a:lnTo>
                    <a:pt x="62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6" name="Freeform 153"/>
            <p:cNvSpPr>
              <a:spLocks noEditPoints="1"/>
            </p:cNvSpPr>
            <p:nvPr/>
          </p:nvSpPr>
          <p:spPr bwMode="auto">
            <a:xfrm>
              <a:off x="4882" y="3217"/>
              <a:ext cx="79" cy="91"/>
            </a:xfrm>
            <a:custGeom>
              <a:avLst/>
              <a:gdLst>
                <a:gd name="T0" fmla="*/ 0 w 159"/>
                <a:gd name="T1" fmla="*/ 0 h 183"/>
                <a:gd name="T2" fmla="*/ 0 w 159"/>
                <a:gd name="T3" fmla="*/ 0 h 183"/>
                <a:gd name="T4" fmla="*/ 0 w 159"/>
                <a:gd name="T5" fmla="*/ 0 h 183"/>
                <a:gd name="T6" fmla="*/ 0 w 159"/>
                <a:gd name="T7" fmla="*/ 0 h 183"/>
                <a:gd name="T8" fmla="*/ 0 w 159"/>
                <a:gd name="T9" fmla="*/ 0 h 183"/>
                <a:gd name="T10" fmla="*/ 1 w 159"/>
                <a:gd name="T11" fmla="*/ 0 h 183"/>
                <a:gd name="T12" fmla="*/ 1 w 159"/>
                <a:gd name="T13" fmla="*/ 0 h 183"/>
                <a:gd name="T14" fmla="*/ 1 w 159"/>
                <a:gd name="T15" fmla="*/ 0 h 183"/>
                <a:gd name="T16" fmla="*/ 1 w 159"/>
                <a:gd name="T17" fmla="*/ 0 h 183"/>
                <a:gd name="T18" fmla="*/ 1 w 159"/>
                <a:gd name="T19" fmla="*/ 0 h 183"/>
                <a:gd name="T20" fmla="*/ 1 w 159"/>
                <a:gd name="T21" fmla="*/ 0 h 183"/>
                <a:gd name="T22" fmla="*/ 1 w 159"/>
                <a:gd name="T23" fmla="*/ 0 h 183"/>
                <a:gd name="T24" fmla="*/ 1 w 159"/>
                <a:gd name="T25" fmla="*/ 1 h 183"/>
                <a:gd name="T26" fmla="*/ 1 w 159"/>
                <a:gd name="T27" fmla="*/ 1 h 183"/>
                <a:gd name="T28" fmla="*/ 1 w 159"/>
                <a:gd name="T29" fmla="*/ 1 h 183"/>
                <a:gd name="T30" fmla="*/ 1 w 159"/>
                <a:gd name="T31" fmla="*/ 1 h 183"/>
                <a:gd name="T32" fmla="*/ 0 w 159"/>
                <a:gd name="T33" fmla="*/ 1 h 183"/>
                <a:gd name="T34" fmla="*/ 0 w 159"/>
                <a:gd name="T35" fmla="*/ 1 h 183"/>
                <a:gd name="T36" fmla="*/ 0 w 159"/>
                <a:gd name="T37" fmla="*/ 1 h 183"/>
                <a:gd name="T38" fmla="*/ 0 w 159"/>
                <a:gd name="T39" fmla="*/ 1 h 183"/>
                <a:gd name="T40" fmla="*/ 0 w 159"/>
                <a:gd name="T41" fmla="*/ 1 h 183"/>
                <a:gd name="T42" fmla="*/ 0 w 159"/>
                <a:gd name="T43" fmla="*/ 1 h 183"/>
                <a:gd name="T44" fmla="*/ 0 w 159"/>
                <a:gd name="T45" fmla="*/ 1 h 183"/>
                <a:gd name="T46" fmla="*/ 0 w 159"/>
                <a:gd name="T47" fmla="*/ 1 h 183"/>
                <a:gd name="T48" fmla="*/ 0 w 159"/>
                <a:gd name="T49" fmla="*/ 1 h 183"/>
                <a:gd name="T50" fmla="*/ 0 w 159"/>
                <a:gd name="T51" fmla="*/ 1 h 183"/>
                <a:gd name="T52" fmla="*/ 0 w 159"/>
                <a:gd name="T53" fmla="*/ 0 h 183"/>
                <a:gd name="T54" fmla="*/ 0 w 159"/>
                <a:gd name="T55" fmla="*/ 0 h 183"/>
                <a:gd name="T56" fmla="*/ 0 w 159"/>
                <a:gd name="T57" fmla="*/ 0 h 183"/>
                <a:gd name="T58" fmla="*/ 0 w 159"/>
                <a:gd name="T59" fmla="*/ 0 h 183"/>
                <a:gd name="T60" fmla="*/ 0 w 159"/>
                <a:gd name="T61" fmla="*/ 0 h 183"/>
                <a:gd name="T62" fmla="*/ 0 w 159"/>
                <a:gd name="T63" fmla="*/ 0 h 183"/>
                <a:gd name="T64" fmla="*/ 0 w 159"/>
                <a:gd name="T65" fmla="*/ 0 h 183"/>
                <a:gd name="T66" fmla="*/ 0 w 159"/>
                <a:gd name="T67" fmla="*/ 0 h 183"/>
                <a:gd name="T68" fmla="*/ 0 w 159"/>
                <a:gd name="T69" fmla="*/ 0 h 183"/>
                <a:gd name="T70" fmla="*/ 0 w 159"/>
                <a:gd name="T71" fmla="*/ 0 h 183"/>
                <a:gd name="T72" fmla="*/ 0 w 159"/>
                <a:gd name="T73" fmla="*/ 0 h 183"/>
                <a:gd name="T74" fmla="*/ 0 w 159"/>
                <a:gd name="T75" fmla="*/ 0 h 183"/>
                <a:gd name="T76" fmla="*/ 0 w 159"/>
                <a:gd name="T77" fmla="*/ 0 h 183"/>
                <a:gd name="T78" fmla="*/ 0 w 159"/>
                <a:gd name="T79" fmla="*/ 0 h 183"/>
                <a:gd name="T80" fmla="*/ 0 w 159"/>
                <a:gd name="T81" fmla="*/ 0 h 183"/>
                <a:gd name="T82" fmla="*/ 0 w 159"/>
                <a:gd name="T83" fmla="*/ 0 h 183"/>
                <a:gd name="T84" fmla="*/ 0 w 159"/>
                <a:gd name="T85" fmla="*/ 0 h 183"/>
                <a:gd name="T86" fmla="*/ 0 w 159"/>
                <a:gd name="T87" fmla="*/ 0 h 183"/>
                <a:gd name="T88" fmla="*/ 0 w 159"/>
                <a:gd name="T89" fmla="*/ 0 h 183"/>
                <a:gd name="T90" fmla="*/ 0 w 159"/>
                <a:gd name="T91" fmla="*/ 0 h 183"/>
                <a:gd name="T92" fmla="*/ 0 w 159"/>
                <a:gd name="T93" fmla="*/ 0 h 183"/>
                <a:gd name="T94" fmla="*/ 0 w 159"/>
                <a:gd name="T95" fmla="*/ 0 h 183"/>
                <a:gd name="T96" fmla="*/ 0 w 159"/>
                <a:gd name="T97" fmla="*/ 1 h 183"/>
                <a:gd name="T98" fmla="*/ 0 w 159"/>
                <a:gd name="T99" fmla="*/ 1 h 183"/>
                <a:gd name="T100" fmla="*/ 0 w 159"/>
                <a:gd name="T101" fmla="*/ 1 h 183"/>
                <a:gd name="T102" fmla="*/ 0 w 159"/>
                <a:gd name="T103" fmla="*/ 1 h 183"/>
                <a:gd name="T104" fmla="*/ 0 w 159"/>
                <a:gd name="T105" fmla="*/ 1 h 183"/>
                <a:gd name="T106" fmla="*/ 0 w 159"/>
                <a:gd name="T107" fmla="*/ 1 h 183"/>
                <a:gd name="T108" fmla="*/ 0 w 159"/>
                <a:gd name="T109" fmla="*/ 1 h 183"/>
                <a:gd name="T110" fmla="*/ 0 w 159"/>
                <a:gd name="T111" fmla="*/ 1 h 183"/>
                <a:gd name="T112" fmla="*/ 0 w 159"/>
                <a:gd name="T113" fmla="*/ 1 h 183"/>
                <a:gd name="T114" fmla="*/ 0 w 159"/>
                <a:gd name="T115" fmla="*/ 0 h 183"/>
                <a:gd name="T116" fmla="*/ 0 w 159"/>
                <a:gd name="T117" fmla="*/ 0 h 1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"/>
                <a:gd name="T178" fmla="*/ 0 h 183"/>
                <a:gd name="T179" fmla="*/ 159 w 159"/>
                <a:gd name="T180" fmla="*/ 183 h 1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" h="183">
                  <a:moveTo>
                    <a:pt x="62" y="54"/>
                  </a:moveTo>
                  <a:lnTo>
                    <a:pt x="17" y="50"/>
                  </a:lnTo>
                  <a:lnTo>
                    <a:pt x="19" y="45"/>
                  </a:lnTo>
                  <a:lnTo>
                    <a:pt x="20" y="41"/>
                  </a:lnTo>
                  <a:lnTo>
                    <a:pt x="22" y="38"/>
                  </a:lnTo>
                  <a:lnTo>
                    <a:pt x="23" y="35"/>
                  </a:lnTo>
                  <a:lnTo>
                    <a:pt x="25" y="31"/>
                  </a:lnTo>
                  <a:lnTo>
                    <a:pt x="28" y="29"/>
                  </a:lnTo>
                  <a:lnTo>
                    <a:pt x="30" y="25"/>
                  </a:lnTo>
                  <a:lnTo>
                    <a:pt x="32" y="23"/>
                  </a:lnTo>
                  <a:lnTo>
                    <a:pt x="35" y="21"/>
                  </a:lnTo>
                  <a:lnTo>
                    <a:pt x="37" y="17"/>
                  </a:lnTo>
                  <a:lnTo>
                    <a:pt x="40" y="15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50" y="9"/>
                  </a:lnTo>
                  <a:lnTo>
                    <a:pt x="54" y="7"/>
                  </a:lnTo>
                  <a:lnTo>
                    <a:pt x="58" y="6"/>
                  </a:lnTo>
                  <a:lnTo>
                    <a:pt x="61" y="5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5" y="1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10" y="0"/>
                  </a:lnTo>
                  <a:lnTo>
                    <a:pt x="114" y="1"/>
                  </a:lnTo>
                  <a:lnTo>
                    <a:pt x="118" y="2"/>
                  </a:lnTo>
                  <a:lnTo>
                    <a:pt x="122" y="3"/>
                  </a:lnTo>
                  <a:lnTo>
                    <a:pt x="126" y="5"/>
                  </a:lnTo>
                  <a:lnTo>
                    <a:pt x="130" y="6"/>
                  </a:lnTo>
                  <a:lnTo>
                    <a:pt x="134" y="7"/>
                  </a:lnTo>
                  <a:lnTo>
                    <a:pt x="136" y="9"/>
                  </a:lnTo>
                  <a:lnTo>
                    <a:pt x="140" y="12"/>
                  </a:lnTo>
                  <a:lnTo>
                    <a:pt x="143" y="14"/>
                  </a:lnTo>
                  <a:lnTo>
                    <a:pt x="145" y="16"/>
                  </a:lnTo>
                  <a:lnTo>
                    <a:pt x="148" y="18"/>
                  </a:lnTo>
                  <a:lnTo>
                    <a:pt x="150" y="21"/>
                  </a:lnTo>
                  <a:lnTo>
                    <a:pt x="151" y="23"/>
                  </a:lnTo>
                  <a:lnTo>
                    <a:pt x="153" y="25"/>
                  </a:lnTo>
                  <a:lnTo>
                    <a:pt x="155" y="29"/>
                  </a:lnTo>
                  <a:lnTo>
                    <a:pt x="156" y="31"/>
                  </a:lnTo>
                  <a:lnTo>
                    <a:pt x="157" y="35"/>
                  </a:lnTo>
                  <a:lnTo>
                    <a:pt x="158" y="37"/>
                  </a:lnTo>
                  <a:lnTo>
                    <a:pt x="158" y="40"/>
                  </a:lnTo>
                  <a:lnTo>
                    <a:pt x="158" y="44"/>
                  </a:lnTo>
                  <a:lnTo>
                    <a:pt x="159" y="47"/>
                  </a:lnTo>
                  <a:lnTo>
                    <a:pt x="158" y="48"/>
                  </a:lnTo>
                  <a:lnTo>
                    <a:pt x="158" y="50"/>
                  </a:lnTo>
                  <a:lnTo>
                    <a:pt x="158" y="51"/>
                  </a:lnTo>
                  <a:lnTo>
                    <a:pt x="158" y="52"/>
                  </a:lnTo>
                  <a:lnTo>
                    <a:pt x="158" y="54"/>
                  </a:lnTo>
                  <a:lnTo>
                    <a:pt x="158" y="55"/>
                  </a:lnTo>
                  <a:lnTo>
                    <a:pt x="158" y="56"/>
                  </a:lnTo>
                  <a:lnTo>
                    <a:pt x="158" y="58"/>
                  </a:lnTo>
                  <a:lnTo>
                    <a:pt x="157" y="60"/>
                  </a:lnTo>
                  <a:lnTo>
                    <a:pt x="157" y="61"/>
                  </a:lnTo>
                  <a:lnTo>
                    <a:pt x="157" y="62"/>
                  </a:lnTo>
                  <a:lnTo>
                    <a:pt x="157" y="65"/>
                  </a:lnTo>
                  <a:lnTo>
                    <a:pt x="156" y="66"/>
                  </a:lnTo>
                  <a:lnTo>
                    <a:pt x="156" y="68"/>
                  </a:lnTo>
                  <a:lnTo>
                    <a:pt x="156" y="70"/>
                  </a:lnTo>
                  <a:lnTo>
                    <a:pt x="155" y="73"/>
                  </a:lnTo>
                  <a:lnTo>
                    <a:pt x="155" y="76"/>
                  </a:lnTo>
                  <a:lnTo>
                    <a:pt x="153" y="80"/>
                  </a:lnTo>
                  <a:lnTo>
                    <a:pt x="152" y="84"/>
                  </a:lnTo>
                  <a:lnTo>
                    <a:pt x="151" y="88"/>
                  </a:lnTo>
                  <a:lnTo>
                    <a:pt x="151" y="93"/>
                  </a:lnTo>
                  <a:lnTo>
                    <a:pt x="150" y="98"/>
                  </a:lnTo>
                  <a:lnTo>
                    <a:pt x="149" y="104"/>
                  </a:lnTo>
                  <a:lnTo>
                    <a:pt x="148" y="111"/>
                  </a:lnTo>
                  <a:lnTo>
                    <a:pt x="146" y="115"/>
                  </a:lnTo>
                  <a:lnTo>
                    <a:pt x="145" y="120"/>
                  </a:lnTo>
                  <a:lnTo>
                    <a:pt x="144" y="124"/>
                  </a:lnTo>
                  <a:lnTo>
                    <a:pt x="143" y="129"/>
                  </a:lnTo>
                  <a:lnTo>
                    <a:pt x="143" y="133"/>
                  </a:lnTo>
                  <a:lnTo>
                    <a:pt x="142" y="137"/>
                  </a:lnTo>
                  <a:lnTo>
                    <a:pt x="142" y="141"/>
                  </a:lnTo>
                  <a:lnTo>
                    <a:pt x="141" y="143"/>
                  </a:lnTo>
                  <a:lnTo>
                    <a:pt x="141" y="146"/>
                  </a:lnTo>
                  <a:lnTo>
                    <a:pt x="141" y="149"/>
                  </a:lnTo>
                  <a:lnTo>
                    <a:pt x="141" y="152"/>
                  </a:lnTo>
                  <a:lnTo>
                    <a:pt x="141" y="154"/>
                  </a:lnTo>
                  <a:lnTo>
                    <a:pt x="141" y="156"/>
                  </a:lnTo>
                  <a:lnTo>
                    <a:pt x="141" y="158"/>
                  </a:lnTo>
                  <a:lnTo>
                    <a:pt x="141" y="160"/>
                  </a:lnTo>
                  <a:lnTo>
                    <a:pt x="141" y="161"/>
                  </a:lnTo>
                  <a:lnTo>
                    <a:pt x="141" y="164"/>
                  </a:lnTo>
                  <a:lnTo>
                    <a:pt x="141" y="166"/>
                  </a:lnTo>
                  <a:lnTo>
                    <a:pt x="142" y="168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3" y="175"/>
                  </a:lnTo>
                  <a:lnTo>
                    <a:pt x="143" y="177"/>
                  </a:lnTo>
                  <a:lnTo>
                    <a:pt x="144" y="180"/>
                  </a:lnTo>
                  <a:lnTo>
                    <a:pt x="100" y="180"/>
                  </a:lnTo>
                  <a:lnTo>
                    <a:pt x="99" y="177"/>
                  </a:lnTo>
                  <a:lnTo>
                    <a:pt x="99" y="176"/>
                  </a:lnTo>
                  <a:lnTo>
                    <a:pt x="98" y="174"/>
                  </a:lnTo>
                  <a:lnTo>
                    <a:pt x="98" y="173"/>
                  </a:lnTo>
                  <a:lnTo>
                    <a:pt x="98" y="171"/>
                  </a:lnTo>
                  <a:lnTo>
                    <a:pt x="97" y="169"/>
                  </a:lnTo>
                  <a:lnTo>
                    <a:pt x="97" y="167"/>
                  </a:lnTo>
                  <a:lnTo>
                    <a:pt x="97" y="166"/>
                  </a:lnTo>
                  <a:lnTo>
                    <a:pt x="97" y="165"/>
                  </a:lnTo>
                  <a:lnTo>
                    <a:pt x="97" y="162"/>
                  </a:lnTo>
                  <a:lnTo>
                    <a:pt x="97" y="161"/>
                  </a:lnTo>
                  <a:lnTo>
                    <a:pt x="97" y="160"/>
                  </a:lnTo>
                  <a:lnTo>
                    <a:pt x="95" y="161"/>
                  </a:lnTo>
                  <a:lnTo>
                    <a:pt x="92" y="164"/>
                  </a:lnTo>
                  <a:lnTo>
                    <a:pt x="91" y="165"/>
                  </a:lnTo>
                  <a:lnTo>
                    <a:pt x="89" y="167"/>
                  </a:lnTo>
                  <a:lnTo>
                    <a:pt x="88" y="168"/>
                  </a:lnTo>
                  <a:lnTo>
                    <a:pt x="85" y="169"/>
                  </a:lnTo>
                  <a:lnTo>
                    <a:pt x="83" y="171"/>
                  </a:lnTo>
                  <a:lnTo>
                    <a:pt x="82" y="173"/>
                  </a:lnTo>
                  <a:lnTo>
                    <a:pt x="80" y="174"/>
                  </a:lnTo>
                  <a:lnTo>
                    <a:pt x="77" y="175"/>
                  </a:lnTo>
                  <a:lnTo>
                    <a:pt x="75" y="176"/>
                  </a:lnTo>
                  <a:lnTo>
                    <a:pt x="74" y="177"/>
                  </a:lnTo>
                  <a:lnTo>
                    <a:pt x="72" y="177"/>
                  </a:lnTo>
                  <a:lnTo>
                    <a:pt x="69" y="179"/>
                  </a:lnTo>
                  <a:lnTo>
                    <a:pt x="67" y="180"/>
                  </a:lnTo>
                  <a:lnTo>
                    <a:pt x="65" y="180"/>
                  </a:lnTo>
                  <a:lnTo>
                    <a:pt x="62" y="181"/>
                  </a:lnTo>
                  <a:lnTo>
                    <a:pt x="60" y="181"/>
                  </a:lnTo>
                  <a:lnTo>
                    <a:pt x="58" y="182"/>
                  </a:lnTo>
                  <a:lnTo>
                    <a:pt x="55" y="182"/>
                  </a:lnTo>
                  <a:lnTo>
                    <a:pt x="53" y="182"/>
                  </a:lnTo>
                  <a:lnTo>
                    <a:pt x="51" y="182"/>
                  </a:lnTo>
                  <a:lnTo>
                    <a:pt x="49" y="182"/>
                  </a:lnTo>
                  <a:lnTo>
                    <a:pt x="47" y="183"/>
                  </a:lnTo>
                  <a:lnTo>
                    <a:pt x="44" y="182"/>
                  </a:lnTo>
                  <a:lnTo>
                    <a:pt x="40" y="182"/>
                  </a:lnTo>
                  <a:lnTo>
                    <a:pt x="37" y="182"/>
                  </a:lnTo>
                  <a:lnTo>
                    <a:pt x="34" y="181"/>
                  </a:lnTo>
                  <a:lnTo>
                    <a:pt x="31" y="180"/>
                  </a:lnTo>
                  <a:lnTo>
                    <a:pt x="28" y="179"/>
                  </a:lnTo>
                  <a:lnTo>
                    <a:pt x="25" y="177"/>
                  </a:lnTo>
                  <a:lnTo>
                    <a:pt x="22" y="176"/>
                  </a:lnTo>
                  <a:lnTo>
                    <a:pt x="20" y="175"/>
                  </a:lnTo>
                  <a:lnTo>
                    <a:pt x="17" y="173"/>
                  </a:lnTo>
                  <a:lnTo>
                    <a:pt x="15" y="171"/>
                  </a:lnTo>
                  <a:lnTo>
                    <a:pt x="13" y="169"/>
                  </a:lnTo>
                  <a:lnTo>
                    <a:pt x="10" y="166"/>
                  </a:lnTo>
                  <a:lnTo>
                    <a:pt x="8" y="164"/>
                  </a:lnTo>
                  <a:lnTo>
                    <a:pt x="7" y="161"/>
                  </a:lnTo>
                  <a:lnTo>
                    <a:pt x="5" y="159"/>
                  </a:lnTo>
                  <a:lnTo>
                    <a:pt x="4" y="156"/>
                  </a:lnTo>
                  <a:lnTo>
                    <a:pt x="2" y="152"/>
                  </a:lnTo>
                  <a:lnTo>
                    <a:pt x="1" y="150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1" y="116"/>
                  </a:lnTo>
                  <a:lnTo>
                    <a:pt x="2" y="113"/>
                  </a:lnTo>
                  <a:lnTo>
                    <a:pt x="4" y="109"/>
                  </a:lnTo>
                  <a:lnTo>
                    <a:pt x="5" y="107"/>
                  </a:lnTo>
                  <a:lnTo>
                    <a:pt x="6" y="104"/>
                  </a:lnTo>
                  <a:lnTo>
                    <a:pt x="8" y="100"/>
                  </a:lnTo>
                  <a:lnTo>
                    <a:pt x="10" y="98"/>
                  </a:lnTo>
                  <a:lnTo>
                    <a:pt x="12" y="96"/>
                  </a:lnTo>
                  <a:lnTo>
                    <a:pt x="15" y="93"/>
                  </a:lnTo>
                  <a:lnTo>
                    <a:pt x="17" y="90"/>
                  </a:lnTo>
                  <a:lnTo>
                    <a:pt x="20" y="88"/>
                  </a:lnTo>
                  <a:lnTo>
                    <a:pt x="23" y="86"/>
                  </a:lnTo>
                  <a:lnTo>
                    <a:pt x="27" y="84"/>
                  </a:lnTo>
                  <a:lnTo>
                    <a:pt x="31" y="82"/>
                  </a:lnTo>
                  <a:lnTo>
                    <a:pt x="36" y="81"/>
                  </a:lnTo>
                  <a:lnTo>
                    <a:pt x="39" y="80"/>
                  </a:lnTo>
                  <a:lnTo>
                    <a:pt x="45" y="78"/>
                  </a:lnTo>
                  <a:lnTo>
                    <a:pt x="50" y="77"/>
                  </a:lnTo>
                  <a:lnTo>
                    <a:pt x="55" y="76"/>
                  </a:lnTo>
                  <a:lnTo>
                    <a:pt x="61" y="75"/>
                  </a:lnTo>
                  <a:lnTo>
                    <a:pt x="68" y="75"/>
                  </a:lnTo>
                  <a:lnTo>
                    <a:pt x="73" y="74"/>
                  </a:lnTo>
                  <a:lnTo>
                    <a:pt x="77" y="73"/>
                  </a:lnTo>
                  <a:lnTo>
                    <a:pt x="82" y="73"/>
                  </a:lnTo>
                  <a:lnTo>
                    <a:pt x="87" y="71"/>
                  </a:lnTo>
                  <a:lnTo>
                    <a:pt x="91" y="71"/>
                  </a:lnTo>
                  <a:lnTo>
                    <a:pt x="95" y="70"/>
                  </a:lnTo>
                  <a:lnTo>
                    <a:pt x="98" y="70"/>
                  </a:lnTo>
                  <a:lnTo>
                    <a:pt x="102" y="69"/>
                  </a:lnTo>
                  <a:lnTo>
                    <a:pt x="104" y="69"/>
                  </a:lnTo>
                  <a:lnTo>
                    <a:pt x="107" y="68"/>
                  </a:lnTo>
                  <a:lnTo>
                    <a:pt x="110" y="68"/>
                  </a:lnTo>
                  <a:lnTo>
                    <a:pt x="112" y="68"/>
                  </a:lnTo>
                  <a:lnTo>
                    <a:pt x="112" y="66"/>
                  </a:lnTo>
                  <a:lnTo>
                    <a:pt x="112" y="65"/>
                  </a:lnTo>
                  <a:lnTo>
                    <a:pt x="112" y="62"/>
                  </a:lnTo>
                  <a:lnTo>
                    <a:pt x="113" y="61"/>
                  </a:lnTo>
                  <a:lnTo>
                    <a:pt x="113" y="60"/>
                  </a:lnTo>
                  <a:lnTo>
                    <a:pt x="113" y="58"/>
                  </a:lnTo>
                  <a:lnTo>
                    <a:pt x="113" y="56"/>
                  </a:lnTo>
                  <a:lnTo>
                    <a:pt x="113" y="55"/>
                  </a:lnTo>
                  <a:lnTo>
                    <a:pt x="113" y="54"/>
                  </a:lnTo>
                  <a:lnTo>
                    <a:pt x="113" y="53"/>
                  </a:lnTo>
                  <a:lnTo>
                    <a:pt x="113" y="52"/>
                  </a:lnTo>
                  <a:lnTo>
                    <a:pt x="114" y="52"/>
                  </a:lnTo>
                  <a:lnTo>
                    <a:pt x="113" y="51"/>
                  </a:lnTo>
                  <a:lnTo>
                    <a:pt x="113" y="50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3" y="46"/>
                  </a:lnTo>
                  <a:lnTo>
                    <a:pt x="112" y="45"/>
                  </a:lnTo>
                  <a:lnTo>
                    <a:pt x="112" y="44"/>
                  </a:lnTo>
                  <a:lnTo>
                    <a:pt x="111" y="43"/>
                  </a:lnTo>
                  <a:lnTo>
                    <a:pt x="111" y="41"/>
                  </a:lnTo>
                  <a:lnTo>
                    <a:pt x="110" y="40"/>
                  </a:lnTo>
                  <a:lnTo>
                    <a:pt x="108" y="39"/>
                  </a:lnTo>
                  <a:lnTo>
                    <a:pt x="107" y="38"/>
                  </a:lnTo>
                  <a:lnTo>
                    <a:pt x="106" y="37"/>
                  </a:lnTo>
                  <a:lnTo>
                    <a:pt x="105" y="37"/>
                  </a:lnTo>
                  <a:lnTo>
                    <a:pt x="104" y="36"/>
                  </a:lnTo>
                  <a:lnTo>
                    <a:pt x="102" y="36"/>
                  </a:lnTo>
                  <a:lnTo>
                    <a:pt x="100" y="35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6" y="35"/>
                  </a:lnTo>
                  <a:lnTo>
                    <a:pt x="95" y="35"/>
                  </a:lnTo>
                  <a:lnTo>
                    <a:pt x="92" y="35"/>
                  </a:lnTo>
                  <a:lnTo>
                    <a:pt x="91" y="35"/>
                  </a:lnTo>
                  <a:lnTo>
                    <a:pt x="89" y="35"/>
                  </a:lnTo>
                  <a:lnTo>
                    <a:pt x="87" y="35"/>
                  </a:lnTo>
                  <a:lnTo>
                    <a:pt x="84" y="35"/>
                  </a:lnTo>
                  <a:lnTo>
                    <a:pt x="83" y="35"/>
                  </a:lnTo>
                  <a:lnTo>
                    <a:pt x="81" y="35"/>
                  </a:lnTo>
                  <a:lnTo>
                    <a:pt x="80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5" y="37"/>
                  </a:lnTo>
                  <a:lnTo>
                    <a:pt x="74" y="37"/>
                  </a:lnTo>
                  <a:lnTo>
                    <a:pt x="73" y="38"/>
                  </a:lnTo>
                  <a:lnTo>
                    <a:pt x="72" y="39"/>
                  </a:lnTo>
                  <a:lnTo>
                    <a:pt x="70" y="39"/>
                  </a:lnTo>
                  <a:lnTo>
                    <a:pt x="69" y="40"/>
                  </a:lnTo>
                  <a:lnTo>
                    <a:pt x="68" y="41"/>
                  </a:lnTo>
                  <a:lnTo>
                    <a:pt x="67" y="43"/>
                  </a:lnTo>
                  <a:lnTo>
                    <a:pt x="66" y="44"/>
                  </a:lnTo>
                  <a:lnTo>
                    <a:pt x="65" y="45"/>
                  </a:lnTo>
                  <a:lnTo>
                    <a:pt x="65" y="46"/>
                  </a:lnTo>
                  <a:lnTo>
                    <a:pt x="63" y="48"/>
                  </a:lnTo>
                  <a:lnTo>
                    <a:pt x="63" y="50"/>
                  </a:lnTo>
                  <a:lnTo>
                    <a:pt x="62" y="51"/>
                  </a:lnTo>
                  <a:lnTo>
                    <a:pt x="62" y="52"/>
                  </a:lnTo>
                  <a:lnTo>
                    <a:pt x="62" y="54"/>
                  </a:lnTo>
                  <a:close/>
                  <a:moveTo>
                    <a:pt x="106" y="98"/>
                  </a:moveTo>
                  <a:lnTo>
                    <a:pt x="105" y="98"/>
                  </a:lnTo>
                  <a:lnTo>
                    <a:pt x="104" y="98"/>
                  </a:lnTo>
                  <a:lnTo>
                    <a:pt x="103" y="98"/>
                  </a:lnTo>
                  <a:lnTo>
                    <a:pt x="102" y="98"/>
                  </a:lnTo>
                  <a:lnTo>
                    <a:pt x="100" y="99"/>
                  </a:lnTo>
                  <a:lnTo>
                    <a:pt x="99" y="99"/>
                  </a:lnTo>
                  <a:lnTo>
                    <a:pt x="98" y="99"/>
                  </a:lnTo>
                  <a:lnTo>
                    <a:pt x="97" y="99"/>
                  </a:lnTo>
                  <a:lnTo>
                    <a:pt x="96" y="99"/>
                  </a:lnTo>
                  <a:lnTo>
                    <a:pt x="95" y="99"/>
                  </a:lnTo>
                  <a:lnTo>
                    <a:pt x="95" y="100"/>
                  </a:lnTo>
                  <a:lnTo>
                    <a:pt x="89" y="100"/>
                  </a:lnTo>
                  <a:lnTo>
                    <a:pt x="83" y="101"/>
                  </a:lnTo>
                  <a:lnTo>
                    <a:pt x="78" y="103"/>
                  </a:lnTo>
                  <a:lnTo>
                    <a:pt x="74" y="104"/>
                  </a:lnTo>
                  <a:lnTo>
                    <a:pt x="69" y="104"/>
                  </a:lnTo>
                  <a:lnTo>
                    <a:pt x="66" y="105"/>
                  </a:lnTo>
                  <a:lnTo>
                    <a:pt x="62" y="106"/>
                  </a:lnTo>
                  <a:lnTo>
                    <a:pt x="59" y="107"/>
                  </a:lnTo>
                  <a:lnTo>
                    <a:pt x="55" y="108"/>
                  </a:lnTo>
                  <a:lnTo>
                    <a:pt x="53" y="109"/>
                  </a:lnTo>
                  <a:lnTo>
                    <a:pt x="51" y="111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7" y="114"/>
                  </a:lnTo>
                  <a:lnTo>
                    <a:pt x="46" y="115"/>
                  </a:lnTo>
                  <a:lnTo>
                    <a:pt x="45" y="116"/>
                  </a:lnTo>
                  <a:lnTo>
                    <a:pt x="45" y="118"/>
                  </a:lnTo>
                  <a:lnTo>
                    <a:pt x="44" y="120"/>
                  </a:lnTo>
                  <a:lnTo>
                    <a:pt x="44" y="121"/>
                  </a:lnTo>
                  <a:lnTo>
                    <a:pt x="43" y="122"/>
                  </a:lnTo>
                  <a:lnTo>
                    <a:pt x="43" y="123"/>
                  </a:lnTo>
                  <a:lnTo>
                    <a:pt x="43" y="126"/>
                  </a:lnTo>
                  <a:lnTo>
                    <a:pt x="43" y="127"/>
                  </a:lnTo>
                  <a:lnTo>
                    <a:pt x="43" y="129"/>
                  </a:lnTo>
                  <a:lnTo>
                    <a:pt x="43" y="130"/>
                  </a:lnTo>
                  <a:lnTo>
                    <a:pt x="43" y="131"/>
                  </a:lnTo>
                  <a:lnTo>
                    <a:pt x="43" y="133"/>
                  </a:lnTo>
                  <a:lnTo>
                    <a:pt x="43" y="134"/>
                  </a:lnTo>
                  <a:lnTo>
                    <a:pt x="43" y="135"/>
                  </a:lnTo>
                  <a:lnTo>
                    <a:pt x="44" y="136"/>
                  </a:lnTo>
                  <a:lnTo>
                    <a:pt x="44" y="137"/>
                  </a:lnTo>
                  <a:lnTo>
                    <a:pt x="45" y="138"/>
                  </a:lnTo>
                  <a:lnTo>
                    <a:pt x="45" y="139"/>
                  </a:lnTo>
                  <a:lnTo>
                    <a:pt x="46" y="141"/>
                  </a:lnTo>
                  <a:lnTo>
                    <a:pt x="47" y="142"/>
                  </a:lnTo>
                  <a:lnTo>
                    <a:pt x="49" y="143"/>
                  </a:lnTo>
                  <a:lnTo>
                    <a:pt x="50" y="144"/>
                  </a:lnTo>
                  <a:lnTo>
                    <a:pt x="51" y="145"/>
                  </a:lnTo>
                  <a:lnTo>
                    <a:pt x="52" y="145"/>
                  </a:lnTo>
                  <a:lnTo>
                    <a:pt x="53" y="146"/>
                  </a:lnTo>
                  <a:lnTo>
                    <a:pt x="54" y="146"/>
                  </a:lnTo>
                  <a:lnTo>
                    <a:pt x="55" y="147"/>
                  </a:lnTo>
                  <a:lnTo>
                    <a:pt x="58" y="147"/>
                  </a:lnTo>
                  <a:lnTo>
                    <a:pt x="59" y="147"/>
                  </a:lnTo>
                  <a:lnTo>
                    <a:pt x="60" y="147"/>
                  </a:lnTo>
                  <a:lnTo>
                    <a:pt x="61" y="147"/>
                  </a:lnTo>
                  <a:lnTo>
                    <a:pt x="63" y="149"/>
                  </a:lnTo>
                  <a:lnTo>
                    <a:pt x="65" y="147"/>
                  </a:lnTo>
                  <a:lnTo>
                    <a:pt x="66" y="147"/>
                  </a:lnTo>
                  <a:lnTo>
                    <a:pt x="68" y="147"/>
                  </a:lnTo>
                  <a:lnTo>
                    <a:pt x="69" y="147"/>
                  </a:lnTo>
                  <a:lnTo>
                    <a:pt x="72" y="147"/>
                  </a:lnTo>
                  <a:lnTo>
                    <a:pt x="73" y="146"/>
                  </a:lnTo>
                  <a:lnTo>
                    <a:pt x="75" y="146"/>
                  </a:lnTo>
                  <a:lnTo>
                    <a:pt x="76" y="145"/>
                  </a:lnTo>
                  <a:lnTo>
                    <a:pt x="77" y="145"/>
                  </a:lnTo>
                  <a:lnTo>
                    <a:pt x="80" y="144"/>
                  </a:lnTo>
                  <a:lnTo>
                    <a:pt x="81" y="143"/>
                  </a:lnTo>
                  <a:lnTo>
                    <a:pt x="83" y="143"/>
                  </a:lnTo>
                  <a:lnTo>
                    <a:pt x="84" y="142"/>
                  </a:lnTo>
                  <a:lnTo>
                    <a:pt x="85" y="141"/>
                  </a:lnTo>
                  <a:lnTo>
                    <a:pt x="87" y="139"/>
                  </a:lnTo>
                  <a:lnTo>
                    <a:pt x="88" y="138"/>
                  </a:lnTo>
                  <a:lnTo>
                    <a:pt x="89" y="138"/>
                  </a:lnTo>
                  <a:lnTo>
                    <a:pt x="90" y="137"/>
                  </a:lnTo>
                  <a:lnTo>
                    <a:pt x="91" y="136"/>
                  </a:lnTo>
                  <a:lnTo>
                    <a:pt x="92" y="135"/>
                  </a:lnTo>
                  <a:lnTo>
                    <a:pt x="92" y="134"/>
                  </a:lnTo>
                  <a:lnTo>
                    <a:pt x="93" y="133"/>
                  </a:lnTo>
                  <a:lnTo>
                    <a:pt x="95" y="131"/>
                  </a:lnTo>
                  <a:lnTo>
                    <a:pt x="96" y="130"/>
                  </a:lnTo>
                  <a:lnTo>
                    <a:pt x="96" y="128"/>
                  </a:lnTo>
                  <a:lnTo>
                    <a:pt x="97" y="127"/>
                  </a:lnTo>
                  <a:lnTo>
                    <a:pt x="97" y="124"/>
                  </a:lnTo>
                  <a:lnTo>
                    <a:pt x="98" y="122"/>
                  </a:lnTo>
                  <a:lnTo>
                    <a:pt x="99" y="121"/>
                  </a:lnTo>
                  <a:lnTo>
                    <a:pt x="99" y="119"/>
                  </a:lnTo>
                  <a:lnTo>
                    <a:pt x="100" y="116"/>
                  </a:lnTo>
                  <a:lnTo>
                    <a:pt x="100" y="114"/>
                  </a:lnTo>
                  <a:lnTo>
                    <a:pt x="102" y="112"/>
                  </a:lnTo>
                  <a:lnTo>
                    <a:pt x="102" y="108"/>
                  </a:lnTo>
                  <a:lnTo>
                    <a:pt x="103" y="106"/>
                  </a:lnTo>
                  <a:lnTo>
                    <a:pt x="104" y="104"/>
                  </a:lnTo>
                  <a:lnTo>
                    <a:pt x="106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7" name="Freeform 154"/>
            <p:cNvSpPr>
              <a:spLocks/>
            </p:cNvSpPr>
            <p:nvPr/>
          </p:nvSpPr>
          <p:spPr bwMode="auto">
            <a:xfrm>
              <a:off x="4970" y="3219"/>
              <a:ext cx="95" cy="87"/>
            </a:xfrm>
            <a:custGeom>
              <a:avLst/>
              <a:gdLst>
                <a:gd name="T0" fmla="*/ 1 w 189"/>
                <a:gd name="T1" fmla="*/ 0 h 175"/>
                <a:gd name="T2" fmla="*/ 1 w 189"/>
                <a:gd name="T3" fmla="*/ 0 h 175"/>
                <a:gd name="T4" fmla="*/ 1 w 189"/>
                <a:gd name="T5" fmla="*/ 0 h 175"/>
                <a:gd name="T6" fmla="*/ 2 w 189"/>
                <a:gd name="T7" fmla="*/ 0 h 175"/>
                <a:gd name="T8" fmla="*/ 2 w 189"/>
                <a:gd name="T9" fmla="*/ 0 h 175"/>
                <a:gd name="T10" fmla="*/ 2 w 189"/>
                <a:gd name="T11" fmla="*/ 0 h 175"/>
                <a:gd name="T12" fmla="*/ 2 w 189"/>
                <a:gd name="T13" fmla="*/ 1 h 175"/>
                <a:gd name="T14" fmla="*/ 1 w 189"/>
                <a:gd name="T15" fmla="*/ 1 h 175"/>
                <a:gd name="T16" fmla="*/ 1 w 189"/>
                <a:gd name="T17" fmla="*/ 0 h 175"/>
                <a:gd name="T18" fmla="*/ 1 w 189"/>
                <a:gd name="T19" fmla="*/ 0 h 175"/>
                <a:gd name="T20" fmla="*/ 1 w 189"/>
                <a:gd name="T21" fmla="*/ 1 h 175"/>
                <a:gd name="T22" fmla="*/ 0 w 189"/>
                <a:gd name="T23" fmla="*/ 1 h 175"/>
                <a:gd name="T24" fmla="*/ 1 w 189"/>
                <a:gd name="T25" fmla="*/ 0 h 175"/>
                <a:gd name="T26" fmla="*/ 1 w 189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9"/>
                <a:gd name="T43" fmla="*/ 0 h 175"/>
                <a:gd name="T44" fmla="*/ 189 w 189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9" h="175">
                  <a:moveTo>
                    <a:pt x="35" y="0"/>
                  </a:moveTo>
                  <a:lnTo>
                    <a:pt x="79" y="0"/>
                  </a:lnTo>
                  <a:lnTo>
                    <a:pt x="66" y="64"/>
                  </a:lnTo>
                  <a:lnTo>
                    <a:pt x="130" y="64"/>
                  </a:lnTo>
                  <a:lnTo>
                    <a:pt x="142" y="0"/>
                  </a:lnTo>
                  <a:lnTo>
                    <a:pt x="189" y="0"/>
                  </a:lnTo>
                  <a:lnTo>
                    <a:pt x="153" y="175"/>
                  </a:lnTo>
                  <a:lnTo>
                    <a:pt x="108" y="175"/>
                  </a:lnTo>
                  <a:lnTo>
                    <a:pt x="122" y="101"/>
                  </a:lnTo>
                  <a:lnTo>
                    <a:pt x="59" y="101"/>
                  </a:lnTo>
                  <a:lnTo>
                    <a:pt x="44" y="175"/>
                  </a:lnTo>
                  <a:lnTo>
                    <a:pt x="0" y="17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8" name="Freeform 155"/>
            <p:cNvSpPr>
              <a:spLocks/>
            </p:cNvSpPr>
            <p:nvPr/>
          </p:nvSpPr>
          <p:spPr bwMode="auto">
            <a:xfrm>
              <a:off x="5068" y="3219"/>
              <a:ext cx="95" cy="87"/>
            </a:xfrm>
            <a:custGeom>
              <a:avLst/>
              <a:gdLst>
                <a:gd name="T0" fmla="*/ 1 w 189"/>
                <a:gd name="T1" fmla="*/ 0 h 175"/>
                <a:gd name="T2" fmla="*/ 1 w 189"/>
                <a:gd name="T3" fmla="*/ 0 h 175"/>
                <a:gd name="T4" fmla="*/ 1 w 189"/>
                <a:gd name="T5" fmla="*/ 0 h 175"/>
                <a:gd name="T6" fmla="*/ 2 w 189"/>
                <a:gd name="T7" fmla="*/ 0 h 175"/>
                <a:gd name="T8" fmla="*/ 2 w 189"/>
                <a:gd name="T9" fmla="*/ 0 h 175"/>
                <a:gd name="T10" fmla="*/ 2 w 189"/>
                <a:gd name="T11" fmla="*/ 0 h 175"/>
                <a:gd name="T12" fmla="*/ 2 w 189"/>
                <a:gd name="T13" fmla="*/ 1 h 175"/>
                <a:gd name="T14" fmla="*/ 1 w 189"/>
                <a:gd name="T15" fmla="*/ 1 h 175"/>
                <a:gd name="T16" fmla="*/ 1 w 189"/>
                <a:gd name="T17" fmla="*/ 0 h 175"/>
                <a:gd name="T18" fmla="*/ 1 w 189"/>
                <a:gd name="T19" fmla="*/ 0 h 175"/>
                <a:gd name="T20" fmla="*/ 1 w 189"/>
                <a:gd name="T21" fmla="*/ 1 h 175"/>
                <a:gd name="T22" fmla="*/ 0 w 189"/>
                <a:gd name="T23" fmla="*/ 1 h 175"/>
                <a:gd name="T24" fmla="*/ 1 w 189"/>
                <a:gd name="T25" fmla="*/ 0 h 175"/>
                <a:gd name="T26" fmla="*/ 1 w 189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9"/>
                <a:gd name="T43" fmla="*/ 0 h 175"/>
                <a:gd name="T44" fmla="*/ 189 w 189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9" h="175">
                  <a:moveTo>
                    <a:pt x="36" y="0"/>
                  </a:moveTo>
                  <a:lnTo>
                    <a:pt x="81" y="0"/>
                  </a:lnTo>
                  <a:lnTo>
                    <a:pt x="67" y="64"/>
                  </a:lnTo>
                  <a:lnTo>
                    <a:pt x="131" y="64"/>
                  </a:lnTo>
                  <a:lnTo>
                    <a:pt x="143" y="0"/>
                  </a:lnTo>
                  <a:lnTo>
                    <a:pt x="189" y="0"/>
                  </a:lnTo>
                  <a:lnTo>
                    <a:pt x="154" y="175"/>
                  </a:lnTo>
                  <a:lnTo>
                    <a:pt x="109" y="175"/>
                  </a:lnTo>
                  <a:lnTo>
                    <a:pt x="124" y="101"/>
                  </a:lnTo>
                  <a:lnTo>
                    <a:pt x="60" y="101"/>
                  </a:lnTo>
                  <a:lnTo>
                    <a:pt x="45" y="175"/>
                  </a:lnTo>
                  <a:lnTo>
                    <a:pt x="0" y="17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9" name="Freeform 156"/>
            <p:cNvSpPr>
              <a:spLocks noEditPoints="1"/>
            </p:cNvSpPr>
            <p:nvPr/>
          </p:nvSpPr>
          <p:spPr bwMode="auto">
            <a:xfrm>
              <a:off x="5168" y="3217"/>
              <a:ext cx="79" cy="91"/>
            </a:xfrm>
            <a:custGeom>
              <a:avLst/>
              <a:gdLst>
                <a:gd name="T0" fmla="*/ 0 w 159"/>
                <a:gd name="T1" fmla="*/ 0 h 183"/>
                <a:gd name="T2" fmla="*/ 0 w 159"/>
                <a:gd name="T3" fmla="*/ 0 h 183"/>
                <a:gd name="T4" fmla="*/ 0 w 159"/>
                <a:gd name="T5" fmla="*/ 0 h 183"/>
                <a:gd name="T6" fmla="*/ 0 w 159"/>
                <a:gd name="T7" fmla="*/ 0 h 183"/>
                <a:gd name="T8" fmla="*/ 0 w 159"/>
                <a:gd name="T9" fmla="*/ 0 h 183"/>
                <a:gd name="T10" fmla="*/ 1 w 159"/>
                <a:gd name="T11" fmla="*/ 0 h 183"/>
                <a:gd name="T12" fmla="*/ 1 w 159"/>
                <a:gd name="T13" fmla="*/ 0 h 183"/>
                <a:gd name="T14" fmla="*/ 1 w 159"/>
                <a:gd name="T15" fmla="*/ 0 h 183"/>
                <a:gd name="T16" fmla="*/ 1 w 159"/>
                <a:gd name="T17" fmla="*/ 0 h 183"/>
                <a:gd name="T18" fmla="*/ 1 w 159"/>
                <a:gd name="T19" fmla="*/ 0 h 183"/>
                <a:gd name="T20" fmla="*/ 1 w 159"/>
                <a:gd name="T21" fmla="*/ 0 h 183"/>
                <a:gd name="T22" fmla="*/ 1 w 159"/>
                <a:gd name="T23" fmla="*/ 0 h 183"/>
                <a:gd name="T24" fmla="*/ 1 w 159"/>
                <a:gd name="T25" fmla="*/ 1 h 183"/>
                <a:gd name="T26" fmla="*/ 1 w 159"/>
                <a:gd name="T27" fmla="*/ 1 h 183"/>
                <a:gd name="T28" fmla="*/ 1 w 159"/>
                <a:gd name="T29" fmla="*/ 1 h 183"/>
                <a:gd name="T30" fmla="*/ 1 w 159"/>
                <a:gd name="T31" fmla="*/ 1 h 183"/>
                <a:gd name="T32" fmla="*/ 0 w 159"/>
                <a:gd name="T33" fmla="*/ 1 h 183"/>
                <a:gd name="T34" fmla="*/ 0 w 159"/>
                <a:gd name="T35" fmla="*/ 1 h 183"/>
                <a:gd name="T36" fmla="*/ 0 w 159"/>
                <a:gd name="T37" fmla="*/ 1 h 183"/>
                <a:gd name="T38" fmla="*/ 0 w 159"/>
                <a:gd name="T39" fmla="*/ 1 h 183"/>
                <a:gd name="T40" fmla="*/ 0 w 159"/>
                <a:gd name="T41" fmla="*/ 1 h 183"/>
                <a:gd name="T42" fmla="*/ 0 w 159"/>
                <a:gd name="T43" fmla="*/ 1 h 183"/>
                <a:gd name="T44" fmla="*/ 0 w 159"/>
                <a:gd name="T45" fmla="*/ 1 h 183"/>
                <a:gd name="T46" fmla="*/ 0 w 159"/>
                <a:gd name="T47" fmla="*/ 1 h 183"/>
                <a:gd name="T48" fmla="*/ 0 w 159"/>
                <a:gd name="T49" fmla="*/ 1 h 183"/>
                <a:gd name="T50" fmla="*/ 0 w 159"/>
                <a:gd name="T51" fmla="*/ 1 h 183"/>
                <a:gd name="T52" fmla="*/ 0 w 159"/>
                <a:gd name="T53" fmla="*/ 0 h 183"/>
                <a:gd name="T54" fmla="*/ 0 w 159"/>
                <a:gd name="T55" fmla="*/ 0 h 183"/>
                <a:gd name="T56" fmla="*/ 0 w 159"/>
                <a:gd name="T57" fmla="*/ 0 h 183"/>
                <a:gd name="T58" fmla="*/ 0 w 159"/>
                <a:gd name="T59" fmla="*/ 0 h 183"/>
                <a:gd name="T60" fmla="*/ 0 w 159"/>
                <a:gd name="T61" fmla="*/ 0 h 183"/>
                <a:gd name="T62" fmla="*/ 0 w 159"/>
                <a:gd name="T63" fmla="*/ 0 h 183"/>
                <a:gd name="T64" fmla="*/ 0 w 159"/>
                <a:gd name="T65" fmla="*/ 0 h 183"/>
                <a:gd name="T66" fmla="*/ 0 w 159"/>
                <a:gd name="T67" fmla="*/ 0 h 183"/>
                <a:gd name="T68" fmla="*/ 0 w 159"/>
                <a:gd name="T69" fmla="*/ 0 h 183"/>
                <a:gd name="T70" fmla="*/ 0 w 159"/>
                <a:gd name="T71" fmla="*/ 0 h 183"/>
                <a:gd name="T72" fmla="*/ 0 w 159"/>
                <a:gd name="T73" fmla="*/ 0 h 183"/>
                <a:gd name="T74" fmla="*/ 0 w 159"/>
                <a:gd name="T75" fmla="*/ 0 h 183"/>
                <a:gd name="T76" fmla="*/ 0 w 159"/>
                <a:gd name="T77" fmla="*/ 0 h 183"/>
                <a:gd name="T78" fmla="*/ 0 w 159"/>
                <a:gd name="T79" fmla="*/ 0 h 183"/>
                <a:gd name="T80" fmla="*/ 0 w 159"/>
                <a:gd name="T81" fmla="*/ 0 h 183"/>
                <a:gd name="T82" fmla="*/ 0 w 159"/>
                <a:gd name="T83" fmla="*/ 0 h 183"/>
                <a:gd name="T84" fmla="*/ 0 w 159"/>
                <a:gd name="T85" fmla="*/ 0 h 183"/>
                <a:gd name="T86" fmla="*/ 0 w 159"/>
                <a:gd name="T87" fmla="*/ 0 h 183"/>
                <a:gd name="T88" fmla="*/ 0 w 159"/>
                <a:gd name="T89" fmla="*/ 0 h 183"/>
                <a:gd name="T90" fmla="*/ 0 w 159"/>
                <a:gd name="T91" fmla="*/ 0 h 183"/>
                <a:gd name="T92" fmla="*/ 0 w 159"/>
                <a:gd name="T93" fmla="*/ 0 h 183"/>
                <a:gd name="T94" fmla="*/ 0 w 159"/>
                <a:gd name="T95" fmla="*/ 0 h 183"/>
                <a:gd name="T96" fmla="*/ 0 w 159"/>
                <a:gd name="T97" fmla="*/ 1 h 183"/>
                <a:gd name="T98" fmla="*/ 0 w 159"/>
                <a:gd name="T99" fmla="*/ 1 h 183"/>
                <a:gd name="T100" fmla="*/ 0 w 159"/>
                <a:gd name="T101" fmla="*/ 1 h 183"/>
                <a:gd name="T102" fmla="*/ 0 w 159"/>
                <a:gd name="T103" fmla="*/ 1 h 183"/>
                <a:gd name="T104" fmla="*/ 0 w 159"/>
                <a:gd name="T105" fmla="*/ 1 h 183"/>
                <a:gd name="T106" fmla="*/ 0 w 159"/>
                <a:gd name="T107" fmla="*/ 1 h 183"/>
                <a:gd name="T108" fmla="*/ 0 w 159"/>
                <a:gd name="T109" fmla="*/ 1 h 183"/>
                <a:gd name="T110" fmla="*/ 0 w 159"/>
                <a:gd name="T111" fmla="*/ 1 h 183"/>
                <a:gd name="T112" fmla="*/ 0 w 159"/>
                <a:gd name="T113" fmla="*/ 1 h 183"/>
                <a:gd name="T114" fmla="*/ 0 w 159"/>
                <a:gd name="T115" fmla="*/ 0 h 183"/>
                <a:gd name="T116" fmla="*/ 0 w 159"/>
                <a:gd name="T117" fmla="*/ 0 h 1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"/>
                <a:gd name="T178" fmla="*/ 0 h 183"/>
                <a:gd name="T179" fmla="*/ 159 w 159"/>
                <a:gd name="T180" fmla="*/ 183 h 1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" h="183">
                  <a:moveTo>
                    <a:pt x="62" y="54"/>
                  </a:moveTo>
                  <a:lnTo>
                    <a:pt x="18" y="50"/>
                  </a:lnTo>
                  <a:lnTo>
                    <a:pt x="19" y="45"/>
                  </a:lnTo>
                  <a:lnTo>
                    <a:pt x="20" y="41"/>
                  </a:lnTo>
                  <a:lnTo>
                    <a:pt x="22" y="38"/>
                  </a:lnTo>
                  <a:lnTo>
                    <a:pt x="24" y="35"/>
                  </a:lnTo>
                  <a:lnTo>
                    <a:pt x="25" y="31"/>
                  </a:lnTo>
                  <a:lnTo>
                    <a:pt x="27" y="29"/>
                  </a:lnTo>
                  <a:lnTo>
                    <a:pt x="30" y="25"/>
                  </a:lnTo>
                  <a:lnTo>
                    <a:pt x="32" y="23"/>
                  </a:lnTo>
                  <a:lnTo>
                    <a:pt x="34" y="21"/>
                  </a:lnTo>
                  <a:lnTo>
                    <a:pt x="37" y="17"/>
                  </a:lnTo>
                  <a:lnTo>
                    <a:pt x="40" y="15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9" y="9"/>
                  </a:lnTo>
                  <a:lnTo>
                    <a:pt x="54" y="7"/>
                  </a:lnTo>
                  <a:lnTo>
                    <a:pt x="57" y="6"/>
                  </a:lnTo>
                  <a:lnTo>
                    <a:pt x="61" y="5"/>
                  </a:lnTo>
                  <a:lnTo>
                    <a:pt x="65" y="2"/>
                  </a:lnTo>
                  <a:lnTo>
                    <a:pt x="70" y="2"/>
                  </a:lnTo>
                  <a:lnTo>
                    <a:pt x="75" y="1"/>
                  </a:lnTo>
                  <a:lnTo>
                    <a:pt x="79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4" y="1"/>
                  </a:lnTo>
                  <a:lnTo>
                    <a:pt x="118" y="2"/>
                  </a:lnTo>
                  <a:lnTo>
                    <a:pt x="123" y="3"/>
                  </a:lnTo>
                  <a:lnTo>
                    <a:pt x="126" y="5"/>
                  </a:lnTo>
                  <a:lnTo>
                    <a:pt x="130" y="6"/>
                  </a:lnTo>
                  <a:lnTo>
                    <a:pt x="133" y="7"/>
                  </a:lnTo>
                  <a:lnTo>
                    <a:pt x="137" y="9"/>
                  </a:lnTo>
                  <a:lnTo>
                    <a:pt x="139" y="12"/>
                  </a:lnTo>
                  <a:lnTo>
                    <a:pt x="143" y="14"/>
                  </a:lnTo>
                  <a:lnTo>
                    <a:pt x="145" y="16"/>
                  </a:lnTo>
                  <a:lnTo>
                    <a:pt x="147" y="18"/>
                  </a:lnTo>
                  <a:lnTo>
                    <a:pt x="150" y="21"/>
                  </a:lnTo>
                  <a:lnTo>
                    <a:pt x="151" y="23"/>
                  </a:lnTo>
                  <a:lnTo>
                    <a:pt x="153" y="25"/>
                  </a:lnTo>
                  <a:lnTo>
                    <a:pt x="154" y="29"/>
                  </a:lnTo>
                  <a:lnTo>
                    <a:pt x="155" y="31"/>
                  </a:lnTo>
                  <a:lnTo>
                    <a:pt x="156" y="35"/>
                  </a:lnTo>
                  <a:lnTo>
                    <a:pt x="158" y="37"/>
                  </a:lnTo>
                  <a:lnTo>
                    <a:pt x="158" y="40"/>
                  </a:lnTo>
                  <a:lnTo>
                    <a:pt x="158" y="44"/>
                  </a:lnTo>
                  <a:lnTo>
                    <a:pt x="159" y="47"/>
                  </a:lnTo>
                  <a:lnTo>
                    <a:pt x="158" y="48"/>
                  </a:lnTo>
                  <a:lnTo>
                    <a:pt x="158" y="50"/>
                  </a:lnTo>
                  <a:lnTo>
                    <a:pt x="158" y="51"/>
                  </a:lnTo>
                  <a:lnTo>
                    <a:pt x="158" y="52"/>
                  </a:lnTo>
                  <a:lnTo>
                    <a:pt x="158" y="54"/>
                  </a:lnTo>
                  <a:lnTo>
                    <a:pt x="158" y="55"/>
                  </a:lnTo>
                  <a:lnTo>
                    <a:pt x="158" y="56"/>
                  </a:lnTo>
                  <a:lnTo>
                    <a:pt x="158" y="58"/>
                  </a:lnTo>
                  <a:lnTo>
                    <a:pt x="156" y="60"/>
                  </a:lnTo>
                  <a:lnTo>
                    <a:pt x="156" y="61"/>
                  </a:lnTo>
                  <a:lnTo>
                    <a:pt x="156" y="62"/>
                  </a:lnTo>
                  <a:lnTo>
                    <a:pt x="156" y="65"/>
                  </a:lnTo>
                  <a:lnTo>
                    <a:pt x="155" y="66"/>
                  </a:lnTo>
                  <a:lnTo>
                    <a:pt x="155" y="68"/>
                  </a:lnTo>
                  <a:lnTo>
                    <a:pt x="155" y="70"/>
                  </a:lnTo>
                  <a:lnTo>
                    <a:pt x="154" y="73"/>
                  </a:lnTo>
                  <a:lnTo>
                    <a:pt x="154" y="76"/>
                  </a:lnTo>
                  <a:lnTo>
                    <a:pt x="153" y="80"/>
                  </a:lnTo>
                  <a:lnTo>
                    <a:pt x="152" y="84"/>
                  </a:lnTo>
                  <a:lnTo>
                    <a:pt x="151" y="88"/>
                  </a:lnTo>
                  <a:lnTo>
                    <a:pt x="151" y="93"/>
                  </a:lnTo>
                  <a:lnTo>
                    <a:pt x="150" y="98"/>
                  </a:lnTo>
                  <a:lnTo>
                    <a:pt x="148" y="104"/>
                  </a:lnTo>
                  <a:lnTo>
                    <a:pt x="147" y="111"/>
                  </a:lnTo>
                  <a:lnTo>
                    <a:pt x="146" y="115"/>
                  </a:lnTo>
                  <a:lnTo>
                    <a:pt x="145" y="120"/>
                  </a:lnTo>
                  <a:lnTo>
                    <a:pt x="144" y="124"/>
                  </a:lnTo>
                  <a:lnTo>
                    <a:pt x="144" y="129"/>
                  </a:lnTo>
                  <a:lnTo>
                    <a:pt x="143" y="133"/>
                  </a:lnTo>
                  <a:lnTo>
                    <a:pt x="143" y="137"/>
                  </a:lnTo>
                  <a:lnTo>
                    <a:pt x="141" y="141"/>
                  </a:lnTo>
                  <a:lnTo>
                    <a:pt x="141" y="143"/>
                  </a:lnTo>
                  <a:lnTo>
                    <a:pt x="141" y="146"/>
                  </a:lnTo>
                  <a:lnTo>
                    <a:pt x="141" y="149"/>
                  </a:lnTo>
                  <a:lnTo>
                    <a:pt x="141" y="152"/>
                  </a:lnTo>
                  <a:lnTo>
                    <a:pt x="141" y="154"/>
                  </a:lnTo>
                  <a:lnTo>
                    <a:pt x="141" y="156"/>
                  </a:lnTo>
                  <a:lnTo>
                    <a:pt x="141" y="158"/>
                  </a:lnTo>
                  <a:lnTo>
                    <a:pt x="141" y="160"/>
                  </a:lnTo>
                  <a:lnTo>
                    <a:pt x="141" y="161"/>
                  </a:lnTo>
                  <a:lnTo>
                    <a:pt x="141" y="164"/>
                  </a:lnTo>
                  <a:lnTo>
                    <a:pt x="141" y="166"/>
                  </a:lnTo>
                  <a:lnTo>
                    <a:pt x="143" y="168"/>
                  </a:lnTo>
                  <a:lnTo>
                    <a:pt x="143" y="171"/>
                  </a:lnTo>
                  <a:lnTo>
                    <a:pt x="143" y="173"/>
                  </a:lnTo>
                  <a:lnTo>
                    <a:pt x="144" y="175"/>
                  </a:lnTo>
                  <a:lnTo>
                    <a:pt x="144" y="177"/>
                  </a:lnTo>
                  <a:lnTo>
                    <a:pt x="145" y="180"/>
                  </a:lnTo>
                  <a:lnTo>
                    <a:pt x="100" y="180"/>
                  </a:lnTo>
                  <a:lnTo>
                    <a:pt x="99" y="177"/>
                  </a:lnTo>
                  <a:lnTo>
                    <a:pt x="99" y="176"/>
                  </a:lnTo>
                  <a:lnTo>
                    <a:pt x="99" y="174"/>
                  </a:lnTo>
                  <a:lnTo>
                    <a:pt x="98" y="173"/>
                  </a:lnTo>
                  <a:lnTo>
                    <a:pt x="98" y="171"/>
                  </a:lnTo>
                  <a:lnTo>
                    <a:pt x="98" y="169"/>
                  </a:lnTo>
                  <a:lnTo>
                    <a:pt x="98" y="167"/>
                  </a:lnTo>
                  <a:lnTo>
                    <a:pt x="97" y="166"/>
                  </a:lnTo>
                  <a:lnTo>
                    <a:pt x="97" y="165"/>
                  </a:lnTo>
                  <a:lnTo>
                    <a:pt x="97" y="162"/>
                  </a:lnTo>
                  <a:lnTo>
                    <a:pt x="97" y="161"/>
                  </a:lnTo>
                  <a:lnTo>
                    <a:pt x="97" y="160"/>
                  </a:lnTo>
                  <a:lnTo>
                    <a:pt x="94" y="161"/>
                  </a:lnTo>
                  <a:lnTo>
                    <a:pt x="93" y="164"/>
                  </a:lnTo>
                  <a:lnTo>
                    <a:pt x="91" y="165"/>
                  </a:lnTo>
                  <a:lnTo>
                    <a:pt x="90" y="167"/>
                  </a:lnTo>
                  <a:lnTo>
                    <a:pt x="87" y="168"/>
                  </a:lnTo>
                  <a:lnTo>
                    <a:pt x="85" y="169"/>
                  </a:lnTo>
                  <a:lnTo>
                    <a:pt x="84" y="171"/>
                  </a:lnTo>
                  <a:lnTo>
                    <a:pt x="82" y="173"/>
                  </a:lnTo>
                  <a:lnTo>
                    <a:pt x="79" y="174"/>
                  </a:lnTo>
                  <a:lnTo>
                    <a:pt x="77" y="175"/>
                  </a:lnTo>
                  <a:lnTo>
                    <a:pt x="75" y="176"/>
                  </a:lnTo>
                  <a:lnTo>
                    <a:pt x="73" y="177"/>
                  </a:lnTo>
                  <a:lnTo>
                    <a:pt x="71" y="177"/>
                  </a:lnTo>
                  <a:lnTo>
                    <a:pt x="69" y="179"/>
                  </a:lnTo>
                  <a:lnTo>
                    <a:pt x="67" y="180"/>
                  </a:lnTo>
                  <a:lnTo>
                    <a:pt x="64" y="180"/>
                  </a:lnTo>
                  <a:lnTo>
                    <a:pt x="62" y="181"/>
                  </a:lnTo>
                  <a:lnTo>
                    <a:pt x="60" y="181"/>
                  </a:lnTo>
                  <a:lnTo>
                    <a:pt x="59" y="182"/>
                  </a:lnTo>
                  <a:lnTo>
                    <a:pt x="56" y="182"/>
                  </a:lnTo>
                  <a:lnTo>
                    <a:pt x="54" y="182"/>
                  </a:lnTo>
                  <a:lnTo>
                    <a:pt x="52" y="182"/>
                  </a:lnTo>
                  <a:lnTo>
                    <a:pt x="49" y="182"/>
                  </a:lnTo>
                  <a:lnTo>
                    <a:pt x="48" y="183"/>
                  </a:lnTo>
                  <a:lnTo>
                    <a:pt x="45" y="182"/>
                  </a:lnTo>
                  <a:lnTo>
                    <a:pt x="41" y="182"/>
                  </a:lnTo>
                  <a:lnTo>
                    <a:pt x="38" y="182"/>
                  </a:lnTo>
                  <a:lnTo>
                    <a:pt x="34" y="181"/>
                  </a:lnTo>
                  <a:lnTo>
                    <a:pt x="32" y="180"/>
                  </a:lnTo>
                  <a:lnTo>
                    <a:pt x="29" y="179"/>
                  </a:lnTo>
                  <a:lnTo>
                    <a:pt x="26" y="177"/>
                  </a:lnTo>
                  <a:lnTo>
                    <a:pt x="23" y="176"/>
                  </a:lnTo>
                  <a:lnTo>
                    <a:pt x="20" y="175"/>
                  </a:lnTo>
                  <a:lnTo>
                    <a:pt x="18" y="173"/>
                  </a:lnTo>
                  <a:lnTo>
                    <a:pt x="16" y="171"/>
                  </a:lnTo>
                  <a:lnTo>
                    <a:pt x="14" y="169"/>
                  </a:lnTo>
                  <a:lnTo>
                    <a:pt x="11" y="166"/>
                  </a:lnTo>
                  <a:lnTo>
                    <a:pt x="9" y="164"/>
                  </a:lnTo>
                  <a:lnTo>
                    <a:pt x="7" y="161"/>
                  </a:lnTo>
                  <a:lnTo>
                    <a:pt x="6" y="159"/>
                  </a:lnTo>
                  <a:lnTo>
                    <a:pt x="4" y="156"/>
                  </a:lnTo>
                  <a:lnTo>
                    <a:pt x="2" y="152"/>
                  </a:lnTo>
                  <a:lnTo>
                    <a:pt x="2" y="150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1" y="116"/>
                  </a:lnTo>
                  <a:lnTo>
                    <a:pt x="2" y="113"/>
                  </a:lnTo>
                  <a:lnTo>
                    <a:pt x="3" y="109"/>
                  </a:lnTo>
                  <a:lnTo>
                    <a:pt x="4" y="107"/>
                  </a:lnTo>
                  <a:lnTo>
                    <a:pt x="6" y="104"/>
                  </a:lnTo>
                  <a:lnTo>
                    <a:pt x="8" y="100"/>
                  </a:lnTo>
                  <a:lnTo>
                    <a:pt x="10" y="98"/>
                  </a:lnTo>
                  <a:lnTo>
                    <a:pt x="11" y="96"/>
                  </a:lnTo>
                  <a:lnTo>
                    <a:pt x="15" y="93"/>
                  </a:lnTo>
                  <a:lnTo>
                    <a:pt x="17" y="90"/>
                  </a:lnTo>
                  <a:lnTo>
                    <a:pt x="19" y="88"/>
                  </a:lnTo>
                  <a:lnTo>
                    <a:pt x="23" y="86"/>
                  </a:lnTo>
                  <a:lnTo>
                    <a:pt x="26" y="84"/>
                  </a:lnTo>
                  <a:lnTo>
                    <a:pt x="31" y="82"/>
                  </a:lnTo>
                  <a:lnTo>
                    <a:pt x="35" y="81"/>
                  </a:lnTo>
                  <a:lnTo>
                    <a:pt x="39" y="80"/>
                  </a:lnTo>
                  <a:lnTo>
                    <a:pt x="45" y="78"/>
                  </a:lnTo>
                  <a:lnTo>
                    <a:pt x="49" y="77"/>
                  </a:lnTo>
                  <a:lnTo>
                    <a:pt x="55" y="76"/>
                  </a:lnTo>
                  <a:lnTo>
                    <a:pt x="61" y="75"/>
                  </a:lnTo>
                  <a:lnTo>
                    <a:pt x="68" y="75"/>
                  </a:lnTo>
                  <a:lnTo>
                    <a:pt x="72" y="74"/>
                  </a:lnTo>
                  <a:lnTo>
                    <a:pt x="78" y="73"/>
                  </a:lnTo>
                  <a:lnTo>
                    <a:pt x="83" y="73"/>
                  </a:lnTo>
                  <a:lnTo>
                    <a:pt x="87" y="71"/>
                  </a:lnTo>
                  <a:lnTo>
                    <a:pt x="91" y="71"/>
                  </a:lnTo>
                  <a:lnTo>
                    <a:pt x="95" y="70"/>
                  </a:lnTo>
                  <a:lnTo>
                    <a:pt x="99" y="70"/>
                  </a:lnTo>
                  <a:lnTo>
                    <a:pt x="101" y="69"/>
                  </a:lnTo>
                  <a:lnTo>
                    <a:pt x="105" y="69"/>
                  </a:lnTo>
                  <a:lnTo>
                    <a:pt x="107" y="68"/>
                  </a:lnTo>
                  <a:lnTo>
                    <a:pt x="109" y="68"/>
                  </a:lnTo>
                  <a:lnTo>
                    <a:pt x="112" y="68"/>
                  </a:lnTo>
                  <a:lnTo>
                    <a:pt x="112" y="66"/>
                  </a:lnTo>
                  <a:lnTo>
                    <a:pt x="112" y="65"/>
                  </a:lnTo>
                  <a:lnTo>
                    <a:pt x="113" y="62"/>
                  </a:lnTo>
                  <a:lnTo>
                    <a:pt x="113" y="61"/>
                  </a:lnTo>
                  <a:lnTo>
                    <a:pt x="113" y="60"/>
                  </a:lnTo>
                  <a:lnTo>
                    <a:pt x="114" y="58"/>
                  </a:lnTo>
                  <a:lnTo>
                    <a:pt x="114" y="56"/>
                  </a:lnTo>
                  <a:lnTo>
                    <a:pt x="114" y="55"/>
                  </a:lnTo>
                  <a:lnTo>
                    <a:pt x="114" y="54"/>
                  </a:lnTo>
                  <a:lnTo>
                    <a:pt x="114" y="53"/>
                  </a:lnTo>
                  <a:lnTo>
                    <a:pt x="114" y="52"/>
                  </a:lnTo>
                  <a:lnTo>
                    <a:pt x="115" y="52"/>
                  </a:lnTo>
                  <a:lnTo>
                    <a:pt x="114" y="51"/>
                  </a:lnTo>
                  <a:lnTo>
                    <a:pt x="114" y="50"/>
                  </a:lnTo>
                  <a:lnTo>
                    <a:pt x="114" y="48"/>
                  </a:lnTo>
                  <a:lnTo>
                    <a:pt x="114" y="47"/>
                  </a:lnTo>
                  <a:lnTo>
                    <a:pt x="113" y="46"/>
                  </a:lnTo>
                  <a:lnTo>
                    <a:pt x="113" y="45"/>
                  </a:lnTo>
                  <a:lnTo>
                    <a:pt x="112" y="44"/>
                  </a:lnTo>
                  <a:lnTo>
                    <a:pt x="112" y="43"/>
                  </a:lnTo>
                  <a:lnTo>
                    <a:pt x="110" y="41"/>
                  </a:lnTo>
                  <a:lnTo>
                    <a:pt x="109" y="40"/>
                  </a:lnTo>
                  <a:lnTo>
                    <a:pt x="108" y="39"/>
                  </a:lnTo>
                  <a:lnTo>
                    <a:pt x="107" y="38"/>
                  </a:lnTo>
                  <a:lnTo>
                    <a:pt x="106" y="37"/>
                  </a:lnTo>
                  <a:lnTo>
                    <a:pt x="105" y="37"/>
                  </a:lnTo>
                  <a:lnTo>
                    <a:pt x="103" y="36"/>
                  </a:lnTo>
                  <a:lnTo>
                    <a:pt x="101" y="36"/>
                  </a:lnTo>
                  <a:lnTo>
                    <a:pt x="100" y="35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5" y="35"/>
                  </a:lnTo>
                  <a:lnTo>
                    <a:pt x="94" y="35"/>
                  </a:lnTo>
                  <a:lnTo>
                    <a:pt x="92" y="35"/>
                  </a:lnTo>
                  <a:lnTo>
                    <a:pt x="91" y="35"/>
                  </a:lnTo>
                  <a:lnTo>
                    <a:pt x="88" y="35"/>
                  </a:lnTo>
                  <a:lnTo>
                    <a:pt x="86" y="35"/>
                  </a:lnTo>
                  <a:lnTo>
                    <a:pt x="85" y="35"/>
                  </a:lnTo>
                  <a:lnTo>
                    <a:pt x="83" y="35"/>
                  </a:lnTo>
                  <a:lnTo>
                    <a:pt x="82" y="35"/>
                  </a:lnTo>
                  <a:lnTo>
                    <a:pt x="79" y="36"/>
                  </a:lnTo>
                  <a:lnTo>
                    <a:pt x="78" y="36"/>
                  </a:lnTo>
                  <a:lnTo>
                    <a:pt x="76" y="36"/>
                  </a:lnTo>
                  <a:lnTo>
                    <a:pt x="75" y="37"/>
                  </a:lnTo>
                  <a:lnTo>
                    <a:pt x="73" y="37"/>
                  </a:lnTo>
                  <a:lnTo>
                    <a:pt x="72" y="38"/>
                  </a:lnTo>
                  <a:lnTo>
                    <a:pt x="71" y="39"/>
                  </a:lnTo>
                  <a:lnTo>
                    <a:pt x="70" y="39"/>
                  </a:lnTo>
                  <a:lnTo>
                    <a:pt x="69" y="40"/>
                  </a:lnTo>
                  <a:lnTo>
                    <a:pt x="68" y="41"/>
                  </a:lnTo>
                  <a:lnTo>
                    <a:pt x="67" y="43"/>
                  </a:lnTo>
                  <a:lnTo>
                    <a:pt x="65" y="44"/>
                  </a:lnTo>
                  <a:lnTo>
                    <a:pt x="64" y="45"/>
                  </a:lnTo>
                  <a:lnTo>
                    <a:pt x="64" y="46"/>
                  </a:lnTo>
                  <a:lnTo>
                    <a:pt x="63" y="48"/>
                  </a:lnTo>
                  <a:lnTo>
                    <a:pt x="63" y="50"/>
                  </a:lnTo>
                  <a:lnTo>
                    <a:pt x="62" y="51"/>
                  </a:lnTo>
                  <a:lnTo>
                    <a:pt x="62" y="52"/>
                  </a:lnTo>
                  <a:lnTo>
                    <a:pt x="62" y="54"/>
                  </a:lnTo>
                  <a:close/>
                  <a:moveTo>
                    <a:pt x="106" y="98"/>
                  </a:moveTo>
                  <a:lnTo>
                    <a:pt x="105" y="98"/>
                  </a:lnTo>
                  <a:lnTo>
                    <a:pt x="103" y="98"/>
                  </a:lnTo>
                  <a:lnTo>
                    <a:pt x="102" y="98"/>
                  </a:lnTo>
                  <a:lnTo>
                    <a:pt x="101" y="98"/>
                  </a:lnTo>
                  <a:lnTo>
                    <a:pt x="100" y="99"/>
                  </a:lnTo>
                  <a:lnTo>
                    <a:pt x="99" y="99"/>
                  </a:lnTo>
                  <a:lnTo>
                    <a:pt x="98" y="99"/>
                  </a:lnTo>
                  <a:lnTo>
                    <a:pt x="97" y="99"/>
                  </a:lnTo>
                  <a:lnTo>
                    <a:pt x="95" y="99"/>
                  </a:lnTo>
                  <a:lnTo>
                    <a:pt x="94" y="99"/>
                  </a:lnTo>
                  <a:lnTo>
                    <a:pt x="94" y="100"/>
                  </a:lnTo>
                  <a:lnTo>
                    <a:pt x="88" y="100"/>
                  </a:lnTo>
                  <a:lnTo>
                    <a:pt x="83" y="101"/>
                  </a:lnTo>
                  <a:lnTo>
                    <a:pt x="78" y="103"/>
                  </a:lnTo>
                  <a:lnTo>
                    <a:pt x="73" y="104"/>
                  </a:lnTo>
                  <a:lnTo>
                    <a:pt x="70" y="104"/>
                  </a:lnTo>
                  <a:lnTo>
                    <a:pt x="65" y="105"/>
                  </a:lnTo>
                  <a:lnTo>
                    <a:pt x="62" y="106"/>
                  </a:lnTo>
                  <a:lnTo>
                    <a:pt x="59" y="107"/>
                  </a:lnTo>
                  <a:lnTo>
                    <a:pt x="56" y="108"/>
                  </a:lnTo>
                  <a:lnTo>
                    <a:pt x="53" y="109"/>
                  </a:lnTo>
                  <a:lnTo>
                    <a:pt x="50" y="111"/>
                  </a:lnTo>
                  <a:lnTo>
                    <a:pt x="49" y="113"/>
                  </a:lnTo>
                  <a:lnTo>
                    <a:pt x="48" y="113"/>
                  </a:lnTo>
                  <a:lnTo>
                    <a:pt x="47" y="114"/>
                  </a:lnTo>
                  <a:lnTo>
                    <a:pt x="46" y="115"/>
                  </a:lnTo>
                  <a:lnTo>
                    <a:pt x="45" y="116"/>
                  </a:lnTo>
                  <a:lnTo>
                    <a:pt x="45" y="118"/>
                  </a:lnTo>
                  <a:lnTo>
                    <a:pt x="44" y="120"/>
                  </a:lnTo>
                  <a:lnTo>
                    <a:pt x="44" y="121"/>
                  </a:lnTo>
                  <a:lnTo>
                    <a:pt x="42" y="122"/>
                  </a:lnTo>
                  <a:lnTo>
                    <a:pt x="42" y="123"/>
                  </a:lnTo>
                  <a:lnTo>
                    <a:pt x="42" y="126"/>
                  </a:lnTo>
                  <a:lnTo>
                    <a:pt x="42" y="127"/>
                  </a:lnTo>
                  <a:lnTo>
                    <a:pt x="42" y="129"/>
                  </a:lnTo>
                  <a:lnTo>
                    <a:pt x="42" y="130"/>
                  </a:lnTo>
                  <a:lnTo>
                    <a:pt x="42" y="131"/>
                  </a:lnTo>
                  <a:lnTo>
                    <a:pt x="42" y="133"/>
                  </a:lnTo>
                  <a:lnTo>
                    <a:pt x="42" y="134"/>
                  </a:lnTo>
                  <a:lnTo>
                    <a:pt x="42" y="135"/>
                  </a:lnTo>
                  <a:lnTo>
                    <a:pt x="44" y="136"/>
                  </a:lnTo>
                  <a:lnTo>
                    <a:pt x="44" y="137"/>
                  </a:lnTo>
                  <a:lnTo>
                    <a:pt x="45" y="138"/>
                  </a:lnTo>
                  <a:lnTo>
                    <a:pt x="45" y="139"/>
                  </a:lnTo>
                  <a:lnTo>
                    <a:pt x="46" y="141"/>
                  </a:lnTo>
                  <a:lnTo>
                    <a:pt x="47" y="142"/>
                  </a:lnTo>
                  <a:lnTo>
                    <a:pt x="48" y="143"/>
                  </a:lnTo>
                  <a:lnTo>
                    <a:pt x="49" y="144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3" y="146"/>
                  </a:lnTo>
                  <a:lnTo>
                    <a:pt x="54" y="146"/>
                  </a:lnTo>
                  <a:lnTo>
                    <a:pt x="55" y="147"/>
                  </a:lnTo>
                  <a:lnTo>
                    <a:pt x="57" y="147"/>
                  </a:lnTo>
                  <a:lnTo>
                    <a:pt x="59" y="147"/>
                  </a:lnTo>
                  <a:lnTo>
                    <a:pt x="60" y="147"/>
                  </a:lnTo>
                  <a:lnTo>
                    <a:pt x="61" y="147"/>
                  </a:lnTo>
                  <a:lnTo>
                    <a:pt x="63" y="149"/>
                  </a:lnTo>
                  <a:lnTo>
                    <a:pt x="64" y="147"/>
                  </a:lnTo>
                  <a:lnTo>
                    <a:pt x="65" y="147"/>
                  </a:lnTo>
                  <a:lnTo>
                    <a:pt x="68" y="147"/>
                  </a:lnTo>
                  <a:lnTo>
                    <a:pt x="69" y="147"/>
                  </a:lnTo>
                  <a:lnTo>
                    <a:pt x="71" y="147"/>
                  </a:lnTo>
                  <a:lnTo>
                    <a:pt x="72" y="146"/>
                  </a:lnTo>
                  <a:lnTo>
                    <a:pt x="75" y="146"/>
                  </a:lnTo>
                  <a:lnTo>
                    <a:pt x="76" y="145"/>
                  </a:lnTo>
                  <a:lnTo>
                    <a:pt x="77" y="145"/>
                  </a:lnTo>
                  <a:lnTo>
                    <a:pt x="79" y="144"/>
                  </a:lnTo>
                  <a:lnTo>
                    <a:pt x="80" y="143"/>
                  </a:lnTo>
                  <a:lnTo>
                    <a:pt x="83" y="143"/>
                  </a:lnTo>
                  <a:lnTo>
                    <a:pt x="84" y="142"/>
                  </a:lnTo>
                  <a:lnTo>
                    <a:pt x="85" y="141"/>
                  </a:lnTo>
                  <a:lnTo>
                    <a:pt x="86" y="139"/>
                  </a:lnTo>
                  <a:lnTo>
                    <a:pt x="87" y="138"/>
                  </a:lnTo>
                  <a:lnTo>
                    <a:pt x="88" y="138"/>
                  </a:lnTo>
                  <a:lnTo>
                    <a:pt x="91" y="137"/>
                  </a:lnTo>
                  <a:lnTo>
                    <a:pt x="91" y="136"/>
                  </a:lnTo>
                  <a:lnTo>
                    <a:pt x="92" y="135"/>
                  </a:lnTo>
                  <a:lnTo>
                    <a:pt x="93" y="134"/>
                  </a:lnTo>
                  <a:lnTo>
                    <a:pt x="94" y="133"/>
                  </a:lnTo>
                  <a:lnTo>
                    <a:pt x="95" y="131"/>
                  </a:lnTo>
                  <a:lnTo>
                    <a:pt x="97" y="130"/>
                  </a:lnTo>
                  <a:lnTo>
                    <a:pt x="97" y="128"/>
                  </a:lnTo>
                  <a:lnTo>
                    <a:pt x="98" y="127"/>
                  </a:lnTo>
                  <a:lnTo>
                    <a:pt x="98" y="124"/>
                  </a:lnTo>
                  <a:lnTo>
                    <a:pt x="99" y="122"/>
                  </a:lnTo>
                  <a:lnTo>
                    <a:pt x="100" y="121"/>
                  </a:lnTo>
                  <a:lnTo>
                    <a:pt x="100" y="119"/>
                  </a:lnTo>
                  <a:lnTo>
                    <a:pt x="101" y="116"/>
                  </a:lnTo>
                  <a:lnTo>
                    <a:pt x="101" y="114"/>
                  </a:lnTo>
                  <a:lnTo>
                    <a:pt x="102" y="112"/>
                  </a:lnTo>
                  <a:lnTo>
                    <a:pt x="102" y="108"/>
                  </a:lnTo>
                  <a:lnTo>
                    <a:pt x="103" y="106"/>
                  </a:lnTo>
                  <a:lnTo>
                    <a:pt x="105" y="104"/>
                  </a:lnTo>
                  <a:lnTo>
                    <a:pt x="106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0" name="Freeform 157"/>
            <p:cNvSpPr>
              <a:spLocks noEditPoints="1"/>
            </p:cNvSpPr>
            <p:nvPr/>
          </p:nvSpPr>
          <p:spPr bwMode="auto">
            <a:xfrm>
              <a:off x="5247" y="3219"/>
              <a:ext cx="100" cy="87"/>
            </a:xfrm>
            <a:custGeom>
              <a:avLst/>
              <a:gdLst>
                <a:gd name="T0" fmla="*/ 1 w 199"/>
                <a:gd name="T1" fmla="*/ 1 h 175"/>
                <a:gd name="T2" fmla="*/ 1 w 199"/>
                <a:gd name="T3" fmla="*/ 0 h 175"/>
                <a:gd name="T4" fmla="*/ 1 w 199"/>
                <a:gd name="T5" fmla="*/ 0 h 175"/>
                <a:gd name="T6" fmla="*/ 1 w 199"/>
                <a:gd name="T7" fmla="*/ 0 h 175"/>
                <a:gd name="T8" fmla="*/ 1 w 199"/>
                <a:gd name="T9" fmla="*/ 0 h 175"/>
                <a:gd name="T10" fmla="*/ 1 w 199"/>
                <a:gd name="T11" fmla="*/ 0 h 175"/>
                <a:gd name="T12" fmla="*/ 1 w 199"/>
                <a:gd name="T13" fmla="*/ 0 h 175"/>
                <a:gd name="T14" fmla="*/ 1 w 199"/>
                <a:gd name="T15" fmla="*/ 0 h 175"/>
                <a:gd name="T16" fmla="*/ 1 w 199"/>
                <a:gd name="T17" fmla="*/ 1 h 175"/>
                <a:gd name="T18" fmla="*/ 1 w 199"/>
                <a:gd name="T19" fmla="*/ 1 h 175"/>
                <a:gd name="T20" fmla="*/ 1 w 199"/>
                <a:gd name="T21" fmla="*/ 0 h 175"/>
                <a:gd name="T22" fmla="*/ 1 w 199"/>
                <a:gd name="T23" fmla="*/ 0 h 175"/>
                <a:gd name="T24" fmla="*/ 1 w 199"/>
                <a:gd name="T25" fmla="*/ 0 h 175"/>
                <a:gd name="T26" fmla="*/ 1 w 199"/>
                <a:gd name="T27" fmla="*/ 0 h 175"/>
                <a:gd name="T28" fmla="*/ 1 w 199"/>
                <a:gd name="T29" fmla="*/ 0 h 175"/>
                <a:gd name="T30" fmla="*/ 1 w 199"/>
                <a:gd name="T31" fmla="*/ 0 h 175"/>
                <a:gd name="T32" fmla="*/ 1 w 199"/>
                <a:gd name="T33" fmla="*/ 0 h 175"/>
                <a:gd name="T34" fmla="*/ 1 w 199"/>
                <a:gd name="T35" fmla="*/ 0 h 175"/>
                <a:gd name="T36" fmla="*/ 1 w 199"/>
                <a:gd name="T37" fmla="*/ 0 h 175"/>
                <a:gd name="T38" fmla="*/ 1 w 199"/>
                <a:gd name="T39" fmla="*/ 0 h 175"/>
                <a:gd name="T40" fmla="*/ 1 w 199"/>
                <a:gd name="T41" fmla="*/ 0 h 175"/>
                <a:gd name="T42" fmla="*/ 1 w 199"/>
                <a:gd name="T43" fmla="*/ 0 h 175"/>
                <a:gd name="T44" fmla="*/ 1 w 199"/>
                <a:gd name="T45" fmla="*/ 0 h 175"/>
                <a:gd name="T46" fmla="*/ 1 w 199"/>
                <a:gd name="T47" fmla="*/ 0 h 175"/>
                <a:gd name="T48" fmla="*/ 1 w 199"/>
                <a:gd name="T49" fmla="*/ 0 h 175"/>
                <a:gd name="T50" fmla="*/ 1 w 199"/>
                <a:gd name="T51" fmla="*/ 0 h 175"/>
                <a:gd name="T52" fmla="*/ 1 w 199"/>
                <a:gd name="T53" fmla="*/ 0 h 175"/>
                <a:gd name="T54" fmla="*/ 1 w 199"/>
                <a:gd name="T55" fmla="*/ 0 h 175"/>
                <a:gd name="T56" fmla="*/ 1 w 199"/>
                <a:gd name="T57" fmla="*/ 0 h 175"/>
                <a:gd name="T58" fmla="*/ 1 w 199"/>
                <a:gd name="T59" fmla="*/ 0 h 175"/>
                <a:gd name="T60" fmla="*/ 2 w 199"/>
                <a:gd name="T61" fmla="*/ 0 h 175"/>
                <a:gd name="T62" fmla="*/ 1 w 199"/>
                <a:gd name="T63" fmla="*/ 0 h 175"/>
                <a:gd name="T64" fmla="*/ 1 w 199"/>
                <a:gd name="T65" fmla="*/ 0 h 175"/>
                <a:gd name="T66" fmla="*/ 1 w 199"/>
                <a:gd name="T67" fmla="*/ 0 h 175"/>
                <a:gd name="T68" fmla="*/ 1 w 199"/>
                <a:gd name="T69" fmla="*/ 0 h 175"/>
                <a:gd name="T70" fmla="*/ 1 w 199"/>
                <a:gd name="T71" fmla="*/ 0 h 175"/>
                <a:gd name="T72" fmla="*/ 1 w 199"/>
                <a:gd name="T73" fmla="*/ 0 h 175"/>
                <a:gd name="T74" fmla="*/ 1 w 199"/>
                <a:gd name="T75" fmla="*/ 0 h 175"/>
                <a:gd name="T76" fmla="*/ 1 w 199"/>
                <a:gd name="T77" fmla="*/ 0 h 175"/>
                <a:gd name="T78" fmla="*/ 1 w 199"/>
                <a:gd name="T79" fmla="*/ 0 h 175"/>
                <a:gd name="T80" fmla="*/ 1 w 199"/>
                <a:gd name="T81" fmla="*/ 0 h 175"/>
                <a:gd name="T82" fmla="*/ 1 w 199"/>
                <a:gd name="T83" fmla="*/ 0 h 175"/>
                <a:gd name="T84" fmla="*/ 1 w 199"/>
                <a:gd name="T85" fmla="*/ 0 h 175"/>
                <a:gd name="T86" fmla="*/ 1 w 199"/>
                <a:gd name="T87" fmla="*/ 0 h 175"/>
                <a:gd name="T88" fmla="*/ 1 w 199"/>
                <a:gd name="T89" fmla="*/ 0 h 175"/>
                <a:gd name="T90" fmla="*/ 1 w 199"/>
                <a:gd name="T91" fmla="*/ 0 h 175"/>
                <a:gd name="T92" fmla="*/ 1 w 199"/>
                <a:gd name="T93" fmla="*/ 0 h 175"/>
                <a:gd name="T94" fmla="*/ 1 w 199"/>
                <a:gd name="T95" fmla="*/ 0 h 175"/>
                <a:gd name="T96" fmla="*/ 1 w 199"/>
                <a:gd name="T97" fmla="*/ 0 h 175"/>
                <a:gd name="T98" fmla="*/ 1 w 199"/>
                <a:gd name="T99" fmla="*/ 0 h 175"/>
                <a:gd name="T100" fmla="*/ 1 w 199"/>
                <a:gd name="T101" fmla="*/ 0 h 175"/>
                <a:gd name="T102" fmla="*/ 1 w 199"/>
                <a:gd name="T103" fmla="*/ 0 h 175"/>
                <a:gd name="T104" fmla="*/ 2 w 199"/>
                <a:gd name="T105" fmla="*/ 0 h 1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9"/>
                <a:gd name="T160" fmla="*/ 0 h 175"/>
                <a:gd name="T161" fmla="*/ 199 w 199"/>
                <a:gd name="T162" fmla="*/ 175 h 1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9" h="175">
                  <a:moveTo>
                    <a:pt x="199" y="0"/>
                  </a:moveTo>
                  <a:lnTo>
                    <a:pt x="163" y="175"/>
                  </a:lnTo>
                  <a:lnTo>
                    <a:pt x="118" y="175"/>
                  </a:lnTo>
                  <a:lnTo>
                    <a:pt x="131" y="106"/>
                  </a:lnTo>
                  <a:lnTo>
                    <a:pt x="120" y="106"/>
                  </a:lnTo>
                  <a:lnTo>
                    <a:pt x="117" y="106"/>
                  </a:lnTo>
                  <a:lnTo>
                    <a:pt x="116" y="106"/>
                  </a:lnTo>
                  <a:lnTo>
                    <a:pt x="115" y="106"/>
                  </a:lnTo>
                  <a:lnTo>
                    <a:pt x="113" y="106"/>
                  </a:lnTo>
                  <a:lnTo>
                    <a:pt x="112" y="106"/>
                  </a:lnTo>
                  <a:lnTo>
                    <a:pt x="110" y="107"/>
                  </a:lnTo>
                  <a:lnTo>
                    <a:pt x="109" y="107"/>
                  </a:lnTo>
                  <a:lnTo>
                    <a:pt x="108" y="108"/>
                  </a:lnTo>
                  <a:lnTo>
                    <a:pt x="107" y="108"/>
                  </a:lnTo>
                  <a:lnTo>
                    <a:pt x="106" y="109"/>
                  </a:lnTo>
                  <a:lnTo>
                    <a:pt x="105" y="110"/>
                  </a:lnTo>
                  <a:lnTo>
                    <a:pt x="103" y="111"/>
                  </a:lnTo>
                  <a:lnTo>
                    <a:pt x="101" y="111"/>
                  </a:lnTo>
                  <a:lnTo>
                    <a:pt x="100" y="113"/>
                  </a:lnTo>
                  <a:lnTo>
                    <a:pt x="99" y="114"/>
                  </a:lnTo>
                  <a:lnTo>
                    <a:pt x="98" y="116"/>
                  </a:lnTo>
                  <a:lnTo>
                    <a:pt x="97" y="117"/>
                  </a:lnTo>
                  <a:lnTo>
                    <a:pt x="94" y="119"/>
                  </a:lnTo>
                  <a:lnTo>
                    <a:pt x="93" y="121"/>
                  </a:lnTo>
                  <a:lnTo>
                    <a:pt x="91" y="123"/>
                  </a:lnTo>
                  <a:lnTo>
                    <a:pt x="90" y="125"/>
                  </a:lnTo>
                  <a:lnTo>
                    <a:pt x="87" y="129"/>
                  </a:lnTo>
                  <a:lnTo>
                    <a:pt x="85" y="131"/>
                  </a:lnTo>
                  <a:lnTo>
                    <a:pt x="84" y="134"/>
                  </a:lnTo>
                  <a:lnTo>
                    <a:pt x="55" y="175"/>
                  </a:lnTo>
                  <a:lnTo>
                    <a:pt x="0" y="175"/>
                  </a:lnTo>
                  <a:lnTo>
                    <a:pt x="39" y="124"/>
                  </a:lnTo>
                  <a:lnTo>
                    <a:pt x="40" y="121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6" y="114"/>
                  </a:lnTo>
                  <a:lnTo>
                    <a:pt x="47" y="113"/>
                  </a:lnTo>
                  <a:lnTo>
                    <a:pt x="49" y="110"/>
                  </a:lnTo>
                  <a:lnTo>
                    <a:pt x="52" y="108"/>
                  </a:lnTo>
                  <a:lnTo>
                    <a:pt x="53" y="107"/>
                  </a:lnTo>
                  <a:lnTo>
                    <a:pt x="55" y="104"/>
                  </a:lnTo>
                  <a:lnTo>
                    <a:pt x="57" y="103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0" y="100"/>
                  </a:lnTo>
                  <a:lnTo>
                    <a:pt x="59" y="100"/>
                  </a:lnTo>
                  <a:lnTo>
                    <a:pt x="56" y="99"/>
                  </a:lnTo>
                  <a:lnTo>
                    <a:pt x="55" y="99"/>
                  </a:lnTo>
                  <a:lnTo>
                    <a:pt x="54" y="98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48" y="95"/>
                  </a:lnTo>
                  <a:lnTo>
                    <a:pt x="47" y="93"/>
                  </a:lnTo>
                  <a:lnTo>
                    <a:pt x="45" y="92"/>
                  </a:lnTo>
                  <a:lnTo>
                    <a:pt x="44" y="91"/>
                  </a:lnTo>
                  <a:lnTo>
                    <a:pt x="42" y="89"/>
                  </a:lnTo>
                  <a:lnTo>
                    <a:pt x="40" y="87"/>
                  </a:lnTo>
                  <a:lnTo>
                    <a:pt x="39" y="85"/>
                  </a:lnTo>
                  <a:lnTo>
                    <a:pt x="38" y="83"/>
                  </a:lnTo>
                  <a:lnTo>
                    <a:pt x="35" y="81"/>
                  </a:lnTo>
                  <a:lnTo>
                    <a:pt x="35" y="79"/>
                  </a:lnTo>
                  <a:lnTo>
                    <a:pt x="34" y="76"/>
                  </a:lnTo>
                  <a:lnTo>
                    <a:pt x="33" y="73"/>
                  </a:lnTo>
                  <a:lnTo>
                    <a:pt x="32" y="71"/>
                  </a:lnTo>
                  <a:lnTo>
                    <a:pt x="32" y="68"/>
                  </a:lnTo>
                  <a:lnTo>
                    <a:pt x="32" y="65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5"/>
                  </a:lnTo>
                  <a:lnTo>
                    <a:pt x="32" y="51"/>
                  </a:lnTo>
                  <a:lnTo>
                    <a:pt x="32" y="48"/>
                  </a:lnTo>
                  <a:lnTo>
                    <a:pt x="33" y="45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7" y="34"/>
                  </a:lnTo>
                  <a:lnTo>
                    <a:pt x="38" y="31"/>
                  </a:lnTo>
                  <a:lnTo>
                    <a:pt x="40" y="28"/>
                  </a:lnTo>
                  <a:lnTo>
                    <a:pt x="42" y="25"/>
                  </a:lnTo>
                  <a:lnTo>
                    <a:pt x="44" y="22"/>
                  </a:lnTo>
                  <a:lnTo>
                    <a:pt x="47" y="19"/>
                  </a:lnTo>
                  <a:lnTo>
                    <a:pt x="49" y="16"/>
                  </a:lnTo>
                  <a:lnTo>
                    <a:pt x="53" y="12"/>
                  </a:lnTo>
                  <a:lnTo>
                    <a:pt x="56" y="10"/>
                  </a:lnTo>
                  <a:lnTo>
                    <a:pt x="60" y="8"/>
                  </a:lnTo>
                  <a:lnTo>
                    <a:pt x="64" y="5"/>
                  </a:lnTo>
                  <a:lnTo>
                    <a:pt x="70" y="4"/>
                  </a:lnTo>
                  <a:lnTo>
                    <a:pt x="75" y="2"/>
                  </a:lnTo>
                  <a:lnTo>
                    <a:pt x="80" y="1"/>
                  </a:lnTo>
                  <a:lnTo>
                    <a:pt x="87" y="1"/>
                  </a:lnTo>
                  <a:lnTo>
                    <a:pt x="94" y="0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99" y="0"/>
                  </a:lnTo>
                  <a:close/>
                  <a:moveTo>
                    <a:pt x="147" y="30"/>
                  </a:moveTo>
                  <a:lnTo>
                    <a:pt x="116" y="30"/>
                  </a:lnTo>
                  <a:lnTo>
                    <a:pt x="113" y="30"/>
                  </a:lnTo>
                  <a:lnTo>
                    <a:pt x="110" y="30"/>
                  </a:lnTo>
                  <a:lnTo>
                    <a:pt x="108" y="30"/>
                  </a:lnTo>
                  <a:lnTo>
                    <a:pt x="106" y="30"/>
                  </a:lnTo>
                  <a:lnTo>
                    <a:pt x="103" y="30"/>
                  </a:lnTo>
                  <a:lnTo>
                    <a:pt x="101" y="31"/>
                  </a:lnTo>
                  <a:lnTo>
                    <a:pt x="99" y="31"/>
                  </a:lnTo>
                  <a:lnTo>
                    <a:pt x="98" y="31"/>
                  </a:lnTo>
                  <a:lnTo>
                    <a:pt x="97" y="31"/>
                  </a:lnTo>
                  <a:lnTo>
                    <a:pt x="94" y="31"/>
                  </a:lnTo>
                  <a:lnTo>
                    <a:pt x="93" y="31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1" y="32"/>
                  </a:lnTo>
                  <a:lnTo>
                    <a:pt x="90" y="32"/>
                  </a:lnTo>
                  <a:lnTo>
                    <a:pt x="90" y="33"/>
                  </a:lnTo>
                  <a:lnTo>
                    <a:pt x="88" y="33"/>
                  </a:lnTo>
                  <a:lnTo>
                    <a:pt x="87" y="34"/>
                  </a:lnTo>
                  <a:lnTo>
                    <a:pt x="86" y="35"/>
                  </a:lnTo>
                  <a:lnTo>
                    <a:pt x="86" y="36"/>
                  </a:lnTo>
                  <a:lnTo>
                    <a:pt x="85" y="36"/>
                  </a:lnTo>
                  <a:lnTo>
                    <a:pt x="84" y="38"/>
                  </a:lnTo>
                  <a:lnTo>
                    <a:pt x="83" y="39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0" y="43"/>
                  </a:lnTo>
                  <a:lnTo>
                    <a:pt x="80" y="45"/>
                  </a:lnTo>
                  <a:lnTo>
                    <a:pt x="79" y="46"/>
                  </a:lnTo>
                  <a:lnTo>
                    <a:pt x="79" y="47"/>
                  </a:lnTo>
                  <a:lnTo>
                    <a:pt x="78" y="48"/>
                  </a:lnTo>
                  <a:lnTo>
                    <a:pt x="78" y="49"/>
                  </a:lnTo>
                  <a:lnTo>
                    <a:pt x="78" y="50"/>
                  </a:lnTo>
                  <a:lnTo>
                    <a:pt x="78" y="51"/>
                  </a:lnTo>
                  <a:lnTo>
                    <a:pt x="78" y="53"/>
                  </a:lnTo>
                  <a:lnTo>
                    <a:pt x="78" y="54"/>
                  </a:lnTo>
                  <a:lnTo>
                    <a:pt x="78" y="56"/>
                  </a:lnTo>
                  <a:lnTo>
                    <a:pt x="78" y="57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8" y="62"/>
                  </a:lnTo>
                  <a:lnTo>
                    <a:pt x="79" y="63"/>
                  </a:lnTo>
                  <a:lnTo>
                    <a:pt x="79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82" y="68"/>
                  </a:lnTo>
                  <a:lnTo>
                    <a:pt x="83" y="69"/>
                  </a:lnTo>
                  <a:lnTo>
                    <a:pt x="84" y="70"/>
                  </a:lnTo>
                  <a:lnTo>
                    <a:pt x="85" y="71"/>
                  </a:lnTo>
                  <a:lnTo>
                    <a:pt x="86" y="71"/>
                  </a:lnTo>
                  <a:lnTo>
                    <a:pt x="87" y="72"/>
                  </a:lnTo>
                  <a:lnTo>
                    <a:pt x="90" y="73"/>
                  </a:lnTo>
                  <a:lnTo>
                    <a:pt x="91" y="75"/>
                  </a:lnTo>
                  <a:lnTo>
                    <a:pt x="93" y="75"/>
                  </a:lnTo>
                  <a:lnTo>
                    <a:pt x="97" y="76"/>
                  </a:lnTo>
                  <a:lnTo>
                    <a:pt x="99" y="76"/>
                  </a:lnTo>
                  <a:lnTo>
                    <a:pt x="102" y="77"/>
                  </a:lnTo>
                  <a:lnTo>
                    <a:pt x="106" y="77"/>
                  </a:lnTo>
                  <a:lnTo>
                    <a:pt x="109" y="77"/>
                  </a:lnTo>
                  <a:lnTo>
                    <a:pt x="113" y="77"/>
                  </a:lnTo>
                  <a:lnTo>
                    <a:pt x="117" y="78"/>
                  </a:lnTo>
                  <a:lnTo>
                    <a:pt x="138" y="78"/>
                  </a:lnTo>
                  <a:lnTo>
                    <a:pt x="147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1" name="Freeform 158"/>
            <p:cNvSpPr>
              <a:spLocks/>
            </p:cNvSpPr>
            <p:nvPr/>
          </p:nvSpPr>
          <p:spPr bwMode="auto">
            <a:xfrm>
              <a:off x="4131" y="3352"/>
              <a:ext cx="60" cy="158"/>
            </a:xfrm>
            <a:custGeom>
              <a:avLst/>
              <a:gdLst>
                <a:gd name="T0" fmla="*/ 1 w 120"/>
                <a:gd name="T1" fmla="*/ 3 h 315"/>
                <a:gd name="T2" fmla="*/ 1 w 120"/>
                <a:gd name="T3" fmla="*/ 3 h 315"/>
                <a:gd name="T4" fmla="*/ 1 w 120"/>
                <a:gd name="T5" fmla="*/ 3 h 315"/>
                <a:gd name="T6" fmla="*/ 1 w 120"/>
                <a:gd name="T7" fmla="*/ 3 h 315"/>
                <a:gd name="T8" fmla="*/ 1 w 120"/>
                <a:gd name="T9" fmla="*/ 3 h 315"/>
                <a:gd name="T10" fmla="*/ 1 w 120"/>
                <a:gd name="T11" fmla="*/ 3 h 315"/>
                <a:gd name="T12" fmla="*/ 1 w 120"/>
                <a:gd name="T13" fmla="*/ 2 h 315"/>
                <a:gd name="T14" fmla="*/ 1 w 120"/>
                <a:gd name="T15" fmla="*/ 2 h 315"/>
                <a:gd name="T16" fmla="*/ 1 w 120"/>
                <a:gd name="T17" fmla="*/ 2 h 315"/>
                <a:gd name="T18" fmla="*/ 1 w 120"/>
                <a:gd name="T19" fmla="*/ 2 h 315"/>
                <a:gd name="T20" fmla="*/ 0 w 120"/>
                <a:gd name="T21" fmla="*/ 2 h 315"/>
                <a:gd name="T22" fmla="*/ 0 w 120"/>
                <a:gd name="T23" fmla="*/ 2 h 315"/>
                <a:gd name="T24" fmla="*/ 0 w 120"/>
                <a:gd name="T25" fmla="*/ 2 h 315"/>
                <a:gd name="T26" fmla="*/ 0 w 120"/>
                <a:gd name="T27" fmla="*/ 2 h 315"/>
                <a:gd name="T28" fmla="*/ 1 w 120"/>
                <a:gd name="T29" fmla="*/ 2 h 315"/>
                <a:gd name="T30" fmla="*/ 1 w 120"/>
                <a:gd name="T31" fmla="*/ 2 h 315"/>
                <a:gd name="T32" fmla="*/ 1 w 120"/>
                <a:gd name="T33" fmla="*/ 2 h 315"/>
                <a:gd name="T34" fmla="*/ 1 w 120"/>
                <a:gd name="T35" fmla="*/ 2 h 315"/>
                <a:gd name="T36" fmla="*/ 1 w 120"/>
                <a:gd name="T37" fmla="*/ 1 h 315"/>
                <a:gd name="T38" fmla="*/ 1 w 120"/>
                <a:gd name="T39" fmla="*/ 1 h 315"/>
                <a:gd name="T40" fmla="*/ 1 w 120"/>
                <a:gd name="T41" fmla="*/ 1 h 315"/>
                <a:gd name="T42" fmla="*/ 1 w 120"/>
                <a:gd name="T43" fmla="*/ 1 h 315"/>
                <a:gd name="T44" fmla="*/ 1 w 120"/>
                <a:gd name="T45" fmla="*/ 1 h 315"/>
                <a:gd name="T46" fmla="*/ 1 w 120"/>
                <a:gd name="T47" fmla="*/ 1 h 315"/>
                <a:gd name="T48" fmla="*/ 1 w 120"/>
                <a:gd name="T49" fmla="*/ 1 h 315"/>
                <a:gd name="T50" fmla="*/ 1 w 120"/>
                <a:gd name="T51" fmla="*/ 1 h 315"/>
                <a:gd name="T52" fmla="*/ 1 w 120"/>
                <a:gd name="T53" fmla="*/ 1 h 315"/>
                <a:gd name="T54" fmla="*/ 1 w 120"/>
                <a:gd name="T55" fmla="*/ 1 h 315"/>
                <a:gd name="T56" fmla="*/ 1 w 120"/>
                <a:gd name="T57" fmla="*/ 1 h 315"/>
                <a:gd name="T58" fmla="*/ 1 w 120"/>
                <a:gd name="T59" fmla="*/ 1 h 315"/>
                <a:gd name="T60" fmla="*/ 1 w 120"/>
                <a:gd name="T61" fmla="*/ 0 h 315"/>
                <a:gd name="T62" fmla="*/ 1 w 120"/>
                <a:gd name="T63" fmla="*/ 1 h 315"/>
                <a:gd name="T64" fmla="*/ 1 w 120"/>
                <a:gd name="T65" fmla="*/ 1 h 315"/>
                <a:gd name="T66" fmla="*/ 1 w 120"/>
                <a:gd name="T67" fmla="*/ 1 h 315"/>
                <a:gd name="T68" fmla="*/ 1 w 120"/>
                <a:gd name="T69" fmla="*/ 1 h 315"/>
                <a:gd name="T70" fmla="*/ 1 w 120"/>
                <a:gd name="T71" fmla="*/ 1 h 315"/>
                <a:gd name="T72" fmla="*/ 1 w 120"/>
                <a:gd name="T73" fmla="*/ 1 h 315"/>
                <a:gd name="T74" fmla="*/ 1 w 120"/>
                <a:gd name="T75" fmla="*/ 1 h 315"/>
                <a:gd name="T76" fmla="*/ 1 w 120"/>
                <a:gd name="T77" fmla="*/ 1 h 315"/>
                <a:gd name="T78" fmla="*/ 1 w 120"/>
                <a:gd name="T79" fmla="*/ 1 h 315"/>
                <a:gd name="T80" fmla="*/ 1 w 120"/>
                <a:gd name="T81" fmla="*/ 1 h 315"/>
                <a:gd name="T82" fmla="*/ 1 w 120"/>
                <a:gd name="T83" fmla="*/ 1 h 315"/>
                <a:gd name="T84" fmla="*/ 1 w 120"/>
                <a:gd name="T85" fmla="*/ 2 h 315"/>
                <a:gd name="T86" fmla="*/ 1 w 120"/>
                <a:gd name="T87" fmla="*/ 2 h 315"/>
                <a:gd name="T88" fmla="*/ 1 w 120"/>
                <a:gd name="T89" fmla="*/ 2 h 315"/>
                <a:gd name="T90" fmla="*/ 1 w 120"/>
                <a:gd name="T91" fmla="*/ 2 h 315"/>
                <a:gd name="T92" fmla="*/ 1 w 120"/>
                <a:gd name="T93" fmla="*/ 2 h 315"/>
                <a:gd name="T94" fmla="*/ 1 w 120"/>
                <a:gd name="T95" fmla="*/ 2 h 315"/>
                <a:gd name="T96" fmla="*/ 1 w 120"/>
                <a:gd name="T97" fmla="*/ 2 h 315"/>
                <a:gd name="T98" fmla="*/ 1 w 120"/>
                <a:gd name="T99" fmla="*/ 2 h 315"/>
                <a:gd name="T100" fmla="*/ 1 w 120"/>
                <a:gd name="T101" fmla="*/ 2 h 315"/>
                <a:gd name="T102" fmla="*/ 1 w 120"/>
                <a:gd name="T103" fmla="*/ 2 h 315"/>
                <a:gd name="T104" fmla="*/ 1 w 120"/>
                <a:gd name="T105" fmla="*/ 2 h 315"/>
                <a:gd name="T106" fmla="*/ 1 w 120"/>
                <a:gd name="T107" fmla="*/ 2 h 315"/>
                <a:gd name="T108" fmla="*/ 1 w 120"/>
                <a:gd name="T109" fmla="*/ 3 h 315"/>
                <a:gd name="T110" fmla="*/ 1 w 120"/>
                <a:gd name="T111" fmla="*/ 3 h 315"/>
                <a:gd name="T112" fmla="*/ 1 w 120"/>
                <a:gd name="T113" fmla="*/ 3 h 315"/>
                <a:gd name="T114" fmla="*/ 1 w 120"/>
                <a:gd name="T115" fmla="*/ 3 h 315"/>
                <a:gd name="T116" fmla="*/ 1 w 120"/>
                <a:gd name="T117" fmla="*/ 3 h 315"/>
                <a:gd name="T118" fmla="*/ 1 w 120"/>
                <a:gd name="T119" fmla="*/ 3 h 315"/>
                <a:gd name="T120" fmla="*/ 1 w 120"/>
                <a:gd name="T121" fmla="*/ 3 h 315"/>
                <a:gd name="T122" fmla="*/ 1 w 120"/>
                <a:gd name="T123" fmla="*/ 3 h 3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"/>
                <a:gd name="T187" fmla="*/ 0 h 315"/>
                <a:gd name="T188" fmla="*/ 120 w 120"/>
                <a:gd name="T189" fmla="*/ 315 h 31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" h="315">
                  <a:moveTo>
                    <a:pt x="58" y="315"/>
                  </a:moveTo>
                  <a:lnTo>
                    <a:pt x="26" y="315"/>
                  </a:lnTo>
                  <a:lnTo>
                    <a:pt x="24" y="310"/>
                  </a:lnTo>
                  <a:lnTo>
                    <a:pt x="22" y="304"/>
                  </a:lnTo>
                  <a:lnTo>
                    <a:pt x="20" y="298"/>
                  </a:lnTo>
                  <a:lnTo>
                    <a:pt x="17" y="294"/>
                  </a:lnTo>
                  <a:lnTo>
                    <a:pt x="16" y="288"/>
                  </a:lnTo>
                  <a:lnTo>
                    <a:pt x="14" y="282"/>
                  </a:lnTo>
                  <a:lnTo>
                    <a:pt x="13" y="277"/>
                  </a:lnTo>
                  <a:lnTo>
                    <a:pt x="11" y="272"/>
                  </a:lnTo>
                  <a:lnTo>
                    <a:pt x="9" y="266"/>
                  </a:lnTo>
                  <a:lnTo>
                    <a:pt x="8" y="261"/>
                  </a:lnTo>
                  <a:lnTo>
                    <a:pt x="7" y="256"/>
                  </a:lnTo>
                  <a:lnTo>
                    <a:pt x="7" y="251"/>
                  </a:lnTo>
                  <a:lnTo>
                    <a:pt x="6" y="245"/>
                  </a:lnTo>
                  <a:lnTo>
                    <a:pt x="5" y="241"/>
                  </a:lnTo>
                  <a:lnTo>
                    <a:pt x="3" y="235"/>
                  </a:lnTo>
                  <a:lnTo>
                    <a:pt x="2" y="230"/>
                  </a:lnTo>
                  <a:lnTo>
                    <a:pt x="2" y="226"/>
                  </a:lnTo>
                  <a:lnTo>
                    <a:pt x="1" y="220"/>
                  </a:lnTo>
                  <a:lnTo>
                    <a:pt x="1" y="215"/>
                  </a:lnTo>
                  <a:lnTo>
                    <a:pt x="0" y="211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97"/>
                  </a:lnTo>
                  <a:lnTo>
                    <a:pt x="0" y="193"/>
                  </a:lnTo>
                  <a:lnTo>
                    <a:pt x="0" y="188"/>
                  </a:lnTo>
                  <a:lnTo>
                    <a:pt x="0" y="182"/>
                  </a:lnTo>
                  <a:lnTo>
                    <a:pt x="0" y="176"/>
                  </a:lnTo>
                  <a:lnTo>
                    <a:pt x="1" y="170"/>
                  </a:lnTo>
                  <a:lnTo>
                    <a:pt x="1" y="165"/>
                  </a:lnTo>
                  <a:lnTo>
                    <a:pt x="2" y="159"/>
                  </a:lnTo>
                  <a:lnTo>
                    <a:pt x="3" y="153"/>
                  </a:lnTo>
                  <a:lnTo>
                    <a:pt x="5" y="147"/>
                  </a:lnTo>
                  <a:lnTo>
                    <a:pt x="6" y="141"/>
                  </a:lnTo>
                  <a:lnTo>
                    <a:pt x="7" y="136"/>
                  </a:lnTo>
                  <a:lnTo>
                    <a:pt x="8" y="130"/>
                  </a:lnTo>
                  <a:lnTo>
                    <a:pt x="10" y="125"/>
                  </a:lnTo>
                  <a:lnTo>
                    <a:pt x="11" y="120"/>
                  </a:lnTo>
                  <a:lnTo>
                    <a:pt x="14" y="114"/>
                  </a:lnTo>
                  <a:lnTo>
                    <a:pt x="16" y="108"/>
                  </a:lnTo>
                  <a:lnTo>
                    <a:pt x="18" y="102"/>
                  </a:lnTo>
                  <a:lnTo>
                    <a:pt x="21" y="97"/>
                  </a:lnTo>
                  <a:lnTo>
                    <a:pt x="23" y="91"/>
                  </a:lnTo>
                  <a:lnTo>
                    <a:pt x="25" y="85"/>
                  </a:lnTo>
                  <a:lnTo>
                    <a:pt x="29" y="79"/>
                  </a:lnTo>
                  <a:lnTo>
                    <a:pt x="32" y="74"/>
                  </a:lnTo>
                  <a:lnTo>
                    <a:pt x="35" y="68"/>
                  </a:lnTo>
                  <a:lnTo>
                    <a:pt x="38" y="62"/>
                  </a:lnTo>
                  <a:lnTo>
                    <a:pt x="43" y="57"/>
                  </a:lnTo>
                  <a:lnTo>
                    <a:pt x="45" y="53"/>
                  </a:lnTo>
                  <a:lnTo>
                    <a:pt x="47" y="49"/>
                  </a:lnTo>
                  <a:lnTo>
                    <a:pt x="50" y="45"/>
                  </a:lnTo>
                  <a:lnTo>
                    <a:pt x="53" y="40"/>
                  </a:lnTo>
                  <a:lnTo>
                    <a:pt x="56" y="35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8" y="21"/>
                  </a:lnTo>
                  <a:lnTo>
                    <a:pt x="71" y="16"/>
                  </a:lnTo>
                  <a:lnTo>
                    <a:pt x="76" y="10"/>
                  </a:lnTo>
                  <a:lnTo>
                    <a:pt x="81" y="4"/>
                  </a:lnTo>
                  <a:lnTo>
                    <a:pt x="86" y="0"/>
                  </a:lnTo>
                  <a:lnTo>
                    <a:pt x="120" y="0"/>
                  </a:lnTo>
                  <a:lnTo>
                    <a:pt x="114" y="6"/>
                  </a:lnTo>
                  <a:lnTo>
                    <a:pt x="109" y="11"/>
                  </a:lnTo>
                  <a:lnTo>
                    <a:pt x="105" y="17"/>
                  </a:lnTo>
                  <a:lnTo>
                    <a:pt x="100" y="23"/>
                  </a:lnTo>
                  <a:lnTo>
                    <a:pt x="97" y="29"/>
                  </a:lnTo>
                  <a:lnTo>
                    <a:pt x="92" y="35"/>
                  </a:lnTo>
                  <a:lnTo>
                    <a:pt x="89" y="40"/>
                  </a:lnTo>
                  <a:lnTo>
                    <a:pt x="85" y="46"/>
                  </a:lnTo>
                  <a:lnTo>
                    <a:pt x="82" y="52"/>
                  </a:lnTo>
                  <a:lnTo>
                    <a:pt x="78" y="57"/>
                  </a:lnTo>
                  <a:lnTo>
                    <a:pt x="76" y="63"/>
                  </a:lnTo>
                  <a:lnTo>
                    <a:pt x="74" y="69"/>
                  </a:lnTo>
                  <a:lnTo>
                    <a:pt x="70" y="74"/>
                  </a:lnTo>
                  <a:lnTo>
                    <a:pt x="68" y="79"/>
                  </a:lnTo>
                  <a:lnTo>
                    <a:pt x="66" y="85"/>
                  </a:lnTo>
                  <a:lnTo>
                    <a:pt x="63" y="91"/>
                  </a:lnTo>
                  <a:lnTo>
                    <a:pt x="61" y="97"/>
                  </a:lnTo>
                  <a:lnTo>
                    <a:pt x="59" y="102"/>
                  </a:lnTo>
                  <a:lnTo>
                    <a:pt x="58" y="108"/>
                  </a:lnTo>
                  <a:lnTo>
                    <a:pt x="55" y="114"/>
                  </a:lnTo>
                  <a:lnTo>
                    <a:pt x="53" y="120"/>
                  </a:lnTo>
                  <a:lnTo>
                    <a:pt x="52" y="127"/>
                  </a:lnTo>
                  <a:lnTo>
                    <a:pt x="51" y="132"/>
                  </a:lnTo>
                  <a:lnTo>
                    <a:pt x="50" y="139"/>
                  </a:lnTo>
                  <a:lnTo>
                    <a:pt x="47" y="145"/>
                  </a:lnTo>
                  <a:lnTo>
                    <a:pt x="46" y="151"/>
                  </a:lnTo>
                  <a:lnTo>
                    <a:pt x="45" y="158"/>
                  </a:lnTo>
                  <a:lnTo>
                    <a:pt x="45" y="163"/>
                  </a:lnTo>
                  <a:lnTo>
                    <a:pt x="44" y="170"/>
                  </a:lnTo>
                  <a:lnTo>
                    <a:pt x="43" y="176"/>
                  </a:lnTo>
                  <a:lnTo>
                    <a:pt x="43" y="183"/>
                  </a:lnTo>
                  <a:lnTo>
                    <a:pt x="41" y="189"/>
                  </a:lnTo>
                  <a:lnTo>
                    <a:pt x="41" y="194"/>
                  </a:lnTo>
                  <a:lnTo>
                    <a:pt x="41" y="201"/>
                  </a:lnTo>
                  <a:lnTo>
                    <a:pt x="41" y="207"/>
                  </a:lnTo>
                  <a:lnTo>
                    <a:pt x="41" y="214"/>
                  </a:lnTo>
                  <a:lnTo>
                    <a:pt x="41" y="218"/>
                  </a:lnTo>
                  <a:lnTo>
                    <a:pt x="41" y="221"/>
                  </a:lnTo>
                  <a:lnTo>
                    <a:pt x="41" y="226"/>
                  </a:lnTo>
                  <a:lnTo>
                    <a:pt x="41" y="229"/>
                  </a:lnTo>
                  <a:lnTo>
                    <a:pt x="41" y="234"/>
                  </a:lnTo>
                  <a:lnTo>
                    <a:pt x="41" y="237"/>
                  </a:lnTo>
                  <a:lnTo>
                    <a:pt x="43" y="242"/>
                  </a:lnTo>
                  <a:lnTo>
                    <a:pt x="43" y="245"/>
                  </a:lnTo>
                  <a:lnTo>
                    <a:pt x="43" y="249"/>
                  </a:lnTo>
                  <a:lnTo>
                    <a:pt x="44" y="253"/>
                  </a:lnTo>
                  <a:lnTo>
                    <a:pt x="44" y="257"/>
                  </a:lnTo>
                  <a:lnTo>
                    <a:pt x="45" y="261"/>
                  </a:lnTo>
                  <a:lnTo>
                    <a:pt x="45" y="265"/>
                  </a:lnTo>
                  <a:lnTo>
                    <a:pt x="46" y="269"/>
                  </a:lnTo>
                  <a:lnTo>
                    <a:pt x="46" y="273"/>
                  </a:lnTo>
                  <a:lnTo>
                    <a:pt x="47" y="277"/>
                  </a:lnTo>
                  <a:lnTo>
                    <a:pt x="48" y="282"/>
                  </a:lnTo>
                  <a:lnTo>
                    <a:pt x="50" y="287"/>
                  </a:lnTo>
                  <a:lnTo>
                    <a:pt x="51" y="291"/>
                  </a:lnTo>
                  <a:lnTo>
                    <a:pt x="52" y="296"/>
                  </a:lnTo>
                  <a:lnTo>
                    <a:pt x="53" y="300"/>
                  </a:lnTo>
                  <a:lnTo>
                    <a:pt x="54" y="305"/>
                  </a:lnTo>
                  <a:lnTo>
                    <a:pt x="55" y="310"/>
                  </a:lnTo>
                  <a:lnTo>
                    <a:pt x="58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2" name="Freeform 159"/>
            <p:cNvSpPr>
              <a:spLocks/>
            </p:cNvSpPr>
            <p:nvPr/>
          </p:nvSpPr>
          <p:spPr bwMode="auto">
            <a:xfrm>
              <a:off x="4182" y="3385"/>
              <a:ext cx="135" cy="89"/>
            </a:xfrm>
            <a:custGeom>
              <a:avLst/>
              <a:gdLst>
                <a:gd name="T0" fmla="*/ 0 w 271"/>
                <a:gd name="T1" fmla="*/ 0 h 179"/>
                <a:gd name="T2" fmla="*/ 0 w 271"/>
                <a:gd name="T3" fmla="*/ 0 h 179"/>
                <a:gd name="T4" fmla="*/ 0 w 271"/>
                <a:gd name="T5" fmla="*/ 0 h 179"/>
                <a:gd name="T6" fmla="*/ 1 w 271"/>
                <a:gd name="T7" fmla="*/ 0 h 179"/>
                <a:gd name="T8" fmla="*/ 1 w 271"/>
                <a:gd name="T9" fmla="*/ 0 h 179"/>
                <a:gd name="T10" fmla="*/ 1 w 271"/>
                <a:gd name="T11" fmla="*/ 0 h 179"/>
                <a:gd name="T12" fmla="*/ 1 w 271"/>
                <a:gd name="T13" fmla="*/ 0 h 179"/>
                <a:gd name="T14" fmla="*/ 1 w 271"/>
                <a:gd name="T15" fmla="*/ 0 h 179"/>
                <a:gd name="T16" fmla="*/ 1 w 271"/>
                <a:gd name="T17" fmla="*/ 0 h 179"/>
                <a:gd name="T18" fmla="*/ 1 w 271"/>
                <a:gd name="T19" fmla="*/ 0 h 179"/>
                <a:gd name="T20" fmla="*/ 1 w 271"/>
                <a:gd name="T21" fmla="*/ 0 h 179"/>
                <a:gd name="T22" fmla="*/ 1 w 271"/>
                <a:gd name="T23" fmla="*/ 0 h 179"/>
                <a:gd name="T24" fmla="*/ 1 w 271"/>
                <a:gd name="T25" fmla="*/ 0 h 179"/>
                <a:gd name="T26" fmla="*/ 1 w 271"/>
                <a:gd name="T27" fmla="*/ 0 h 179"/>
                <a:gd name="T28" fmla="*/ 1 w 271"/>
                <a:gd name="T29" fmla="*/ 0 h 179"/>
                <a:gd name="T30" fmla="*/ 1 w 271"/>
                <a:gd name="T31" fmla="*/ 0 h 179"/>
                <a:gd name="T32" fmla="*/ 1 w 271"/>
                <a:gd name="T33" fmla="*/ 0 h 179"/>
                <a:gd name="T34" fmla="*/ 1 w 271"/>
                <a:gd name="T35" fmla="*/ 0 h 179"/>
                <a:gd name="T36" fmla="*/ 2 w 271"/>
                <a:gd name="T37" fmla="*/ 0 h 179"/>
                <a:gd name="T38" fmla="*/ 2 w 271"/>
                <a:gd name="T39" fmla="*/ 0 h 179"/>
                <a:gd name="T40" fmla="*/ 2 w 271"/>
                <a:gd name="T41" fmla="*/ 0 h 179"/>
                <a:gd name="T42" fmla="*/ 2 w 271"/>
                <a:gd name="T43" fmla="*/ 0 h 179"/>
                <a:gd name="T44" fmla="*/ 2 w 271"/>
                <a:gd name="T45" fmla="*/ 0 h 179"/>
                <a:gd name="T46" fmla="*/ 2 w 271"/>
                <a:gd name="T47" fmla="*/ 0 h 179"/>
                <a:gd name="T48" fmla="*/ 1 w 271"/>
                <a:gd name="T49" fmla="*/ 1 h 179"/>
                <a:gd name="T50" fmla="*/ 1 w 271"/>
                <a:gd name="T51" fmla="*/ 0 h 179"/>
                <a:gd name="T52" fmla="*/ 1 w 271"/>
                <a:gd name="T53" fmla="*/ 0 h 179"/>
                <a:gd name="T54" fmla="*/ 1 w 271"/>
                <a:gd name="T55" fmla="*/ 0 h 179"/>
                <a:gd name="T56" fmla="*/ 1 w 271"/>
                <a:gd name="T57" fmla="*/ 0 h 179"/>
                <a:gd name="T58" fmla="*/ 1 w 271"/>
                <a:gd name="T59" fmla="*/ 0 h 179"/>
                <a:gd name="T60" fmla="*/ 1 w 271"/>
                <a:gd name="T61" fmla="*/ 0 h 179"/>
                <a:gd name="T62" fmla="*/ 1 w 271"/>
                <a:gd name="T63" fmla="*/ 0 h 179"/>
                <a:gd name="T64" fmla="*/ 1 w 271"/>
                <a:gd name="T65" fmla="*/ 0 h 179"/>
                <a:gd name="T66" fmla="*/ 1 w 271"/>
                <a:gd name="T67" fmla="*/ 0 h 179"/>
                <a:gd name="T68" fmla="*/ 1 w 271"/>
                <a:gd name="T69" fmla="*/ 0 h 179"/>
                <a:gd name="T70" fmla="*/ 1 w 271"/>
                <a:gd name="T71" fmla="*/ 0 h 179"/>
                <a:gd name="T72" fmla="*/ 1 w 271"/>
                <a:gd name="T73" fmla="*/ 0 h 179"/>
                <a:gd name="T74" fmla="*/ 1 w 271"/>
                <a:gd name="T75" fmla="*/ 0 h 179"/>
                <a:gd name="T76" fmla="*/ 1 w 271"/>
                <a:gd name="T77" fmla="*/ 0 h 179"/>
                <a:gd name="T78" fmla="*/ 1 w 271"/>
                <a:gd name="T79" fmla="*/ 0 h 179"/>
                <a:gd name="T80" fmla="*/ 0 w 271"/>
                <a:gd name="T81" fmla="*/ 1 h 179"/>
                <a:gd name="T82" fmla="*/ 0 w 271"/>
                <a:gd name="T83" fmla="*/ 0 h 179"/>
                <a:gd name="T84" fmla="*/ 0 w 271"/>
                <a:gd name="T85" fmla="*/ 0 h 179"/>
                <a:gd name="T86" fmla="*/ 0 w 271"/>
                <a:gd name="T87" fmla="*/ 0 h 179"/>
                <a:gd name="T88" fmla="*/ 0 w 271"/>
                <a:gd name="T89" fmla="*/ 0 h 179"/>
                <a:gd name="T90" fmla="*/ 0 w 271"/>
                <a:gd name="T91" fmla="*/ 0 h 179"/>
                <a:gd name="T92" fmla="*/ 0 w 271"/>
                <a:gd name="T93" fmla="*/ 0 h 179"/>
                <a:gd name="T94" fmla="*/ 0 w 271"/>
                <a:gd name="T95" fmla="*/ 0 h 179"/>
                <a:gd name="T96" fmla="*/ 0 w 271"/>
                <a:gd name="T97" fmla="*/ 0 h 179"/>
                <a:gd name="T98" fmla="*/ 0 w 271"/>
                <a:gd name="T99" fmla="*/ 0 h 179"/>
                <a:gd name="T100" fmla="*/ 0 w 271"/>
                <a:gd name="T101" fmla="*/ 0 h 179"/>
                <a:gd name="T102" fmla="*/ 0 w 271"/>
                <a:gd name="T103" fmla="*/ 0 h 179"/>
                <a:gd name="T104" fmla="*/ 0 w 271"/>
                <a:gd name="T105" fmla="*/ 0 h 179"/>
                <a:gd name="T106" fmla="*/ 0 w 271"/>
                <a:gd name="T107" fmla="*/ 0 h 179"/>
                <a:gd name="T108" fmla="*/ 0 w 271"/>
                <a:gd name="T109" fmla="*/ 0 h 179"/>
                <a:gd name="T110" fmla="*/ 0 w 271"/>
                <a:gd name="T111" fmla="*/ 0 h 179"/>
                <a:gd name="T112" fmla="*/ 0 w 271"/>
                <a:gd name="T113" fmla="*/ 0 h 179"/>
                <a:gd name="T114" fmla="*/ 0 w 271"/>
                <a:gd name="T115" fmla="*/ 0 h 179"/>
                <a:gd name="T116" fmla="*/ 0 w 271"/>
                <a:gd name="T117" fmla="*/ 0 h 179"/>
                <a:gd name="T118" fmla="*/ 0 w 271"/>
                <a:gd name="T119" fmla="*/ 0 h 179"/>
                <a:gd name="T120" fmla="*/ 0 w 271"/>
                <a:gd name="T121" fmla="*/ 0 h 179"/>
                <a:gd name="T122" fmla="*/ 0 w 271"/>
                <a:gd name="T123" fmla="*/ 0 h 179"/>
                <a:gd name="T124" fmla="*/ 0 w 271"/>
                <a:gd name="T125" fmla="*/ 0 h 1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1"/>
                <a:gd name="T190" fmla="*/ 0 h 179"/>
                <a:gd name="T191" fmla="*/ 271 w 271"/>
                <a:gd name="T192" fmla="*/ 179 h 17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1" h="179">
                  <a:moveTo>
                    <a:pt x="35" y="5"/>
                  </a:moveTo>
                  <a:lnTo>
                    <a:pt x="77" y="5"/>
                  </a:lnTo>
                  <a:lnTo>
                    <a:pt x="74" y="26"/>
                  </a:lnTo>
                  <a:lnTo>
                    <a:pt x="77" y="21"/>
                  </a:lnTo>
                  <a:lnTo>
                    <a:pt x="82" y="18"/>
                  </a:lnTo>
                  <a:lnTo>
                    <a:pt x="87" y="14"/>
                  </a:lnTo>
                  <a:lnTo>
                    <a:pt x="90" y="11"/>
                  </a:lnTo>
                  <a:lnTo>
                    <a:pt x="95" y="9"/>
                  </a:lnTo>
                  <a:lnTo>
                    <a:pt x="99" y="6"/>
                  </a:lnTo>
                  <a:lnTo>
                    <a:pt x="104" y="4"/>
                  </a:lnTo>
                  <a:lnTo>
                    <a:pt x="109" y="3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41" y="2"/>
                  </a:lnTo>
                  <a:lnTo>
                    <a:pt x="143" y="2"/>
                  </a:lnTo>
                  <a:lnTo>
                    <a:pt x="145" y="3"/>
                  </a:lnTo>
                  <a:lnTo>
                    <a:pt x="148" y="4"/>
                  </a:lnTo>
                  <a:lnTo>
                    <a:pt x="150" y="4"/>
                  </a:lnTo>
                  <a:lnTo>
                    <a:pt x="151" y="5"/>
                  </a:lnTo>
                  <a:lnTo>
                    <a:pt x="153" y="6"/>
                  </a:lnTo>
                  <a:lnTo>
                    <a:pt x="156" y="9"/>
                  </a:lnTo>
                  <a:lnTo>
                    <a:pt x="157" y="10"/>
                  </a:lnTo>
                  <a:lnTo>
                    <a:pt x="158" y="11"/>
                  </a:lnTo>
                  <a:lnTo>
                    <a:pt x="160" y="12"/>
                  </a:lnTo>
                  <a:lnTo>
                    <a:pt x="162" y="14"/>
                  </a:lnTo>
                  <a:lnTo>
                    <a:pt x="163" y="15"/>
                  </a:lnTo>
                  <a:lnTo>
                    <a:pt x="164" y="18"/>
                  </a:lnTo>
                  <a:lnTo>
                    <a:pt x="165" y="20"/>
                  </a:lnTo>
                  <a:lnTo>
                    <a:pt x="166" y="22"/>
                  </a:lnTo>
                  <a:lnTo>
                    <a:pt x="167" y="23"/>
                  </a:lnTo>
                  <a:lnTo>
                    <a:pt x="167" y="26"/>
                  </a:lnTo>
                  <a:lnTo>
                    <a:pt x="168" y="28"/>
                  </a:lnTo>
                  <a:lnTo>
                    <a:pt x="170" y="32"/>
                  </a:lnTo>
                  <a:lnTo>
                    <a:pt x="171" y="29"/>
                  </a:lnTo>
                  <a:lnTo>
                    <a:pt x="172" y="27"/>
                  </a:lnTo>
                  <a:lnTo>
                    <a:pt x="173" y="25"/>
                  </a:lnTo>
                  <a:lnTo>
                    <a:pt x="175" y="22"/>
                  </a:lnTo>
                  <a:lnTo>
                    <a:pt x="178" y="21"/>
                  </a:lnTo>
                  <a:lnTo>
                    <a:pt x="179" y="19"/>
                  </a:lnTo>
                  <a:lnTo>
                    <a:pt x="181" y="18"/>
                  </a:lnTo>
                  <a:lnTo>
                    <a:pt x="183" y="15"/>
                  </a:lnTo>
                  <a:lnTo>
                    <a:pt x="186" y="14"/>
                  </a:lnTo>
                  <a:lnTo>
                    <a:pt x="188" y="12"/>
                  </a:lnTo>
                  <a:lnTo>
                    <a:pt x="190" y="11"/>
                  </a:lnTo>
                  <a:lnTo>
                    <a:pt x="194" y="10"/>
                  </a:lnTo>
                  <a:lnTo>
                    <a:pt x="196" y="7"/>
                  </a:lnTo>
                  <a:lnTo>
                    <a:pt x="200" y="6"/>
                  </a:lnTo>
                  <a:lnTo>
                    <a:pt x="202" y="5"/>
                  </a:lnTo>
                  <a:lnTo>
                    <a:pt x="205" y="4"/>
                  </a:lnTo>
                  <a:lnTo>
                    <a:pt x="208" y="3"/>
                  </a:lnTo>
                  <a:lnTo>
                    <a:pt x="211" y="2"/>
                  </a:lnTo>
                  <a:lnTo>
                    <a:pt x="213" y="2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3" y="2"/>
                  </a:lnTo>
                  <a:lnTo>
                    <a:pt x="246" y="3"/>
                  </a:lnTo>
                  <a:lnTo>
                    <a:pt x="248" y="4"/>
                  </a:lnTo>
                  <a:lnTo>
                    <a:pt x="251" y="5"/>
                  </a:lnTo>
                  <a:lnTo>
                    <a:pt x="253" y="6"/>
                  </a:lnTo>
                  <a:lnTo>
                    <a:pt x="255" y="7"/>
                  </a:lnTo>
                  <a:lnTo>
                    <a:pt x="257" y="10"/>
                  </a:lnTo>
                  <a:lnTo>
                    <a:pt x="259" y="12"/>
                  </a:lnTo>
                  <a:lnTo>
                    <a:pt x="261" y="13"/>
                  </a:lnTo>
                  <a:lnTo>
                    <a:pt x="263" y="15"/>
                  </a:lnTo>
                  <a:lnTo>
                    <a:pt x="264" y="18"/>
                  </a:lnTo>
                  <a:lnTo>
                    <a:pt x="265" y="20"/>
                  </a:lnTo>
                  <a:lnTo>
                    <a:pt x="266" y="22"/>
                  </a:lnTo>
                  <a:lnTo>
                    <a:pt x="268" y="25"/>
                  </a:lnTo>
                  <a:lnTo>
                    <a:pt x="269" y="27"/>
                  </a:lnTo>
                  <a:lnTo>
                    <a:pt x="269" y="30"/>
                  </a:lnTo>
                  <a:lnTo>
                    <a:pt x="270" y="33"/>
                  </a:lnTo>
                  <a:lnTo>
                    <a:pt x="270" y="35"/>
                  </a:lnTo>
                  <a:lnTo>
                    <a:pt x="270" y="38"/>
                  </a:lnTo>
                  <a:lnTo>
                    <a:pt x="271" y="42"/>
                  </a:lnTo>
                  <a:lnTo>
                    <a:pt x="270" y="43"/>
                  </a:lnTo>
                  <a:lnTo>
                    <a:pt x="270" y="44"/>
                  </a:lnTo>
                  <a:lnTo>
                    <a:pt x="270" y="47"/>
                  </a:lnTo>
                  <a:lnTo>
                    <a:pt x="270" y="49"/>
                  </a:lnTo>
                  <a:lnTo>
                    <a:pt x="270" y="51"/>
                  </a:lnTo>
                  <a:lnTo>
                    <a:pt x="269" y="53"/>
                  </a:lnTo>
                  <a:lnTo>
                    <a:pt x="269" y="57"/>
                  </a:lnTo>
                  <a:lnTo>
                    <a:pt x="269" y="59"/>
                  </a:lnTo>
                  <a:lnTo>
                    <a:pt x="268" y="63"/>
                  </a:lnTo>
                  <a:lnTo>
                    <a:pt x="268" y="65"/>
                  </a:lnTo>
                  <a:lnTo>
                    <a:pt x="266" y="68"/>
                  </a:lnTo>
                  <a:lnTo>
                    <a:pt x="266" y="73"/>
                  </a:lnTo>
                  <a:lnTo>
                    <a:pt x="244" y="179"/>
                  </a:lnTo>
                  <a:lnTo>
                    <a:pt x="200" y="179"/>
                  </a:lnTo>
                  <a:lnTo>
                    <a:pt x="221" y="73"/>
                  </a:lnTo>
                  <a:lnTo>
                    <a:pt x="221" y="70"/>
                  </a:lnTo>
                  <a:lnTo>
                    <a:pt x="221" y="66"/>
                  </a:lnTo>
                  <a:lnTo>
                    <a:pt x="223" y="64"/>
                  </a:lnTo>
                  <a:lnTo>
                    <a:pt x="223" y="62"/>
                  </a:lnTo>
                  <a:lnTo>
                    <a:pt x="223" y="59"/>
                  </a:lnTo>
                  <a:lnTo>
                    <a:pt x="224" y="57"/>
                  </a:lnTo>
                  <a:lnTo>
                    <a:pt x="224" y="56"/>
                  </a:lnTo>
                  <a:lnTo>
                    <a:pt x="224" y="53"/>
                  </a:lnTo>
                  <a:lnTo>
                    <a:pt x="224" y="52"/>
                  </a:lnTo>
                  <a:lnTo>
                    <a:pt x="224" y="51"/>
                  </a:lnTo>
                  <a:lnTo>
                    <a:pt x="225" y="51"/>
                  </a:lnTo>
                  <a:lnTo>
                    <a:pt x="224" y="49"/>
                  </a:lnTo>
                  <a:lnTo>
                    <a:pt x="224" y="48"/>
                  </a:lnTo>
                  <a:lnTo>
                    <a:pt x="224" y="47"/>
                  </a:lnTo>
                  <a:lnTo>
                    <a:pt x="224" y="45"/>
                  </a:lnTo>
                  <a:lnTo>
                    <a:pt x="224" y="44"/>
                  </a:lnTo>
                  <a:lnTo>
                    <a:pt x="224" y="43"/>
                  </a:lnTo>
                  <a:lnTo>
                    <a:pt x="223" y="42"/>
                  </a:lnTo>
                  <a:lnTo>
                    <a:pt x="223" y="41"/>
                  </a:lnTo>
                  <a:lnTo>
                    <a:pt x="221" y="40"/>
                  </a:lnTo>
                  <a:lnTo>
                    <a:pt x="221" y="38"/>
                  </a:lnTo>
                  <a:lnTo>
                    <a:pt x="220" y="37"/>
                  </a:lnTo>
                  <a:lnTo>
                    <a:pt x="219" y="36"/>
                  </a:lnTo>
                  <a:lnTo>
                    <a:pt x="218" y="36"/>
                  </a:lnTo>
                  <a:lnTo>
                    <a:pt x="217" y="35"/>
                  </a:lnTo>
                  <a:lnTo>
                    <a:pt x="216" y="34"/>
                  </a:lnTo>
                  <a:lnTo>
                    <a:pt x="215" y="34"/>
                  </a:lnTo>
                  <a:lnTo>
                    <a:pt x="213" y="34"/>
                  </a:lnTo>
                  <a:lnTo>
                    <a:pt x="212" y="34"/>
                  </a:lnTo>
                  <a:lnTo>
                    <a:pt x="211" y="34"/>
                  </a:lnTo>
                  <a:lnTo>
                    <a:pt x="210" y="34"/>
                  </a:lnTo>
                  <a:lnTo>
                    <a:pt x="209" y="34"/>
                  </a:lnTo>
                  <a:lnTo>
                    <a:pt x="205" y="34"/>
                  </a:lnTo>
                  <a:lnTo>
                    <a:pt x="203" y="34"/>
                  </a:lnTo>
                  <a:lnTo>
                    <a:pt x="200" y="35"/>
                  </a:lnTo>
                  <a:lnTo>
                    <a:pt x="197" y="35"/>
                  </a:lnTo>
                  <a:lnTo>
                    <a:pt x="195" y="36"/>
                  </a:lnTo>
                  <a:lnTo>
                    <a:pt x="191" y="38"/>
                  </a:lnTo>
                  <a:lnTo>
                    <a:pt x="189" y="40"/>
                  </a:lnTo>
                  <a:lnTo>
                    <a:pt x="187" y="42"/>
                  </a:lnTo>
                  <a:lnTo>
                    <a:pt x="185" y="44"/>
                  </a:lnTo>
                  <a:lnTo>
                    <a:pt x="182" y="47"/>
                  </a:lnTo>
                  <a:lnTo>
                    <a:pt x="180" y="50"/>
                  </a:lnTo>
                  <a:lnTo>
                    <a:pt x="178" y="53"/>
                  </a:lnTo>
                  <a:lnTo>
                    <a:pt x="175" y="55"/>
                  </a:lnTo>
                  <a:lnTo>
                    <a:pt x="174" y="58"/>
                  </a:lnTo>
                  <a:lnTo>
                    <a:pt x="172" y="60"/>
                  </a:lnTo>
                  <a:lnTo>
                    <a:pt x="171" y="64"/>
                  </a:lnTo>
                  <a:lnTo>
                    <a:pt x="170" y="67"/>
                  </a:lnTo>
                  <a:lnTo>
                    <a:pt x="167" y="71"/>
                  </a:lnTo>
                  <a:lnTo>
                    <a:pt x="166" y="75"/>
                  </a:lnTo>
                  <a:lnTo>
                    <a:pt x="165" y="80"/>
                  </a:lnTo>
                  <a:lnTo>
                    <a:pt x="164" y="85"/>
                  </a:lnTo>
                  <a:lnTo>
                    <a:pt x="163" y="89"/>
                  </a:lnTo>
                  <a:lnTo>
                    <a:pt x="162" y="95"/>
                  </a:lnTo>
                  <a:lnTo>
                    <a:pt x="160" y="101"/>
                  </a:lnTo>
                  <a:lnTo>
                    <a:pt x="144" y="179"/>
                  </a:lnTo>
                  <a:lnTo>
                    <a:pt x="99" y="179"/>
                  </a:lnTo>
                  <a:lnTo>
                    <a:pt x="120" y="74"/>
                  </a:lnTo>
                  <a:lnTo>
                    <a:pt x="120" y="71"/>
                  </a:lnTo>
                  <a:lnTo>
                    <a:pt x="121" y="67"/>
                  </a:lnTo>
                  <a:lnTo>
                    <a:pt x="121" y="65"/>
                  </a:lnTo>
                  <a:lnTo>
                    <a:pt x="122" y="63"/>
                  </a:lnTo>
                  <a:lnTo>
                    <a:pt x="122" y="60"/>
                  </a:lnTo>
                  <a:lnTo>
                    <a:pt x="123" y="58"/>
                  </a:lnTo>
                  <a:lnTo>
                    <a:pt x="123" y="57"/>
                  </a:lnTo>
                  <a:lnTo>
                    <a:pt x="123" y="55"/>
                  </a:lnTo>
                  <a:lnTo>
                    <a:pt x="123" y="53"/>
                  </a:lnTo>
                  <a:lnTo>
                    <a:pt x="123" y="51"/>
                  </a:lnTo>
                  <a:lnTo>
                    <a:pt x="123" y="50"/>
                  </a:lnTo>
                  <a:lnTo>
                    <a:pt x="125" y="50"/>
                  </a:lnTo>
                  <a:lnTo>
                    <a:pt x="123" y="49"/>
                  </a:lnTo>
                  <a:lnTo>
                    <a:pt x="123" y="48"/>
                  </a:lnTo>
                  <a:lnTo>
                    <a:pt x="123" y="47"/>
                  </a:lnTo>
                  <a:lnTo>
                    <a:pt x="123" y="45"/>
                  </a:lnTo>
                  <a:lnTo>
                    <a:pt x="123" y="44"/>
                  </a:lnTo>
                  <a:lnTo>
                    <a:pt x="122" y="43"/>
                  </a:lnTo>
                  <a:lnTo>
                    <a:pt x="122" y="42"/>
                  </a:lnTo>
                  <a:lnTo>
                    <a:pt x="122" y="41"/>
                  </a:lnTo>
                  <a:lnTo>
                    <a:pt x="121" y="41"/>
                  </a:lnTo>
                  <a:lnTo>
                    <a:pt x="121" y="40"/>
                  </a:lnTo>
                  <a:lnTo>
                    <a:pt x="120" y="38"/>
                  </a:lnTo>
                  <a:lnTo>
                    <a:pt x="119" y="37"/>
                  </a:lnTo>
                  <a:lnTo>
                    <a:pt x="118" y="36"/>
                  </a:lnTo>
                  <a:lnTo>
                    <a:pt x="117" y="36"/>
                  </a:lnTo>
                  <a:lnTo>
                    <a:pt x="115" y="35"/>
                  </a:lnTo>
                  <a:lnTo>
                    <a:pt x="114" y="34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11" y="34"/>
                  </a:lnTo>
                  <a:lnTo>
                    <a:pt x="110" y="34"/>
                  </a:lnTo>
                  <a:lnTo>
                    <a:pt x="109" y="34"/>
                  </a:lnTo>
                  <a:lnTo>
                    <a:pt x="107" y="34"/>
                  </a:lnTo>
                  <a:lnTo>
                    <a:pt x="105" y="34"/>
                  </a:lnTo>
                  <a:lnTo>
                    <a:pt x="104" y="34"/>
                  </a:lnTo>
                  <a:lnTo>
                    <a:pt x="103" y="34"/>
                  </a:lnTo>
                  <a:lnTo>
                    <a:pt x="102" y="34"/>
                  </a:lnTo>
                  <a:lnTo>
                    <a:pt x="100" y="34"/>
                  </a:lnTo>
                  <a:lnTo>
                    <a:pt x="98" y="35"/>
                  </a:lnTo>
                  <a:lnTo>
                    <a:pt x="97" y="35"/>
                  </a:lnTo>
                  <a:lnTo>
                    <a:pt x="96" y="35"/>
                  </a:lnTo>
                  <a:lnTo>
                    <a:pt x="95" y="36"/>
                  </a:lnTo>
                  <a:lnTo>
                    <a:pt x="94" y="36"/>
                  </a:lnTo>
                  <a:lnTo>
                    <a:pt x="92" y="37"/>
                  </a:lnTo>
                  <a:lnTo>
                    <a:pt x="91" y="38"/>
                  </a:lnTo>
                  <a:lnTo>
                    <a:pt x="89" y="38"/>
                  </a:lnTo>
                  <a:lnTo>
                    <a:pt x="88" y="40"/>
                  </a:lnTo>
                  <a:lnTo>
                    <a:pt x="87" y="41"/>
                  </a:lnTo>
                  <a:lnTo>
                    <a:pt x="85" y="42"/>
                  </a:lnTo>
                  <a:lnTo>
                    <a:pt x="84" y="42"/>
                  </a:lnTo>
                  <a:lnTo>
                    <a:pt x="83" y="43"/>
                  </a:lnTo>
                  <a:lnTo>
                    <a:pt x="82" y="44"/>
                  </a:lnTo>
                  <a:lnTo>
                    <a:pt x="81" y="45"/>
                  </a:lnTo>
                  <a:lnTo>
                    <a:pt x="80" y="47"/>
                  </a:lnTo>
                  <a:lnTo>
                    <a:pt x="79" y="48"/>
                  </a:lnTo>
                  <a:lnTo>
                    <a:pt x="77" y="49"/>
                  </a:lnTo>
                  <a:lnTo>
                    <a:pt x="77" y="51"/>
                  </a:lnTo>
                  <a:lnTo>
                    <a:pt x="76" y="52"/>
                  </a:lnTo>
                  <a:lnTo>
                    <a:pt x="75" y="53"/>
                  </a:lnTo>
                  <a:lnTo>
                    <a:pt x="74" y="55"/>
                  </a:lnTo>
                  <a:lnTo>
                    <a:pt x="73" y="57"/>
                  </a:lnTo>
                  <a:lnTo>
                    <a:pt x="73" y="58"/>
                  </a:lnTo>
                  <a:lnTo>
                    <a:pt x="72" y="60"/>
                  </a:lnTo>
                  <a:lnTo>
                    <a:pt x="70" y="62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8" y="68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6" y="76"/>
                  </a:lnTo>
                  <a:lnTo>
                    <a:pt x="65" y="78"/>
                  </a:lnTo>
                  <a:lnTo>
                    <a:pt x="65" y="80"/>
                  </a:lnTo>
                  <a:lnTo>
                    <a:pt x="65" y="82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9"/>
                  </a:lnTo>
                  <a:lnTo>
                    <a:pt x="62" y="93"/>
                  </a:lnTo>
                  <a:lnTo>
                    <a:pt x="61" y="96"/>
                  </a:lnTo>
                  <a:lnTo>
                    <a:pt x="61" y="100"/>
                  </a:lnTo>
                  <a:lnTo>
                    <a:pt x="45" y="179"/>
                  </a:lnTo>
                  <a:lnTo>
                    <a:pt x="0" y="179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3" name="Freeform 160"/>
            <p:cNvSpPr>
              <a:spLocks noEditPoints="1"/>
            </p:cNvSpPr>
            <p:nvPr/>
          </p:nvSpPr>
          <p:spPr bwMode="auto">
            <a:xfrm>
              <a:off x="4319" y="3385"/>
              <a:ext cx="99" cy="122"/>
            </a:xfrm>
            <a:custGeom>
              <a:avLst/>
              <a:gdLst>
                <a:gd name="T0" fmla="*/ 0 w 199"/>
                <a:gd name="T1" fmla="*/ 0 h 246"/>
                <a:gd name="T2" fmla="*/ 0 w 199"/>
                <a:gd name="T3" fmla="*/ 0 h 246"/>
                <a:gd name="T4" fmla="*/ 0 w 199"/>
                <a:gd name="T5" fmla="*/ 0 h 246"/>
                <a:gd name="T6" fmla="*/ 0 w 199"/>
                <a:gd name="T7" fmla="*/ 0 h 246"/>
                <a:gd name="T8" fmla="*/ 0 w 199"/>
                <a:gd name="T9" fmla="*/ 0 h 246"/>
                <a:gd name="T10" fmla="*/ 1 w 199"/>
                <a:gd name="T11" fmla="*/ 0 h 246"/>
                <a:gd name="T12" fmla="*/ 1 w 199"/>
                <a:gd name="T13" fmla="*/ 0 h 246"/>
                <a:gd name="T14" fmla="*/ 1 w 199"/>
                <a:gd name="T15" fmla="*/ 0 h 246"/>
                <a:gd name="T16" fmla="*/ 1 w 199"/>
                <a:gd name="T17" fmla="*/ 0 h 246"/>
                <a:gd name="T18" fmla="*/ 1 w 199"/>
                <a:gd name="T19" fmla="*/ 0 h 246"/>
                <a:gd name="T20" fmla="*/ 1 w 199"/>
                <a:gd name="T21" fmla="*/ 0 h 246"/>
                <a:gd name="T22" fmla="*/ 1 w 199"/>
                <a:gd name="T23" fmla="*/ 0 h 246"/>
                <a:gd name="T24" fmla="*/ 1 w 199"/>
                <a:gd name="T25" fmla="*/ 0 h 246"/>
                <a:gd name="T26" fmla="*/ 1 w 199"/>
                <a:gd name="T27" fmla="*/ 0 h 246"/>
                <a:gd name="T28" fmla="*/ 1 w 199"/>
                <a:gd name="T29" fmla="*/ 1 h 246"/>
                <a:gd name="T30" fmla="*/ 1 w 199"/>
                <a:gd name="T31" fmla="*/ 1 h 246"/>
                <a:gd name="T32" fmla="*/ 1 w 199"/>
                <a:gd name="T33" fmla="*/ 1 h 246"/>
                <a:gd name="T34" fmla="*/ 1 w 199"/>
                <a:gd name="T35" fmla="*/ 1 h 246"/>
                <a:gd name="T36" fmla="*/ 0 w 199"/>
                <a:gd name="T37" fmla="*/ 1 h 246"/>
                <a:gd name="T38" fmla="*/ 0 w 199"/>
                <a:gd name="T39" fmla="*/ 1 h 246"/>
                <a:gd name="T40" fmla="*/ 0 w 199"/>
                <a:gd name="T41" fmla="*/ 1 h 246"/>
                <a:gd name="T42" fmla="*/ 0 w 199"/>
                <a:gd name="T43" fmla="*/ 1 h 246"/>
                <a:gd name="T44" fmla="*/ 0 w 199"/>
                <a:gd name="T45" fmla="*/ 0 h 246"/>
                <a:gd name="T46" fmla="*/ 0 w 199"/>
                <a:gd name="T47" fmla="*/ 0 h 246"/>
                <a:gd name="T48" fmla="*/ 0 w 199"/>
                <a:gd name="T49" fmla="*/ 0 h 246"/>
                <a:gd name="T50" fmla="*/ 0 w 199"/>
                <a:gd name="T51" fmla="*/ 1 h 246"/>
                <a:gd name="T52" fmla="*/ 0 w 199"/>
                <a:gd name="T53" fmla="*/ 1 h 246"/>
                <a:gd name="T54" fmla="*/ 0 w 199"/>
                <a:gd name="T55" fmla="*/ 1 h 246"/>
                <a:gd name="T56" fmla="*/ 0 w 199"/>
                <a:gd name="T57" fmla="*/ 1 h 246"/>
                <a:gd name="T58" fmla="*/ 0 w 199"/>
                <a:gd name="T59" fmla="*/ 1 h 246"/>
                <a:gd name="T60" fmla="*/ 0 w 199"/>
                <a:gd name="T61" fmla="*/ 1 h 246"/>
                <a:gd name="T62" fmla="*/ 1 w 199"/>
                <a:gd name="T63" fmla="*/ 1 h 246"/>
                <a:gd name="T64" fmla="*/ 1 w 199"/>
                <a:gd name="T65" fmla="*/ 1 h 246"/>
                <a:gd name="T66" fmla="*/ 1 w 199"/>
                <a:gd name="T67" fmla="*/ 0 h 246"/>
                <a:gd name="T68" fmla="*/ 1 w 199"/>
                <a:gd name="T69" fmla="*/ 0 h 246"/>
                <a:gd name="T70" fmla="*/ 1 w 199"/>
                <a:gd name="T71" fmla="*/ 0 h 246"/>
                <a:gd name="T72" fmla="*/ 1 w 199"/>
                <a:gd name="T73" fmla="*/ 0 h 246"/>
                <a:gd name="T74" fmla="*/ 1 w 199"/>
                <a:gd name="T75" fmla="*/ 0 h 246"/>
                <a:gd name="T76" fmla="*/ 1 w 199"/>
                <a:gd name="T77" fmla="*/ 0 h 246"/>
                <a:gd name="T78" fmla="*/ 1 w 199"/>
                <a:gd name="T79" fmla="*/ 0 h 246"/>
                <a:gd name="T80" fmla="*/ 1 w 199"/>
                <a:gd name="T81" fmla="*/ 0 h 246"/>
                <a:gd name="T82" fmla="*/ 1 w 199"/>
                <a:gd name="T83" fmla="*/ 0 h 246"/>
                <a:gd name="T84" fmla="*/ 1 w 199"/>
                <a:gd name="T85" fmla="*/ 0 h 246"/>
                <a:gd name="T86" fmla="*/ 0 w 199"/>
                <a:gd name="T87" fmla="*/ 0 h 246"/>
                <a:gd name="T88" fmla="*/ 0 w 199"/>
                <a:gd name="T89" fmla="*/ 0 h 246"/>
                <a:gd name="T90" fmla="*/ 0 w 199"/>
                <a:gd name="T91" fmla="*/ 0 h 246"/>
                <a:gd name="T92" fmla="*/ 0 w 199"/>
                <a:gd name="T93" fmla="*/ 0 h 246"/>
                <a:gd name="T94" fmla="*/ 0 w 199"/>
                <a:gd name="T95" fmla="*/ 0 h 246"/>
                <a:gd name="T96" fmla="*/ 0 w 199"/>
                <a:gd name="T97" fmla="*/ 0 h 246"/>
                <a:gd name="T98" fmla="*/ 0 w 199"/>
                <a:gd name="T99" fmla="*/ 0 h 246"/>
                <a:gd name="T100" fmla="*/ 0 w 199"/>
                <a:gd name="T101" fmla="*/ 0 h 246"/>
                <a:gd name="T102" fmla="*/ 0 w 199"/>
                <a:gd name="T103" fmla="*/ 0 h 246"/>
                <a:gd name="T104" fmla="*/ 0 w 199"/>
                <a:gd name="T105" fmla="*/ 0 h 2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9"/>
                <a:gd name="T160" fmla="*/ 0 h 246"/>
                <a:gd name="T161" fmla="*/ 199 w 199"/>
                <a:gd name="T162" fmla="*/ 246 h 2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9" h="246">
                  <a:moveTo>
                    <a:pt x="49" y="5"/>
                  </a:moveTo>
                  <a:lnTo>
                    <a:pt x="91" y="5"/>
                  </a:lnTo>
                  <a:lnTo>
                    <a:pt x="88" y="22"/>
                  </a:lnTo>
                  <a:lnTo>
                    <a:pt x="89" y="20"/>
                  </a:lnTo>
                  <a:lnTo>
                    <a:pt x="91" y="18"/>
                  </a:lnTo>
                  <a:lnTo>
                    <a:pt x="94" y="17"/>
                  </a:lnTo>
                  <a:lnTo>
                    <a:pt x="96" y="14"/>
                  </a:lnTo>
                  <a:lnTo>
                    <a:pt x="98" y="13"/>
                  </a:lnTo>
                  <a:lnTo>
                    <a:pt x="101" y="12"/>
                  </a:lnTo>
                  <a:lnTo>
                    <a:pt x="103" y="11"/>
                  </a:lnTo>
                  <a:lnTo>
                    <a:pt x="105" y="10"/>
                  </a:lnTo>
                  <a:lnTo>
                    <a:pt x="106" y="9"/>
                  </a:lnTo>
                  <a:lnTo>
                    <a:pt x="109" y="7"/>
                  </a:lnTo>
                  <a:lnTo>
                    <a:pt x="111" y="6"/>
                  </a:lnTo>
                  <a:lnTo>
                    <a:pt x="113" y="6"/>
                  </a:lnTo>
                  <a:lnTo>
                    <a:pt x="114" y="5"/>
                  </a:lnTo>
                  <a:lnTo>
                    <a:pt x="117" y="4"/>
                  </a:lnTo>
                  <a:lnTo>
                    <a:pt x="119" y="3"/>
                  </a:lnTo>
                  <a:lnTo>
                    <a:pt x="121" y="3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0"/>
                  </a:lnTo>
                  <a:lnTo>
                    <a:pt x="131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8" y="0"/>
                  </a:lnTo>
                  <a:lnTo>
                    <a:pt x="151" y="2"/>
                  </a:lnTo>
                  <a:lnTo>
                    <a:pt x="156" y="2"/>
                  </a:lnTo>
                  <a:lnTo>
                    <a:pt x="159" y="3"/>
                  </a:lnTo>
                  <a:lnTo>
                    <a:pt x="163" y="5"/>
                  </a:lnTo>
                  <a:lnTo>
                    <a:pt x="166" y="6"/>
                  </a:lnTo>
                  <a:lnTo>
                    <a:pt x="170" y="9"/>
                  </a:lnTo>
                  <a:lnTo>
                    <a:pt x="173" y="11"/>
                  </a:lnTo>
                  <a:lnTo>
                    <a:pt x="177" y="13"/>
                  </a:lnTo>
                  <a:lnTo>
                    <a:pt x="179" y="17"/>
                  </a:lnTo>
                  <a:lnTo>
                    <a:pt x="182" y="20"/>
                  </a:lnTo>
                  <a:lnTo>
                    <a:pt x="185" y="22"/>
                  </a:lnTo>
                  <a:lnTo>
                    <a:pt x="187" y="26"/>
                  </a:lnTo>
                  <a:lnTo>
                    <a:pt x="189" y="30"/>
                  </a:lnTo>
                  <a:lnTo>
                    <a:pt x="191" y="34"/>
                  </a:lnTo>
                  <a:lnTo>
                    <a:pt x="193" y="38"/>
                  </a:lnTo>
                  <a:lnTo>
                    <a:pt x="194" y="43"/>
                  </a:lnTo>
                  <a:lnTo>
                    <a:pt x="195" y="48"/>
                  </a:lnTo>
                  <a:lnTo>
                    <a:pt x="196" y="52"/>
                  </a:lnTo>
                  <a:lnTo>
                    <a:pt x="197" y="58"/>
                  </a:lnTo>
                  <a:lnTo>
                    <a:pt x="197" y="64"/>
                  </a:lnTo>
                  <a:lnTo>
                    <a:pt x="197" y="70"/>
                  </a:lnTo>
                  <a:lnTo>
                    <a:pt x="199" y="76"/>
                  </a:lnTo>
                  <a:lnTo>
                    <a:pt x="197" y="83"/>
                  </a:lnTo>
                  <a:lnTo>
                    <a:pt x="197" y="91"/>
                  </a:lnTo>
                  <a:lnTo>
                    <a:pt x="196" y="98"/>
                  </a:lnTo>
                  <a:lnTo>
                    <a:pt x="195" y="105"/>
                  </a:lnTo>
                  <a:lnTo>
                    <a:pt x="193" y="112"/>
                  </a:lnTo>
                  <a:lnTo>
                    <a:pt x="191" y="119"/>
                  </a:lnTo>
                  <a:lnTo>
                    <a:pt x="188" y="126"/>
                  </a:lnTo>
                  <a:lnTo>
                    <a:pt x="186" y="132"/>
                  </a:lnTo>
                  <a:lnTo>
                    <a:pt x="182" y="139"/>
                  </a:lnTo>
                  <a:lnTo>
                    <a:pt x="179" y="144"/>
                  </a:lnTo>
                  <a:lnTo>
                    <a:pt x="174" y="150"/>
                  </a:lnTo>
                  <a:lnTo>
                    <a:pt x="171" y="156"/>
                  </a:lnTo>
                  <a:lnTo>
                    <a:pt x="166" y="159"/>
                  </a:lnTo>
                  <a:lnTo>
                    <a:pt x="162" y="164"/>
                  </a:lnTo>
                  <a:lnTo>
                    <a:pt x="158" y="167"/>
                  </a:lnTo>
                  <a:lnTo>
                    <a:pt x="154" y="171"/>
                  </a:lnTo>
                  <a:lnTo>
                    <a:pt x="149" y="173"/>
                  </a:lnTo>
                  <a:lnTo>
                    <a:pt x="144" y="177"/>
                  </a:lnTo>
                  <a:lnTo>
                    <a:pt x="140" y="178"/>
                  </a:lnTo>
                  <a:lnTo>
                    <a:pt x="134" y="180"/>
                  </a:lnTo>
                  <a:lnTo>
                    <a:pt x="129" y="181"/>
                  </a:lnTo>
                  <a:lnTo>
                    <a:pt x="125" y="182"/>
                  </a:lnTo>
                  <a:lnTo>
                    <a:pt x="119" y="182"/>
                  </a:lnTo>
                  <a:lnTo>
                    <a:pt x="114" y="184"/>
                  </a:lnTo>
                  <a:lnTo>
                    <a:pt x="109" y="182"/>
                  </a:lnTo>
                  <a:lnTo>
                    <a:pt x="103" y="182"/>
                  </a:lnTo>
                  <a:lnTo>
                    <a:pt x="98" y="181"/>
                  </a:lnTo>
                  <a:lnTo>
                    <a:pt x="94" y="180"/>
                  </a:lnTo>
                  <a:lnTo>
                    <a:pt x="89" y="178"/>
                  </a:lnTo>
                  <a:lnTo>
                    <a:pt x="85" y="176"/>
                  </a:lnTo>
                  <a:lnTo>
                    <a:pt x="80" y="173"/>
                  </a:lnTo>
                  <a:lnTo>
                    <a:pt x="76" y="171"/>
                  </a:lnTo>
                  <a:lnTo>
                    <a:pt x="72" y="167"/>
                  </a:lnTo>
                  <a:lnTo>
                    <a:pt x="68" y="164"/>
                  </a:lnTo>
                  <a:lnTo>
                    <a:pt x="65" y="159"/>
                  </a:lnTo>
                  <a:lnTo>
                    <a:pt x="63" y="156"/>
                  </a:lnTo>
                  <a:lnTo>
                    <a:pt x="45" y="246"/>
                  </a:lnTo>
                  <a:lnTo>
                    <a:pt x="0" y="246"/>
                  </a:lnTo>
                  <a:lnTo>
                    <a:pt x="49" y="5"/>
                  </a:lnTo>
                  <a:close/>
                  <a:moveTo>
                    <a:pt x="75" y="105"/>
                  </a:moveTo>
                  <a:lnTo>
                    <a:pt x="75" y="108"/>
                  </a:lnTo>
                  <a:lnTo>
                    <a:pt x="75" y="111"/>
                  </a:lnTo>
                  <a:lnTo>
                    <a:pt x="75" y="115"/>
                  </a:lnTo>
                  <a:lnTo>
                    <a:pt x="76" y="118"/>
                  </a:lnTo>
                  <a:lnTo>
                    <a:pt x="76" y="120"/>
                  </a:lnTo>
                  <a:lnTo>
                    <a:pt x="78" y="124"/>
                  </a:lnTo>
                  <a:lnTo>
                    <a:pt x="79" y="126"/>
                  </a:lnTo>
                  <a:lnTo>
                    <a:pt x="80" y="128"/>
                  </a:lnTo>
                  <a:lnTo>
                    <a:pt x="81" y="131"/>
                  </a:lnTo>
                  <a:lnTo>
                    <a:pt x="82" y="133"/>
                  </a:lnTo>
                  <a:lnTo>
                    <a:pt x="83" y="135"/>
                  </a:lnTo>
                  <a:lnTo>
                    <a:pt x="86" y="138"/>
                  </a:lnTo>
                  <a:lnTo>
                    <a:pt x="87" y="139"/>
                  </a:lnTo>
                  <a:lnTo>
                    <a:pt x="88" y="140"/>
                  </a:lnTo>
                  <a:lnTo>
                    <a:pt x="90" y="141"/>
                  </a:lnTo>
                  <a:lnTo>
                    <a:pt x="91" y="143"/>
                  </a:lnTo>
                  <a:lnTo>
                    <a:pt x="94" y="143"/>
                  </a:lnTo>
                  <a:lnTo>
                    <a:pt x="96" y="144"/>
                  </a:lnTo>
                  <a:lnTo>
                    <a:pt x="97" y="146"/>
                  </a:lnTo>
                  <a:lnTo>
                    <a:pt x="100" y="147"/>
                  </a:lnTo>
                  <a:lnTo>
                    <a:pt x="102" y="147"/>
                  </a:lnTo>
                  <a:lnTo>
                    <a:pt x="104" y="147"/>
                  </a:lnTo>
                  <a:lnTo>
                    <a:pt x="106" y="147"/>
                  </a:lnTo>
                  <a:lnTo>
                    <a:pt x="109" y="148"/>
                  </a:lnTo>
                  <a:lnTo>
                    <a:pt x="110" y="147"/>
                  </a:lnTo>
                  <a:lnTo>
                    <a:pt x="112" y="147"/>
                  </a:lnTo>
                  <a:lnTo>
                    <a:pt x="113" y="147"/>
                  </a:lnTo>
                  <a:lnTo>
                    <a:pt x="116" y="147"/>
                  </a:lnTo>
                  <a:lnTo>
                    <a:pt x="118" y="146"/>
                  </a:lnTo>
                  <a:lnTo>
                    <a:pt x="119" y="146"/>
                  </a:lnTo>
                  <a:lnTo>
                    <a:pt x="121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6" y="142"/>
                  </a:lnTo>
                  <a:lnTo>
                    <a:pt x="128" y="141"/>
                  </a:lnTo>
                  <a:lnTo>
                    <a:pt x="131" y="140"/>
                  </a:lnTo>
                  <a:lnTo>
                    <a:pt x="132" y="138"/>
                  </a:lnTo>
                  <a:lnTo>
                    <a:pt x="133" y="136"/>
                  </a:lnTo>
                  <a:lnTo>
                    <a:pt x="135" y="134"/>
                  </a:lnTo>
                  <a:lnTo>
                    <a:pt x="136" y="133"/>
                  </a:lnTo>
                  <a:lnTo>
                    <a:pt x="138" y="131"/>
                  </a:lnTo>
                  <a:lnTo>
                    <a:pt x="140" y="128"/>
                  </a:lnTo>
                  <a:lnTo>
                    <a:pt x="141" y="126"/>
                  </a:lnTo>
                  <a:lnTo>
                    <a:pt x="142" y="124"/>
                  </a:lnTo>
                  <a:lnTo>
                    <a:pt x="143" y="120"/>
                  </a:lnTo>
                  <a:lnTo>
                    <a:pt x="144" y="118"/>
                  </a:lnTo>
                  <a:lnTo>
                    <a:pt x="146" y="115"/>
                  </a:lnTo>
                  <a:lnTo>
                    <a:pt x="148" y="112"/>
                  </a:lnTo>
                  <a:lnTo>
                    <a:pt x="148" y="109"/>
                  </a:lnTo>
                  <a:lnTo>
                    <a:pt x="149" y="105"/>
                  </a:lnTo>
                  <a:lnTo>
                    <a:pt x="150" y="102"/>
                  </a:lnTo>
                  <a:lnTo>
                    <a:pt x="151" y="98"/>
                  </a:lnTo>
                  <a:lnTo>
                    <a:pt x="151" y="95"/>
                  </a:lnTo>
                  <a:lnTo>
                    <a:pt x="153" y="91"/>
                  </a:lnTo>
                  <a:lnTo>
                    <a:pt x="153" y="89"/>
                  </a:lnTo>
                  <a:lnTo>
                    <a:pt x="154" y="86"/>
                  </a:lnTo>
                  <a:lnTo>
                    <a:pt x="154" y="83"/>
                  </a:lnTo>
                  <a:lnTo>
                    <a:pt x="154" y="80"/>
                  </a:lnTo>
                  <a:lnTo>
                    <a:pt x="154" y="78"/>
                  </a:lnTo>
                  <a:lnTo>
                    <a:pt x="155" y="75"/>
                  </a:lnTo>
                  <a:lnTo>
                    <a:pt x="154" y="72"/>
                  </a:lnTo>
                  <a:lnTo>
                    <a:pt x="154" y="68"/>
                  </a:lnTo>
                  <a:lnTo>
                    <a:pt x="154" y="65"/>
                  </a:lnTo>
                  <a:lnTo>
                    <a:pt x="154" y="63"/>
                  </a:lnTo>
                  <a:lnTo>
                    <a:pt x="153" y="60"/>
                  </a:lnTo>
                  <a:lnTo>
                    <a:pt x="151" y="57"/>
                  </a:lnTo>
                  <a:lnTo>
                    <a:pt x="151" y="55"/>
                  </a:lnTo>
                  <a:lnTo>
                    <a:pt x="150" y="52"/>
                  </a:lnTo>
                  <a:lnTo>
                    <a:pt x="149" y="50"/>
                  </a:lnTo>
                  <a:lnTo>
                    <a:pt x="148" y="49"/>
                  </a:lnTo>
                  <a:lnTo>
                    <a:pt x="147" y="47"/>
                  </a:lnTo>
                  <a:lnTo>
                    <a:pt x="146" y="45"/>
                  </a:lnTo>
                  <a:lnTo>
                    <a:pt x="143" y="43"/>
                  </a:lnTo>
                  <a:lnTo>
                    <a:pt x="142" y="41"/>
                  </a:lnTo>
                  <a:lnTo>
                    <a:pt x="140" y="40"/>
                  </a:lnTo>
                  <a:lnTo>
                    <a:pt x="139" y="38"/>
                  </a:lnTo>
                  <a:lnTo>
                    <a:pt x="136" y="37"/>
                  </a:lnTo>
                  <a:lnTo>
                    <a:pt x="134" y="36"/>
                  </a:lnTo>
                  <a:lnTo>
                    <a:pt x="133" y="35"/>
                  </a:lnTo>
                  <a:lnTo>
                    <a:pt x="131" y="35"/>
                  </a:lnTo>
                  <a:lnTo>
                    <a:pt x="128" y="34"/>
                  </a:lnTo>
                  <a:lnTo>
                    <a:pt x="126" y="34"/>
                  </a:lnTo>
                  <a:lnTo>
                    <a:pt x="124" y="34"/>
                  </a:lnTo>
                  <a:lnTo>
                    <a:pt x="123" y="34"/>
                  </a:lnTo>
                  <a:lnTo>
                    <a:pt x="120" y="34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5"/>
                  </a:lnTo>
                  <a:lnTo>
                    <a:pt x="112" y="35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5" y="38"/>
                  </a:lnTo>
                  <a:lnTo>
                    <a:pt x="104" y="40"/>
                  </a:lnTo>
                  <a:lnTo>
                    <a:pt x="102" y="41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6" y="45"/>
                  </a:lnTo>
                  <a:lnTo>
                    <a:pt x="95" y="47"/>
                  </a:lnTo>
                  <a:lnTo>
                    <a:pt x="93" y="49"/>
                  </a:lnTo>
                  <a:lnTo>
                    <a:pt x="91" y="51"/>
                  </a:lnTo>
                  <a:lnTo>
                    <a:pt x="90" y="53"/>
                  </a:lnTo>
                  <a:lnTo>
                    <a:pt x="88" y="56"/>
                  </a:lnTo>
                  <a:lnTo>
                    <a:pt x="87" y="58"/>
                  </a:lnTo>
                  <a:lnTo>
                    <a:pt x="86" y="60"/>
                  </a:lnTo>
                  <a:lnTo>
                    <a:pt x="85" y="64"/>
                  </a:lnTo>
                  <a:lnTo>
                    <a:pt x="83" y="66"/>
                  </a:lnTo>
                  <a:lnTo>
                    <a:pt x="82" y="70"/>
                  </a:lnTo>
                  <a:lnTo>
                    <a:pt x="82" y="73"/>
                  </a:lnTo>
                  <a:lnTo>
                    <a:pt x="81" y="75"/>
                  </a:lnTo>
                  <a:lnTo>
                    <a:pt x="80" y="79"/>
                  </a:lnTo>
                  <a:lnTo>
                    <a:pt x="79" y="81"/>
                  </a:lnTo>
                  <a:lnTo>
                    <a:pt x="78" y="85"/>
                  </a:lnTo>
                  <a:lnTo>
                    <a:pt x="78" y="87"/>
                  </a:lnTo>
                  <a:lnTo>
                    <a:pt x="76" y="90"/>
                  </a:lnTo>
                  <a:lnTo>
                    <a:pt x="76" y="93"/>
                  </a:lnTo>
                  <a:lnTo>
                    <a:pt x="75" y="95"/>
                  </a:lnTo>
                  <a:lnTo>
                    <a:pt x="75" y="97"/>
                  </a:lnTo>
                  <a:lnTo>
                    <a:pt x="75" y="100"/>
                  </a:lnTo>
                  <a:lnTo>
                    <a:pt x="75" y="102"/>
                  </a:lnTo>
                  <a:lnTo>
                    <a:pt x="75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4" name="Freeform 161"/>
            <p:cNvSpPr>
              <a:spLocks/>
            </p:cNvSpPr>
            <p:nvPr/>
          </p:nvSpPr>
          <p:spPr bwMode="auto">
            <a:xfrm>
              <a:off x="4430" y="3387"/>
              <a:ext cx="87" cy="89"/>
            </a:xfrm>
            <a:custGeom>
              <a:avLst/>
              <a:gdLst>
                <a:gd name="T0" fmla="*/ 1 w 174"/>
                <a:gd name="T1" fmla="*/ 0 h 179"/>
                <a:gd name="T2" fmla="*/ 1 w 174"/>
                <a:gd name="T3" fmla="*/ 0 h 179"/>
                <a:gd name="T4" fmla="*/ 1 w 174"/>
                <a:gd name="T5" fmla="*/ 0 h 179"/>
                <a:gd name="T6" fmla="*/ 1 w 174"/>
                <a:gd name="T7" fmla="*/ 0 h 179"/>
                <a:gd name="T8" fmla="*/ 1 w 174"/>
                <a:gd name="T9" fmla="*/ 0 h 179"/>
                <a:gd name="T10" fmla="*/ 1 w 174"/>
                <a:gd name="T11" fmla="*/ 1 h 179"/>
                <a:gd name="T12" fmla="*/ 1 w 174"/>
                <a:gd name="T13" fmla="*/ 1 h 179"/>
                <a:gd name="T14" fmla="*/ 1 w 174"/>
                <a:gd name="T15" fmla="*/ 1 h 179"/>
                <a:gd name="T16" fmla="*/ 1 w 174"/>
                <a:gd name="T17" fmla="*/ 1 h 179"/>
                <a:gd name="T18" fmla="*/ 1 w 174"/>
                <a:gd name="T19" fmla="*/ 1 h 179"/>
                <a:gd name="T20" fmla="*/ 1 w 174"/>
                <a:gd name="T21" fmla="*/ 1 h 179"/>
                <a:gd name="T22" fmla="*/ 1 w 174"/>
                <a:gd name="T23" fmla="*/ 1 h 179"/>
                <a:gd name="T24" fmla="*/ 1 w 174"/>
                <a:gd name="T25" fmla="*/ 1 h 179"/>
                <a:gd name="T26" fmla="*/ 1 w 174"/>
                <a:gd name="T27" fmla="*/ 1 h 179"/>
                <a:gd name="T28" fmla="*/ 1 w 174"/>
                <a:gd name="T29" fmla="*/ 1 h 179"/>
                <a:gd name="T30" fmla="*/ 1 w 174"/>
                <a:gd name="T31" fmla="*/ 1 h 179"/>
                <a:gd name="T32" fmla="*/ 1 w 174"/>
                <a:gd name="T33" fmla="*/ 1 h 179"/>
                <a:gd name="T34" fmla="*/ 1 w 174"/>
                <a:gd name="T35" fmla="*/ 1 h 179"/>
                <a:gd name="T36" fmla="*/ 1 w 174"/>
                <a:gd name="T37" fmla="*/ 1 h 179"/>
                <a:gd name="T38" fmla="*/ 1 w 174"/>
                <a:gd name="T39" fmla="*/ 1 h 179"/>
                <a:gd name="T40" fmla="*/ 1 w 174"/>
                <a:gd name="T41" fmla="*/ 1 h 179"/>
                <a:gd name="T42" fmla="*/ 1 w 174"/>
                <a:gd name="T43" fmla="*/ 1 h 179"/>
                <a:gd name="T44" fmla="*/ 1 w 174"/>
                <a:gd name="T45" fmla="*/ 1 h 179"/>
                <a:gd name="T46" fmla="*/ 1 w 174"/>
                <a:gd name="T47" fmla="*/ 0 h 179"/>
                <a:gd name="T48" fmla="*/ 1 w 174"/>
                <a:gd name="T49" fmla="*/ 0 h 179"/>
                <a:gd name="T50" fmla="*/ 1 w 174"/>
                <a:gd name="T51" fmla="*/ 0 h 179"/>
                <a:gd name="T52" fmla="*/ 1 w 174"/>
                <a:gd name="T53" fmla="*/ 0 h 179"/>
                <a:gd name="T54" fmla="*/ 1 w 174"/>
                <a:gd name="T55" fmla="*/ 0 h 179"/>
                <a:gd name="T56" fmla="*/ 1 w 174"/>
                <a:gd name="T57" fmla="*/ 0 h 179"/>
                <a:gd name="T58" fmla="*/ 1 w 174"/>
                <a:gd name="T59" fmla="*/ 0 h 179"/>
                <a:gd name="T60" fmla="*/ 1 w 174"/>
                <a:gd name="T61" fmla="*/ 0 h 179"/>
                <a:gd name="T62" fmla="*/ 1 w 174"/>
                <a:gd name="T63" fmla="*/ 0 h 179"/>
                <a:gd name="T64" fmla="*/ 1 w 174"/>
                <a:gd name="T65" fmla="*/ 0 h 179"/>
                <a:gd name="T66" fmla="*/ 1 w 174"/>
                <a:gd name="T67" fmla="*/ 1 h 179"/>
                <a:gd name="T68" fmla="*/ 1 w 174"/>
                <a:gd name="T69" fmla="*/ 1 h 179"/>
                <a:gd name="T70" fmla="*/ 1 w 174"/>
                <a:gd name="T71" fmla="*/ 1 h 179"/>
                <a:gd name="T72" fmla="*/ 1 w 174"/>
                <a:gd name="T73" fmla="*/ 1 h 179"/>
                <a:gd name="T74" fmla="*/ 1 w 174"/>
                <a:gd name="T75" fmla="*/ 1 h 179"/>
                <a:gd name="T76" fmla="*/ 1 w 174"/>
                <a:gd name="T77" fmla="*/ 1 h 179"/>
                <a:gd name="T78" fmla="*/ 1 w 174"/>
                <a:gd name="T79" fmla="*/ 1 h 179"/>
                <a:gd name="T80" fmla="*/ 1 w 174"/>
                <a:gd name="T81" fmla="*/ 1 h 179"/>
                <a:gd name="T82" fmla="*/ 1 w 174"/>
                <a:gd name="T83" fmla="*/ 1 h 179"/>
                <a:gd name="T84" fmla="*/ 1 w 174"/>
                <a:gd name="T85" fmla="*/ 1 h 179"/>
                <a:gd name="T86" fmla="*/ 1 w 174"/>
                <a:gd name="T87" fmla="*/ 1 h 179"/>
                <a:gd name="T88" fmla="*/ 1 w 174"/>
                <a:gd name="T89" fmla="*/ 1 h 179"/>
                <a:gd name="T90" fmla="*/ 0 w 174"/>
                <a:gd name="T91" fmla="*/ 1 h 179"/>
                <a:gd name="T92" fmla="*/ 0 w 174"/>
                <a:gd name="T93" fmla="*/ 1 h 179"/>
                <a:gd name="T94" fmla="*/ 0 w 174"/>
                <a:gd name="T95" fmla="*/ 0 h 179"/>
                <a:gd name="T96" fmla="*/ 1 w 174"/>
                <a:gd name="T97" fmla="*/ 0 h 179"/>
                <a:gd name="T98" fmla="*/ 1 w 174"/>
                <a:gd name="T99" fmla="*/ 0 h 179"/>
                <a:gd name="T100" fmla="*/ 1 w 174"/>
                <a:gd name="T101" fmla="*/ 0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4"/>
                <a:gd name="T154" fmla="*/ 0 h 179"/>
                <a:gd name="T155" fmla="*/ 174 w 174"/>
                <a:gd name="T156" fmla="*/ 179 h 1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4" h="179">
                  <a:moveTo>
                    <a:pt x="28" y="0"/>
                  </a:moveTo>
                  <a:lnTo>
                    <a:pt x="73" y="0"/>
                  </a:lnTo>
                  <a:lnTo>
                    <a:pt x="51" y="104"/>
                  </a:lnTo>
                  <a:lnTo>
                    <a:pt x="49" y="106"/>
                  </a:lnTo>
                  <a:lnTo>
                    <a:pt x="48" y="110"/>
                  </a:lnTo>
                  <a:lnTo>
                    <a:pt x="48" y="112"/>
                  </a:lnTo>
                  <a:lnTo>
                    <a:pt x="47" y="114"/>
                  </a:lnTo>
                  <a:lnTo>
                    <a:pt x="47" y="116"/>
                  </a:lnTo>
                  <a:lnTo>
                    <a:pt x="46" y="119"/>
                  </a:lnTo>
                  <a:lnTo>
                    <a:pt x="46" y="120"/>
                  </a:lnTo>
                  <a:lnTo>
                    <a:pt x="46" y="122"/>
                  </a:lnTo>
                  <a:lnTo>
                    <a:pt x="46" y="123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7"/>
                  </a:lnTo>
                  <a:lnTo>
                    <a:pt x="46" y="128"/>
                  </a:lnTo>
                  <a:lnTo>
                    <a:pt x="46" y="129"/>
                  </a:lnTo>
                  <a:lnTo>
                    <a:pt x="46" y="130"/>
                  </a:lnTo>
                  <a:lnTo>
                    <a:pt x="46" y="131"/>
                  </a:lnTo>
                  <a:lnTo>
                    <a:pt x="46" y="133"/>
                  </a:lnTo>
                  <a:lnTo>
                    <a:pt x="47" y="134"/>
                  </a:lnTo>
                  <a:lnTo>
                    <a:pt x="47" y="135"/>
                  </a:lnTo>
                  <a:lnTo>
                    <a:pt x="47" y="136"/>
                  </a:lnTo>
                  <a:lnTo>
                    <a:pt x="48" y="136"/>
                  </a:lnTo>
                  <a:lnTo>
                    <a:pt x="48" y="137"/>
                  </a:lnTo>
                  <a:lnTo>
                    <a:pt x="49" y="138"/>
                  </a:lnTo>
                  <a:lnTo>
                    <a:pt x="51" y="139"/>
                  </a:lnTo>
                  <a:lnTo>
                    <a:pt x="52" y="141"/>
                  </a:lnTo>
                  <a:lnTo>
                    <a:pt x="53" y="142"/>
                  </a:lnTo>
                  <a:lnTo>
                    <a:pt x="54" y="142"/>
                  </a:lnTo>
                  <a:lnTo>
                    <a:pt x="54" y="143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9" y="144"/>
                  </a:lnTo>
                  <a:lnTo>
                    <a:pt x="60" y="144"/>
                  </a:lnTo>
                  <a:lnTo>
                    <a:pt x="61" y="144"/>
                  </a:lnTo>
                  <a:lnTo>
                    <a:pt x="63" y="145"/>
                  </a:lnTo>
                  <a:lnTo>
                    <a:pt x="63" y="144"/>
                  </a:lnTo>
                  <a:lnTo>
                    <a:pt x="64" y="144"/>
                  </a:lnTo>
                  <a:lnTo>
                    <a:pt x="66" y="144"/>
                  </a:lnTo>
                  <a:lnTo>
                    <a:pt x="67" y="144"/>
                  </a:lnTo>
                  <a:lnTo>
                    <a:pt x="68" y="144"/>
                  </a:lnTo>
                  <a:lnTo>
                    <a:pt x="69" y="144"/>
                  </a:lnTo>
                  <a:lnTo>
                    <a:pt x="70" y="144"/>
                  </a:lnTo>
                  <a:lnTo>
                    <a:pt x="70" y="143"/>
                  </a:lnTo>
                  <a:lnTo>
                    <a:pt x="71" y="143"/>
                  </a:lnTo>
                  <a:lnTo>
                    <a:pt x="73" y="143"/>
                  </a:lnTo>
                  <a:lnTo>
                    <a:pt x="74" y="143"/>
                  </a:lnTo>
                  <a:lnTo>
                    <a:pt x="74" y="142"/>
                  </a:lnTo>
                  <a:lnTo>
                    <a:pt x="75" y="142"/>
                  </a:lnTo>
                  <a:lnTo>
                    <a:pt x="76" y="141"/>
                  </a:lnTo>
                  <a:lnTo>
                    <a:pt x="77" y="141"/>
                  </a:lnTo>
                  <a:lnTo>
                    <a:pt x="78" y="139"/>
                  </a:lnTo>
                  <a:lnTo>
                    <a:pt x="79" y="139"/>
                  </a:lnTo>
                  <a:lnTo>
                    <a:pt x="79" y="138"/>
                  </a:lnTo>
                  <a:lnTo>
                    <a:pt x="81" y="137"/>
                  </a:lnTo>
                  <a:lnTo>
                    <a:pt x="82" y="137"/>
                  </a:lnTo>
                  <a:lnTo>
                    <a:pt x="83" y="136"/>
                  </a:lnTo>
                  <a:lnTo>
                    <a:pt x="84" y="135"/>
                  </a:lnTo>
                  <a:lnTo>
                    <a:pt x="85" y="135"/>
                  </a:lnTo>
                  <a:lnTo>
                    <a:pt x="85" y="134"/>
                  </a:lnTo>
                  <a:lnTo>
                    <a:pt x="86" y="133"/>
                  </a:lnTo>
                  <a:lnTo>
                    <a:pt x="88" y="131"/>
                  </a:lnTo>
                  <a:lnTo>
                    <a:pt x="89" y="131"/>
                  </a:lnTo>
                  <a:lnTo>
                    <a:pt x="89" y="130"/>
                  </a:lnTo>
                  <a:lnTo>
                    <a:pt x="90" y="129"/>
                  </a:lnTo>
                  <a:lnTo>
                    <a:pt x="91" y="128"/>
                  </a:lnTo>
                  <a:lnTo>
                    <a:pt x="92" y="128"/>
                  </a:lnTo>
                  <a:lnTo>
                    <a:pt x="92" y="127"/>
                  </a:lnTo>
                  <a:lnTo>
                    <a:pt x="93" y="126"/>
                  </a:lnTo>
                  <a:lnTo>
                    <a:pt x="94" y="124"/>
                  </a:lnTo>
                  <a:lnTo>
                    <a:pt x="96" y="124"/>
                  </a:lnTo>
                  <a:lnTo>
                    <a:pt x="96" y="122"/>
                  </a:lnTo>
                  <a:lnTo>
                    <a:pt x="97" y="121"/>
                  </a:lnTo>
                  <a:lnTo>
                    <a:pt x="97" y="120"/>
                  </a:lnTo>
                  <a:lnTo>
                    <a:pt x="98" y="119"/>
                  </a:lnTo>
                  <a:lnTo>
                    <a:pt x="98" y="118"/>
                  </a:lnTo>
                  <a:lnTo>
                    <a:pt x="99" y="116"/>
                  </a:lnTo>
                  <a:lnTo>
                    <a:pt x="99" y="114"/>
                  </a:lnTo>
                  <a:lnTo>
                    <a:pt x="100" y="113"/>
                  </a:lnTo>
                  <a:lnTo>
                    <a:pt x="101" y="112"/>
                  </a:lnTo>
                  <a:lnTo>
                    <a:pt x="101" y="110"/>
                  </a:lnTo>
                  <a:lnTo>
                    <a:pt x="102" y="108"/>
                  </a:lnTo>
                  <a:lnTo>
                    <a:pt x="104" y="107"/>
                  </a:lnTo>
                  <a:lnTo>
                    <a:pt x="104" y="105"/>
                  </a:lnTo>
                  <a:lnTo>
                    <a:pt x="104" y="104"/>
                  </a:lnTo>
                  <a:lnTo>
                    <a:pt x="105" y="103"/>
                  </a:lnTo>
                  <a:lnTo>
                    <a:pt x="105" y="100"/>
                  </a:lnTo>
                  <a:lnTo>
                    <a:pt x="105" y="98"/>
                  </a:lnTo>
                  <a:lnTo>
                    <a:pt x="106" y="97"/>
                  </a:lnTo>
                  <a:lnTo>
                    <a:pt x="106" y="95"/>
                  </a:lnTo>
                  <a:lnTo>
                    <a:pt x="107" y="92"/>
                  </a:lnTo>
                  <a:lnTo>
                    <a:pt x="107" y="90"/>
                  </a:lnTo>
                  <a:lnTo>
                    <a:pt x="108" y="88"/>
                  </a:lnTo>
                  <a:lnTo>
                    <a:pt x="108" y="85"/>
                  </a:lnTo>
                  <a:lnTo>
                    <a:pt x="109" y="83"/>
                  </a:lnTo>
                  <a:lnTo>
                    <a:pt x="128" y="0"/>
                  </a:lnTo>
                  <a:lnTo>
                    <a:pt x="174" y="0"/>
                  </a:lnTo>
                  <a:lnTo>
                    <a:pt x="135" y="174"/>
                  </a:lnTo>
                  <a:lnTo>
                    <a:pt x="92" y="174"/>
                  </a:lnTo>
                  <a:lnTo>
                    <a:pt x="97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3" y="164"/>
                  </a:lnTo>
                  <a:lnTo>
                    <a:pt x="78" y="166"/>
                  </a:lnTo>
                  <a:lnTo>
                    <a:pt x="74" y="169"/>
                  </a:lnTo>
                  <a:lnTo>
                    <a:pt x="69" y="172"/>
                  </a:lnTo>
                  <a:lnTo>
                    <a:pt x="64" y="174"/>
                  </a:lnTo>
                  <a:lnTo>
                    <a:pt x="60" y="175"/>
                  </a:lnTo>
                  <a:lnTo>
                    <a:pt x="55" y="176"/>
                  </a:lnTo>
                  <a:lnTo>
                    <a:pt x="51" y="177"/>
                  </a:lnTo>
                  <a:lnTo>
                    <a:pt x="46" y="177"/>
                  </a:lnTo>
                  <a:lnTo>
                    <a:pt x="41" y="179"/>
                  </a:lnTo>
                  <a:lnTo>
                    <a:pt x="38" y="177"/>
                  </a:lnTo>
                  <a:lnTo>
                    <a:pt x="35" y="177"/>
                  </a:lnTo>
                  <a:lnTo>
                    <a:pt x="31" y="177"/>
                  </a:lnTo>
                  <a:lnTo>
                    <a:pt x="29" y="176"/>
                  </a:lnTo>
                  <a:lnTo>
                    <a:pt x="26" y="176"/>
                  </a:lnTo>
                  <a:lnTo>
                    <a:pt x="23" y="175"/>
                  </a:lnTo>
                  <a:lnTo>
                    <a:pt x="21" y="174"/>
                  </a:lnTo>
                  <a:lnTo>
                    <a:pt x="18" y="173"/>
                  </a:lnTo>
                  <a:lnTo>
                    <a:pt x="16" y="172"/>
                  </a:lnTo>
                  <a:lnTo>
                    <a:pt x="14" y="171"/>
                  </a:lnTo>
                  <a:lnTo>
                    <a:pt x="11" y="168"/>
                  </a:lnTo>
                  <a:lnTo>
                    <a:pt x="10" y="167"/>
                  </a:lnTo>
                  <a:lnTo>
                    <a:pt x="8" y="165"/>
                  </a:lnTo>
                  <a:lnTo>
                    <a:pt x="7" y="162"/>
                  </a:lnTo>
                  <a:lnTo>
                    <a:pt x="6" y="160"/>
                  </a:lnTo>
                  <a:lnTo>
                    <a:pt x="3" y="157"/>
                  </a:lnTo>
                  <a:lnTo>
                    <a:pt x="3" y="154"/>
                  </a:lnTo>
                  <a:lnTo>
                    <a:pt x="2" y="152"/>
                  </a:lnTo>
                  <a:lnTo>
                    <a:pt x="1" y="149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0" y="131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1" y="119"/>
                  </a:lnTo>
                  <a:lnTo>
                    <a:pt x="1" y="116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3" y="105"/>
                  </a:lnTo>
                  <a:lnTo>
                    <a:pt x="5" y="100"/>
                  </a:lnTo>
                  <a:lnTo>
                    <a:pt x="6" y="9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5" name="Freeform 162"/>
            <p:cNvSpPr>
              <a:spLocks noEditPoints="1"/>
            </p:cNvSpPr>
            <p:nvPr/>
          </p:nvSpPr>
          <p:spPr bwMode="auto">
            <a:xfrm>
              <a:off x="4574" y="3352"/>
              <a:ext cx="132" cy="156"/>
            </a:xfrm>
            <a:custGeom>
              <a:avLst/>
              <a:gdLst>
                <a:gd name="T0" fmla="*/ 1 w 264"/>
                <a:gd name="T1" fmla="*/ 1 h 312"/>
                <a:gd name="T2" fmla="*/ 1 w 264"/>
                <a:gd name="T3" fmla="*/ 1 h 312"/>
                <a:gd name="T4" fmla="*/ 1 w 264"/>
                <a:gd name="T5" fmla="*/ 1 h 312"/>
                <a:gd name="T6" fmla="*/ 1 w 264"/>
                <a:gd name="T7" fmla="*/ 1 h 312"/>
                <a:gd name="T8" fmla="*/ 2 w 264"/>
                <a:gd name="T9" fmla="*/ 1 h 312"/>
                <a:gd name="T10" fmla="*/ 2 w 264"/>
                <a:gd name="T11" fmla="*/ 1 h 312"/>
                <a:gd name="T12" fmla="*/ 2 w 264"/>
                <a:gd name="T13" fmla="*/ 1 h 312"/>
                <a:gd name="T14" fmla="*/ 1 w 264"/>
                <a:gd name="T15" fmla="*/ 1 h 312"/>
                <a:gd name="T16" fmla="*/ 1 w 264"/>
                <a:gd name="T17" fmla="*/ 1 h 312"/>
                <a:gd name="T18" fmla="*/ 1 w 264"/>
                <a:gd name="T19" fmla="*/ 1 h 312"/>
                <a:gd name="T20" fmla="*/ 1 w 264"/>
                <a:gd name="T21" fmla="*/ 1 h 312"/>
                <a:gd name="T22" fmla="*/ 1 w 264"/>
                <a:gd name="T23" fmla="*/ 1 h 312"/>
                <a:gd name="T24" fmla="*/ 1 w 264"/>
                <a:gd name="T25" fmla="*/ 1 h 312"/>
                <a:gd name="T26" fmla="*/ 1 w 264"/>
                <a:gd name="T27" fmla="*/ 1 h 312"/>
                <a:gd name="T28" fmla="*/ 1 w 264"/>
                <a:gd name="T29" fmla="*/ 1 h 312"/>
                <a:gd name="T30" fmla="*/ 1 w 264"/>
                <a:gd name="T31" fmla="*/ 1 h 312"/>
                <a:gd name="T32" fmla="*/ 1 w 264"/>
                <a:gd name="T33" fmla="*/ 1 h 312"/>
                <a:gd name="T34" fmla="*/ 1 w 264"/>
                <a:gd name="T35" fmla="*/ 1 h 312"/>
                <a:gd name="T36" fmla="*/ 0 w 264"/>
                <a:gd name="T37" fmla="*/ 1 h 312"/>
                <a:gd name="T38" fmla="*/ 1 w 264"/>
                <a:gd name="T39" fmla="*/ 1 h 312"/>
                <a:gd name="T40" fmla="*/ 1 w 264"/>
                <a:gd name="T41" fmla="*/ 1 h 312"/>
                <a:gd name="T42" fmla="*/ 1 w 264"/>
                <a:gd name="T43" fmla="*/ 1 h 312"/>
                <a:gd name="T44" fmla="*/ 1 w 264"/>
                <a:gd name="T45" fmla="*/ 1 h 312"/>
                <a:gd name="T46" fmla="*/ 1 w 264"/>
                <a:gd name="T47" fmla="*/ 1 h 312"/>
                <a:gd name="T48" fmla="*/ 1 w 264"/>
                <a:gd name="T49" fmla="*/ 0 h 312"/>
                <a:gd name="T50" fmla="*/ 1 w 264"/>
                <a:gd name="T51" fmla="*/ 1 h 312"/>
                <a:gd name="T52" fmla="*/ 1 w 264"/>
                <a:gd name="T53" fmla="*/ 1 h 312"/>
                <a:gd name="T54" fmla="*/ 1 w 264"/>
                <a:gd name="T55" fmla="*/ 1 h 312"/>
                <a:gd name="T56" fmla="*/ 1 w 264"/>
                <a:gd name="T57" fmla="*/ 1 h 312"/>
                <a:gd name="T58" fmla="*/ 1 w 264"/>
                <a:gd name="T59" fmla="*/ 1 h 312"/>
                <a:gd name="T60" fmla="*/ 1 w 264"/>
                <a:gd name="T61" fmla="*/ 1 h 312"/>
                <a:gd name="T62" fmla="*/ 1 w 264"/>
                <a:gd name="T63" fmla="*/ 1 h 312"/>
                <a:gd name="T64" fmla="*/ 1 w 264"/>
                <a:gd name="T65" fmla="*/ 1 h 312"/>
                <a:gd name="T66" fmla="*/ 1 w 264"/>
                <a:gd name="T67" fmla="*/ 1 h 312"/>
                <a:gd name="T68" fmla="*/ 1 w 264"/>
                <a:gd name="T69" fmla="*/ 1 h 312"/>
                <a:gd name="T70" fmla="*/ 1 w 264"/>
                <a:gd name="T71" fmla="*/ 1 h 312"/>
                <a:gd name="T72" fmla="*/ 1 w 264"/>
                <a:gd name="T73" fmla="*/ 1 h 312"/>
                <a:gd name="T74" fmla="*/ 1 w 264"/>
                <a:gd name="T75" fmla="*/ 1 h 312"/>
                <a:gd name="T76" fmla="*/ 1 w 264"/>
                <a:gd name="T77" fmla="*/ 1 h 312"/>
                <a:gd name="T78" fmla="*/ 1 w 264"/>
                <a:gd name="T79" fmla="*/ 1 h 312"/>
                <a:gd name="T80" fmla="*/ 1 w 264"/>
                <a:gd name="T81" fmla="*/ 1 h 312"/>
                <a:gd name="T82" fmla="*/ 1 w 264"/>
                <a:gd name="T83" fmla="*/ 1 h 312"/>
                <a:gd name="T84" fmla="*/ 1 w 264"/>
                <a:gd name="T85" fmla="*/ 1 h 312"/>
                <a:gd name="T86" fmla="*/ 1 w 264"/>
                <a:gd name="T87" fmla="*/ 1 h 312"/>
                <a:gd name="T88" fmla="*/ 1 w 264"/>
                <a:gd name="T89" fmla="*/ 1 h 312"/>
                <a:gd name="T90" fmla="*/ 1 w 264"/>
                <a:gd name="T91" fmla="*/ 1 h 312"/>
                <a:gd name="T92" fmla="*/ 1 w 264"/>
                <a:gd name="T93" fmla="*/ 1 h 312"/>
                <a:gd name="T94" fmla="*/ 1 w 264"/>
                <a:gd name="T95" fmla="*/ 1 h 312"/>
                <a:gd name="T96" fmla="*/ 1 w 264"/>
                <a:gd name="T97" fmla="*/ 1 h 312"/>
                <a:gd name="T98" fmla="*/ 1 w 264"/>
                <a:gd name="T99" fmla="*/ 1 h 312"/>
                <a:gd name="T100" fmla="*/ 1 w 264"/>
                <a:gd name="T101" fmla="*/ 1 h 312"/>
                <a:gd name="T102" fmla="*/ 1 w 264"/>
                <a:gd name="T103" fmla="*/ 1 h 312"/>
                <a:gd name="T104" fmla="*/ 1 w 264"/>
                <a:gd name="T105" fmla="*/ 1 h 312"/>
                <a:gd name="T106" fmla="*/ 1 w 264"/>
                <a:gd name="T107" fmla="*/ 1 h 312"/>
                <a:gd name="T108" fmla="*/ 1 w 264"/>
                <a:gd name="T109" fmla="*/ 1 h 312"/>
                <a:gd name="T110" fmla="*/ 1 w 264"/>
                <a:gd name="T111" fmla="*/ 1 h 312"/>
                <a:gd name="T112" fmla="*/ 1 w 264"/>
                <a:gd name="T113" fmla="*/ 1 h 312"/>
                <a:gd name="T114" fmla="*/ 1 w 264"/>
                <a:gd name="T115" fmla="*/ 1 h 3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4"/>
                <a:gd name="T175" fmla="*/ 0 h 312"/>
                <a:gd name="T176" fmla="*/ 264 w 264"/>
                <a:gd name="T177" fmla="*/ 312 h 3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4" h="312">
                  <a:moveTo>
                    <a:pt x="184" y="0"/>
                  </a:moveTo>
                  <a:lnTo>
                    <a:pt x="167" y="83"/>
                  </a:lnTo>
                  <a:lnTo>
                    <a:pt x="169" y="79"/>
                  </a:lnTo>
                  <a:lnTo>
                    <a:pt x="172" y="77"/>
                  </a:lnTo>
                  <a:lnTo>
                    <a:pt x="175" y="75"/>
                  </a:lnTo>
                  <a:lnTo>
                    <a:pt x="179" y="74"/>
                  </a:lnTo>
                  <a:lnTo>
                    <a:pt x="181" y="71"/>
                  </a:lnTo>
                  <a:lnTo>
                    <a:pt x="184" y="70"/>
                  </a:lnTo>
                  <a:lnTo>
                    <a:pt x="188" y="69"/>
                  </a:lnTo>
                  <a:lnTo>
                    <a:pt x="191" y="68"/>
                  </a:lnTo>
                  <a:lnTo>
                    <a:pt x="195" y="67"/>
                  </a:lnTo>
                  <a:lnTo>
                    <a:pt x="199" y="67"/>
                  </a:lnTo>
                  <a:lnTo>
                    <a:pt x="203" y="67"/>
                  </a:lnTo>
                  <a:lnTo>
                    <a:pt x="207" y="67"/>
                  </a:lnTo>
                  <a:lnTo>
                    <a:pt x="211" y="67"/>
                  </a:lnTo>
                  <a:lnTo>
                    <a:pt x="214" y="67"/>
                  </a:lnTo>
                  <a:lnTo>
                    <a:pt x="219" y="68"/>
                  </a:lnTo>
                  <a:lnTo>
                    <a:pt x="222" y="68"/>
                  </a:lnTo>
                  <a:lnTo>
                    <a:pt x="226" y="69"/>
                  </a:lnTo>
                  <a:lnTo>
                    <a:pt x="229" y="71"/>
                  </a:lnTo>
                  <a:lnTo>
                    <a:pt x="233" y="72"/>
                  </a:lnTo>
                  <a:lnTo>
                    <a:pt x="235" y="75"/>
                  </a:lnTo>
                  <a:lnTo>
                    <a:pt x="238" y="77"/>
                  </a:lnTo>
                  <a:lnTo>
                    <a:pt x="242" y="79"/>
                  </a:lnTo>
                  <a:lnTo>
                    <a:pt x="244" y="83"/>
                  </a:lnTo>
                  <a:lnTo>
                    <a:pt x="248" y="86"/>
                  </a:lnTo>
                  <a:lnTo>
                    <a:pt x="250" y="88"/>
                  </a:lnTo>
                  <a:lnTo>
                    <a:pt x="252" y="93"/>
                  </a:lnTo>
                  <a:lnTo>
                    <a:pt x="255" y="97"/>
                  </a:lnTo>
                  <a:lnTo>
                    <a:pt x="256" y="100"/>
                  </a:lnTo>
                  <a:lnTo>
                    <a:pt x="258" y="105"/>
                  </a:lnTo>
                  <a:lnTo>
                    <a:pt x="259" y="109"/>
                  </a:lnTo>
                  <a:lnTo>
                    <a:pt x="260" y="113"/>
                  </a:lnTo>
                  <a:lnTo>
                    <a:pt x="262" y="118"/>
                  </a:lnTo>
                  <a:lnTo>
                    <a:pt x="263" y="123"/>
                  </a:lnTo>
                  <a:lnTo>
                    <a:pt x="263" y="128"/>
                  </a:lnTo>
                  <a:lnTo>
                    <a:pt x="263" y="133"/>
                  </a:lnTo>
                  <a:lnTo>
                    <a:pt x="264" y="139"/>
                  </a:lnTo>
                  <a:lnTo>
                    <a:pt x="263" y="146"/>
                  </a:lnTo>
                  <a:lnTo>
                    <a:pt x="263" y="153"/>
                  </a:lnTo>
                  <a:lnTo>
                    <a:pt x="262" y="160"/>
                  </a:lnTo>
                  <a:lnTo>
                    <a:pt x="260" y="166"/>
                  </a:lnTo>
                  <a:lnTo>
                    <a:pt x="259" y="173"/>
                  </a:lnTo>
                  <a:lnTo>
                    <a:pt x="257" y="180"/>
                  </a:lnTo>
                  <a:lnTo>
                    <a:pt x="255" y="185"/>
                  </a:lnTo>
                  <a:lnTo>
                    <a:pt x="252" y="191"/>
                  </a:lnTo>
                  <a:lnTo>
                    <a:pt x="250" y="198"/>
                  </a:lnTo>
                  <a:lnTo>
                    <a:pt x="247" y="204"/>
                  </a:lnTo>
                  <a:lnTo>
                    <a:pt x="243" y="209"/>
                  </a:lnTo>
                  <a:lnTo>
                    <a:pt x="240" y="215"/>
                  </a:lnTo>
                  <a:lnTo>
                    <a:pt x="235" y="220"/>
                  </a:lnTo>
                  <a:lnTo>
                    <a:pt x="230" y="224"/>
                  </a:lnTo>
                  <a:lnTo>
                    <a:pt x="226" y="229"/>
                  </a:lnTo>
                  <a:lnTo>
                    <a:pt x="221" y="234"/>
                  </a:lnTo>
                  <a:lnTo>
                    <a:pt x="217" y="237"/>
                  </a:lnTo>
                  <a:lnTo>
                    <a:pt x="212" y="239"/>
                  </a:lnTo>
                  <a:lnTo>
                    <a:pt x="207" y="242"/>
                  </a:lnTo>
                  <a:lnTo>
                    <a:pt x="202" y="244"/>
                  </a:lnTo>
                  <a:lnTo>
                    <a:pt x="197" y="246"/>
                  </a:lnTo>
                  <a:lnTo>
                    <a:pt x="191" y="247"/>
                  </a:lnTo>
                  <a:lnTo>
                    <a:pt x="185" y="247"/>
                  </a:lnTo>
                  <a:lnTo>
                    <a:pt x="181" y="249"/>
                  </a:lnTo>
                  <a:lnTo>
                    <a:pt x="176" y="247"/>
                  </a:lnTo>
                  <a:lnTo>
                    <a:pt x="173" y="247"/>
                  </a:lnTo>
                  <a:lnTo>
                    <a:pt x="169" y="246"/>
                  </a:lnTo>
                  <a:lnTo>
                    <a:pt x="165" y="245"/>
                  </a:lnTo>
                  <a:lnTo>
                    <a:pt x="161" y="244"/>
                  </a:lnTo>
                  <a:lnTo>
                    <a:pt x="158" y="242"/>
                  </a:lnTo>
                  <a:lnTo>
                    <a:pt x="154" y="239"/>
                  </a:lnTo>
                  <a:lnTo>
                    <a:pt x="151" y="237"/>
                  </a:lnTo>
                  <a:lnTo>
                    <a:pt x="147" y="235"/>
                  </a:lnTo>
                  <a:lnTo>
                    <a:pt x="144" y="231"/>
                  </a:lnTo>
                  <a:lnTo>
                    <a:pt x="141" y="228"/>
                  </a:lnTo>
                  <a:lnTo>
                    <a:pt x="138" y="224"/>
                  </a:lnTo>
                  <a:lnTo>
                    <a:pt x="121" y="312"/>
                  </a:lnTo>
                  <a:lnTo>
                    <a:pt x="77" y="312"/>
                  </a:lnTo>
                  <a:lnTo>
                    <a:pt x="93" y="234"/>
                  </a:lnTo>
                  <a:lnTo>
                    <a:pt x="90" y="236"/>
                  </a:lnTo>
                  <a:lnTo>
                    <a:pt x="86" y="237"/>
                  </a:lnTo>
                  <a:lnTo>
                    <a:pt x="83" y="239"/>
                  </a:lnTo>
                  <a:lnTo>
                    <a:pt x="79" y="242"/>
                  </a:lnTo>
                  <a:lnTo>
                    <a:pt x="76" y="243"/>
                  </a:lnTo>
                  <a:lnTo>
                    <a:pt x="73" y="244"/>
                  </a:lnTo>
                  <a:lnTo>
                    <a:pt x="69" y="245"/>
                  </a:lnTo>
                  <a:lnTo>
                    <a:pt x="66" y="246"/>
                  </a:lnTo>
                  <a:lnTo>
                    <a:pt x="63" y="247"/>
                  </a:lnTo>
                  <a:lnTo>
                    <a:pt x="60" y="247"/>
                  </a:lnTo>
                  <a:lnTo>
                    <a:pt x="56" y="247"/>
                  </a:lnTo>
                  <a:lnTo>
                    <a:pt x="54" y="249"/>
                  </a:lnTo>
                  <a:lnTo>
                    <a:pt x="50" y="247"/>
                  </a:lnTo>
                  <a:lnTo>
                    <a:pt x="46" y="247"/>
                  </a:lnTo>
                  <a:lnTo>
                    <a:pt x="43" y="246"/>
                  </a:lnTo>
                  <a:lnTo>
                    <a:pt x="39" y="246"/>
                  </a:lnTo>
                  <a:lnTo>
                    <a:pt x="36" y="245"/>
                  </a:lnTo>
                  <a:lnTo>
                    <a:pt x="32" y="243"/>
                  </a:lnTo>
                  <a:lnTo>
                    <a:pt x="29" y="242"/>
                  </a:lnTo>
                  <a:lnTo>
                    <a:pt x="25" y="239"/>
                  </a:lnTo>
                  <a:lnTo>
                    <a:pt x="23" y="237"/>
                  </a:lnTo>
                  <a:lnTo>
                    <a:pt x="20" y="235"/>
                  </a:lnTo>
                  <a:lnTo>
                    <a:pt x="17" y="231"/>
                  </a:lnTo>
                  <a:lnTo>
                    <a:pt x="15" y="229"/>
                  </a:lnTo>
                  <a:lnTo>
                    <a:pt x="12" y="226"/>
                  </a:lnTo>
                  <a:lnTo>
                    <a:pt x="10" y="221"/>
                  </a:lnTo>
                  <a:lnTo>
                    <a:pt x="8" y="218"/>
                  </a:lnTo>
                  <a:lnTo>
                    <a:pt x="6" y="214"/>
                  </a:lnTo>
                  <a:lnTo>
                    <a:pt x="5" y="209"/>
                  </a:lnTo>
                  <a:lnTo>
                    <a:pt x="3" y="205"/>
                  </a:lnTo>
                  <a:lnTo>
                    <a:pt x="2" y="201"/>
                  </a:lnTo>
                  <a:lnTo>
                    <a:pt x="1" y="196"/>
                  </a:lnTo>
                  <a:lnTo>
                    <a:pt x="0" y="191"/>
                  </a:lnTo>
                  <a:lnTo>
                    <a:pt x="0" y="186"/>
                  </a:lnTo>
                  <a:lnTo>
                    <a:pt x="0" y="181"/>
                  </a:lnTo>
                  <a:lnTo>
                    <a:pt x="0" y="176"/>
                  </a:lnTo>
                  <a:lnTo>
                    <a:pt x="0" y="168"/>
                  </a:lnTo>
                  <a:lnTo>
                    <a:pt x="0" y="161"/>
                  </a:lnTo>
                  <a:lnTo>
                    <a:pt x="1" y="154"/>
                  </a:lnTo>
                  <a:lnTo>
                    <a:pt x="2" y="147"/>
                  </a:lnTo>
                  <a:lnTo>
                    <a:pt x="3" y="140"/>
                  </a:lnTo>
                  <a:lnTo>
                    <a:pt x="6" y="135"/>
                  </a:lnTo>
                  <a:lnTo>
                    <a:pt x="7" y="128"/>
                  </a:lnTo>
                  <a:lnTo>
                    <a:pt x="9" y="122"/>
                  </a:lnTo>
                  <a:lnTo>
                    <a:pt x="13" y="116"/>
                  </a:lnTo>
                  <a:lnTo>
                    <a:pt x="15" y="109"/>
                  </a:lnTo>
                  <a:lnTo>
                    <a:pt x="18" y="103"/>
                  </a:lnTo>
                  <a:lnTo>
                    <a:pt x="23" y="99"/>
                  </a:lnTo>
                  <a:lnTo>
                    <a:pt x="26" y="93"/>
                  </a:lnTo>
                  <a:lnTo>
                    <a:pt x="31" y="88"/>
                  </a:lnTo>
                  <a:lnTo>
                    <a:pt x="35" y="84"/>
                  </a:lnTo>
                  <a:lnTo>
                    <a:pt x="39" y="80"/>
                  </a:lnTo>
                  <a:lnTo>
                    <a:pt x="44" y="77"/>
                  </a:lnTo>
                  <a:lnTo>
                    <a:pt x="48" y="74"/>
                  </a:lnTo>
                  <a:lnTo>
                    <a:pt x="53" y="71"/>
                  </a:lnTo>
                  <a:lnTo>
                    <a:pt x="59" y="70"/>
                  </a:lnTo>
                  <a:lnTo>
                    <a:pt x="63" y="68"/>
                  </a:lnTo>
                  <a:lnTo>
                    <a:pt x="68" y="67"/>
                  </a:lnTo>
                  <a:lnTo>
                    <a:pt x="74" y="67"/>
                  </a:lnTo>
                  <a:lnTo>
                    <a:pt x="79" y="67"/>
                  </a:lnTo>
                  <a:lnTo>
                    <a:pt x="83" y="67"/>
                  </a:lnTo>
                  <a:lnTo>
                    <a:pt x="88" y="67"/>
                  </a:lnTo>
                  <a:lnTo>
                    <a:pt x="91" y="68"/>
                  </a:lnTo>
                  <a:lnTo>
                    <a:pt x="94" y="69"/>
                  </a:lnTo>
                  <a:lnTo>
                    <a:pt x="99" y="70"/>
                  </a:lnTo>
                  <a:lnTo>
                    <a:pt x="103" y="72"/>
                  </a:lnTo>
                  <a:lnTo>
                    <a:pt x="106" y="74"/>
                  </a:lnTo>
                  <a:lnTo>
                    <a:pt x="109" y="76"/>
                  </a:lnTo>
                  <a:lnTo>
                    <a:pt x="113" y="79"/>
                  </a:lnTo>
                  <a:lnTo>
                    <a:pt x="115" y="82"/>
                  </a:lnTo>
                  <a:lnTo>
                    <a:pt x="119" y="85"/>
                  </a:lnTo>
                  <a:lnTo>
                    <a:pt x="122" y="90"/>
                  </a:lnTo>
                  <a:lnTo>
                    <a:pt x="141" y="0"/>
                  </a:lnTo>
                  <a:lnTo>
                    <a:pt x="184" y="0"/>
                  </a:lnTo>
                  <a:close/>
                  <a:moveTo>
                    <a:pt x="46" y="171"/>
                  </a:moveTo>
                  <a:lnTo>
                    <a:pt x="46" y="174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2"/>
                  </a:lnTo>
                  <a:lnTo>
                    <a:pt x="47" y="184"/>
                  </a:lnTo>
                  <a:lnTo>
                    <a:pt x="47" y="188"/>
                  </a:lnTo>
                  <a:lnTo>
                    <a:pt x="48" y="190"/>
                  </a:lnTo>
                  <a:lnTo>
                    <a:pt x="48" y="192"/>
                  </a:lnTo>
                  <a:lnTo>
                    <a:pt x="50" y="194"/>
                  </a:lnTo>
                  <a:lnTo>
                    <a:pt x="51" y="197"/>
                  </a:lnTo>
                  <a:lnTo>
                    <a:pt x="52" y="199"/>
                  </a:lnTo>
                  <a:lnTo>
                    <a:pt x="53" y="201"/>
                  </a:lnTo>
                  <a:lnTo>
                    <a:pt x="54" y="203"/>
                  </a:lnTo>
                  <a:lnTo>
                    <a:pt x="55" y="205"/>
                  </a:lnTo>
                  <a:lnTo>
                    <a:pt x="56" y="206"/>
                  </a:lnTo>
                  <a:lnTo>
                    <a:pt x="58" y="207"/>
                  </a:lnTo>
                  <a:lnTo>
                    <a:pt x="59" y="208"/>
                  </a:lnTo>
                  <a:lnTo>
                    <a:pt x="61" y="209"/>
                  </a:lnTo>
                  <a:lnTo>
                    <a:pt x="62" y="211"/>
                  </a:lnTo>
                  <a:lnTo>
                    <a:pt x="63" y="211"/>
                  </a:lnTo>
                  <a:lnTo>
                    <a:pt x="66" y="212"/>
                  </a:lnTo>
                  <a:lnTo>
                    <a:pt x="67" y="212"/>
                  </a:lnTo>
                  <a:lnTo>
                    <a:pt x="69" y="212"/>
                  </a:lnTo>
                  <a:lnTo>
                    <a:pt x="71" y="213"/>
                  </a:lnTo>
                  <a:lnTo>
                    <a:pt x="74" y="212"/>
                  </a:lnTo>
                  <a:lnTo>
                    <a:pt x="76" y="212"/>
                  </a:lnTo>
                  <a:lnTo>
                    <a:pt x="78" y="211"/>
                  </a:lnTo>
                  <a:lnTo>
                    <a:pt x="81" y="209"/>
                  </a:lnTo>
                  <a:lnTo>
                    <a:pt x="83" y="208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0" y="203"/>
                  </a:lnTo>
                  <a:lnTo>
                    <a:pt x="92" y="200"/>
                  </a:lnTo>
                  <a:lnTo>
                    <a:pt x="94" y="198"/>
                  </a:lnTo>
                  <a:lnTo>
                    <a:pt x="97" y="194"/>
                  </a:lnTo>
                  <a:lnTo>
                    <a:pt x="99" y="192"/>
                  </a:lnTo>
                  <a:lnTo>
                    <a:pt x="100" y="188"/>
                  </a:lnTo>
                  <a:lnTo>
                    <a:pt x="103" y="184"/>
                  </a:lnTo>
                  <a:lnTo>
                    <a:pt x="104" y="181"/>
                  </a:lnTo>
                  <a:lnTo>
                    <a:pt x="105" y="177"/>
                  </a:lnTo>
                  <a:lnTo>
                    <a:pt x="106" y="173"/>
                  </a:lnTo>
                  <a:lnTo>
                    <a:pt x="107" y="169"/>
                  </a:lnTo>
                  <a:lnTo>
                    <a:pt x="108" y="165"/>
                  </a:lnTo>
                  <a:lnTo>
                    <a:pt x="108" y="161"/>
                  </a:lnTo>
                  <a:lnTo>
                    <a:pt x="109" y="156"/>
                  </a:lnTo>
                  <a:lnTo>
                    <a:pt x="109" y="152"/>
                  </a:lnTo>
                  <a:lnTo>
                    <a:pt x="109" y="147"/>
                  </a:lnTo>
                  <a:lnTo>
                    <a:pt x="111" y="144"/>
                  </a:lnTo>
                  <a:lnTo>
                    <a:pt x="109" y="140"/>
                  </a:lnTo>
                  <a:lnTo>
                    <a:pt x="109" y="137"/>
                  </a:lnTo>
                  <a:lnTo>
                    <a:pt x="109" y="133"/>
                  </a:lnTo>
                  <a:lnTo>
                    <a:pt x="109" y="130"/>
                  </a:lnTo>
                  <a:lnTo>
                    <a:pt x="108" y="128"/>
                  </a:lnTo>
                  <a:lnTo>
                    <a:pt x="108" y="125"/>
                  </a:lnTo>
                  <a:lnTo>
                    <a:pt x="107" y="123"/>
                  </a:lnTo>
                  <a:lnTo>
                    <a:pt x="107" y="120"/>
                  </a:lnTo>
                  <a:lnTo>
                    <a:pt x="106" y="118"/>
                  </a:lnTo>
                  <a:lnTo>
                    <a:pt x="105" y="116"/>
                  </a:lnTo>
                  <a:lnTo>
                    <a:pt x="104" y="114"/>
                  </a:lnTo>
                  <a:lnTo>
                    <a:pt x="104" y="113"/>
                  </a:lnTo>
                  <a:lnTo>
                    <a:pt x="101" y="110"/>
                  </a:lnTo>
                  <a:lnTo>
                    <a:pt x="100" y="109"/>
                  </a:lnTo>
                  <a:lnTo>
                    <a:pt x="99" y="108"/>
                  </a:lnTo>
                  <a:lnTo>
                    <a:pt x="98" y="106"/>
                  </a:lnTo>
                  <a:lnTo>
                    <a:pt x="96" y="106"/>
                  </a:lnTo>
                  <a:lnTo>
                    <a:pt x="94" y="105"/>
                  </a:lnTo>
                  <a:lnTo>
                    <a:pt x="93" y="103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89" y="102"/>
                  </a:lnTo>
                  <a:lnTo>
                    <a:pt x="88" y="102"/>
                  </a:lnTo>
                  <a:lnTo>
                    <a:pt x="86" y="102"/>
                  </a:lnTo>
                  <a:lnTo>
                    <a:pt x="83" y="102"/>
                  </a:lnTo>
                  <a:lnTo>
                    <a:pt x="81" y="102"/>
                  </a:lnTo>
                  <a:lnTo>
                    <a:pt x="78" y="103"/>
                  </a:lnTo>
                  <a:lnTo>
                    <a:pt x="76" y="105"/>
                  </a:lnTo>
                  <a:lnTo>
                    <a:pt x="74" y="106"/>
                  </a:lnTo>
                  <a:lnTo>
                    <a:pt x="71" y="107"/>
                  </a:lnTo>
                  <a:lnTo>
                    <a:pt x="69" y="109"/>
                  </a:lnTo>
                  <a:lnTo>
                    <a:pt x="67" y="112"/>
                  </a:lnTo>
                  <a:lnTo>
                    <a:pt x="65" y="114"/>
                  </a:lnTo>
                  <a:lnTo>
                    <a:pt x="62" y="117"/>
                  </a:lnTo>
                  <a:lnTo>
                    <a:pt x="60" y="120"/>
                  </a:lnTo>
                  <a:lnTo>
                    <a:pt x="59" y="124"/>
                  </a:lnTo>
                  <a:lnTo>
                    <a:pt x="56" y="128"/>
                  </a:lnTo>
                  <a:lnTo>
                    <a:pt x="54" y="131"/>
                  </a:lnTo>
                  <a:lnTo>
                    <a:pt x="53" y="136"/>
                  </a:lnTo>
                  <a:lnTo>
                    <a:pt x="51" y="139"/>
                  </a:lnTo>
                  <a:lnTo>
                    <a:pt x="50" y="143"/>
                  </a:lnTo>
                  <a:lnTo>
                    <a:pt x="48" y="147"/>
                  </a:lnTo>
                  <a:lnTo>
                    <a:pt x="47" y="151"/>
                  </a:lnTo>
                  <a:lnTo>
                    <a:pt x="47" y="155"/>
                  </a:lnTo>
                  <a:lnTo>
                    <a:pt x="46" y="159"/>
                  </a:lnTo>
                  <a:lnTo>
                    <a:pt x="46" y="163"/>
                  </a:lnTo>
                  <a:lnTo>
                    <a:pt x="46" y="167"/>
                  </a:lnTo>
                  <a:lnTo>
                    <a:pt x="46" y="171"/>
                  </a:lnTo>
                  <a:close/>
                  <a:moveTo>
                    <a:pt x="151" y="173"/>
                  </a:moveTo>
                  <a:lnTo>
                    <a:pt x="151" y="175"/>
                  </a:lnTo>
                  <a:lnTo>
                    <a:pt x="151" y="177"/>
                  </a:lnTo>
                  <a:lnTo>
                    <a:pt x="151" y="180"/>
                  </a:lnTo>
                  <a:lnTo>
                    <a:pt x="151" y="183"/>
                  </a:lnTo>
                  <a:lnTo>
                    <a:pt x="152" y="185"/>
                  </a:lnTo>
                  <a:lnTo>
                    <a:pt x="152" y="188"/>
                  </a:lnTo>
                  <a:lnTo>
                    <a:pt x="153" y="190"/>
                  </a:lnTo>
                  <a:lnTo>
                    <a:pt x="153" y="192"/>
                  </a:lnTo>
                  <a:lnTo>
                    <a:pt x="154" y="194"/>
                  </a:lnTo>
                  <a:lnTo>
                    <a:pt x="156" y="197"/>
                  </a:lnTo>
                  <a:lnTo>
                    <a:pt x="157" y="199"/>
                  </a:lnTo>
                  <a:lnTo>
                    <a:pt x="158" y="201"/>
                  </a:lnTo>
                  <a:lnTo>
                    <a:pt x="159" y="203"/>
                  </a:lnTo>
                  <a:lnTo>
                    <a:pt x="160" y="205"/>
                  </a:lnTo>
                  <a:lnTo>
                    <a:pt x="161" y="206"/>
                  </a:lnTo>
                  <a:lnTo>
                    <a:pt x="162" y="207"/>
                  </a:lnTo>
                  <a:lnTo>
                    <a:pt x="164" y="208"/>
                  </a:lnTo>
                  <a:lnTo>
                    <a:pt x="166" y="209"/>
                  </a:lnTo>
                  <a:lnTo>
                    <a:pt x="167" y="211"/>
                  </a:lnTo>
                  <a:lnTo>
                    <a:pt x="168" y="211"/>
                  </a:lnTo>
                  <a:lnTo>
                    <a:pt x="171" y="212"/>
                  </a:lnTo>
                  <a:lnTo>
                    <a:pt x="172" y="212"/>
                  </a:lnTo>
                  <a:lnTo>
                    <a:pt x="174" y="212"/>
                  </a:lnTo>
                  <a:lnTo>
                    <a:pt x="176" y="213"/>
                  </a:lnTo>
                  <a:lnTo>
                    <a:pt x="179" y="212"/>
                  </a:lnTo>
                  <a:lnTo>
                    <a:pt x="181" y="212"/>
                  </a:lnTo>
                  <a:lnTo>
                    <a:pt x="183" y="211"/>
                  </a:lnTo>
                  <a:lnTo>
                    <a:pt x="187" y="211"/>
                  </a:lnTo>
                  <a:lnTo>
                    <a:pt x="189" y="209"/>
                  </a:lnTo>
                  <a:lnTo>
                    <a:pt x="191" y="207"/>
                  </a:lnTo>
                  <a:lnTo>
                    <a:pt x="194" y="206"/>
                  </a:lnTo>
                  <a:lnTo>
                    <a:pt x="196" y="204"/>
                  </a:lnTo>
                  <a:lnTo>
                    <a:pt x="198" y="201"/>
                  </a:lnTo>
                  <a:lnTo>
                    <a:pt x="200" y="199"/>
                  </a:lnTo>
                  <a:lnTo>
                    <a:pt x="203" y="196"/>
                  </a:lnTo>
                  <a:lnTo>
                    <a:pt x="205" y="193"/>
                  </a:lnTo>
                  <a:lnTo>
                    <a:pt x="206" y="189"/>
                  </a:lnTo>
                  <a:lnTo>
                    <a:pt x="209" y="185"/>
                  </a:lnTo>
                  <a:lnTo>
                    <a:pt x="210" y="182"/>
                  </a:lnTo>
                  <a:lnTo>
                    <a:pt x="212" y="178"/>
                  </a:lnTo>
                  <a:lnTo>
                    <a:pt x="213" y="174"/>
                  </a:lnTo>
                  <a:lnTo>
                    <a:pt x="214" y="170"/>
                  </a:lnTo>
                  <a:lnTo>
                    <a:pt x="215" y="166"/>
                  </a:lnTo>
                  <a:lnTo>
                    <a:pt x="215" y="161"/>
                  </a:lnTo>
                  <a:lnTo>
                    <a:pt x="217" y="158"/>
                  </a:lnTo>
                  <a:lnTo>
                    <a:pt x="217" y="153"/>
                  </a:lnTo>
                  <a:lnTo>
                    <a:pt x="217" y="148"/>
                  </a:lnTo>
                  <a:lnTo>
                    <a:pt x="218" y="144"/>
                  </a:lnTo>
                  <a:lnTo>
                    <a:pt x="217" y="140"/>
                  </a:lnTo>
                  <a:lnTo>
                    <a:pt x="217" y="137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5" y="129"/>
                  </a:lnTo>
                  <a:lnTo>
                    <a:pt x="215" y="125"/>
                  </a:lnTo>
                  <a:lnTo>
                    <a:pt x="214" y="123"/>
                  </a:lnTo>
                  <a:lnTo>
                    <a:pt x="213" y="121"/>
                  </a:lnTo>
                  <a:lnTo>
                    <a:pt x="213" y="118"/>
                  </a:lnTo>
                  <a:lnTo>
                    <a:pt x="212" y="116"/>
                  </a:lnTo>
                  <a:lnTo>
                    <a:pt x="211" y="114"/>
                  </a:lnTo>
                  <a:lnTo>
                    <a:pt x="210" y="113"/>
                  </a:lnTo>
                  <a:lnTo>
                    <a:pt x="207" y="110"/>
                  </a:lnTo>
                  <a:lnTo>
                    <a:pt x="206" y="109"/>
                  </a:lnTo>
                  <a:lnTo>
                    <a:pt x="205" y="108"/>
                  </a:lnTo>
                  <a:lnTo>
                    <a:pt x="204" y="106"/>
                  </a:lnTo>
                  <a:lnTo>
                    <a:pt x="202" y="106"/>
                  </a:lnTo>
                  <a:lnTo>
                    <a:pt x="200" y="105"/>
                  </a:lnTo>
                  <a:lnTo>
                    <a:pt x="199" y="103"/>
                  </a:lnTo>
                  <a:lnTo>
                    <a:pt x="198" y="102"/>
                  </a:lnTo>
                  <a:lnTo>
                    <a:pt x="196" y="102"/>
                  </a:lnTo>
                  <a:lnTo>
                    <a:pt x="195" y="102"/>
                  </a:lnTo>
                  <a:lnTo>
                    <a:pt x="194" y="102"/>
                  </a:lnTo>
                  <a:lnTo>
                    <a:pt x="192" y="102"/>
                  </a:lnTo>
                  <a:lnTo>
                    <a:pt x="189" y="102"/>
                  </a:lnTo>
                  <a:lnTo>
                    <a:pt x="187" y="102"/>
                  </a:lnTo>
                  <a:lnTo>
                    <a:pt x="184" y="103"/>
                  </a:lnTo>
                  <a:lnTo>
                    <a:pt x="182" y="105"/>
                  </a:lnTo>
                  <a:lnTo>
                    <a:pt x="180" y="106"/>
                  </a:lnTo>
                  <a:lnTo>
                    <a:pt x="177" y="107"/>
                  </a:lnTo>
                  <a:lnTo>
                    <a:pt x="175" y="109"/>
                  </a:lnTo>
                  <a:lnTo>
                    <a:pt x="173" y="112"/>
                  </a:lnTo>
                  <a:lnTo>
                    <a:pt x="171" y="114"/>
                  </a:lnTo>
                  <a:lnTo>
                    <a:pt x="168" y="117"/>
                  </a:lnTo>
                  <a:lnTo>
                    <a:pt x="166" y="120"/>
                  </a:lnTo>
                  <a:lnTo>
                    <a:pt x="164" y="124"/>
                  </a:lnTo>
                  <a:lnTo>
                    <a:pt x="161" y="128"/>
                  </a:lnTo>
                  <a:lnTo>
                    <a:pt x="159" y="131"/>
                  </a:lnTo>
                  <a:lnTo>
                    <a:pt x="158" y="135"/>
                  </a:lnTo>
                  <a:lnTo>
                    <a:pt x="156" y="139"/>
                  </a:lnTo>
                  <a:lnTo>
                    <a:pt x="154" y="143"/>
                  </a:lnTo>
                  <a:lnTo>
                    <a:pt x="153" y="147"/>
                  </a:lnTo>
                  <a:lnTo>
                    <a:pt x="152" y="151"/>
                  </a:lnTo>
                  <a:lnTo>
                    <a:pt x="152" y="155"/>
                  </a:lnTo>
                  <a:lnTo>
                    <a:pt x="151" y="159"/>
                  </a:lnTo>
                  <a:lnTo>
                    <a:pt x="151" y="163"/>
                  </a:lnTo>
                  <a:lnTo>
                    <a:pt x="151" y="168"/>
                  </a:lnTo>
                  <a:lnTo>
                    <a:pt x="151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6" name="Freeform 163"/>
            <p:cNvSpPr>
              <a:spLocks noEditPoints="1"/>
            </p:cNvSpPr>
            <p:nvPr/>
          </p:nvSpPr>
          <p:spPr bwMode="auto">
            <a:xfrm>
              <a:off x="4716" y="3385"/>
              <a:ext cx="79" cy="91"/>
            </a:xfrm>
            <a:custGeom>
              <a:avLst/>
              <a:gdLst>
                <a:gd name="T0" fmla="*/ 0 w 159"/>
                <a:gd name="T1" fmla="*/ 0 h 184"/>
                <a:gd name="T2" fmla="*/ 0 w 159"/>
                <a:gd name="T3" fmla="*/ 0 h 184"/>
                <a:gd name="T4" fmla="*/ 0 w 159"/>
                <a:gd name="T5" fmla="*/ 0 h 184"/>
                <a:gd name="T6" fmla="*/ 0 w 159"/>
                <a:gd name="T7" fmla="*/ 0 h 184"/>
                <a:gd name="T8" fmla="*/ 0 w 159"/>
                <a:gd name="T9" fmla="*/ 0 h 184"/>
                <a:gd name="T10" fmla="*/ 1 w 159"/>
                <a:gd name="T11" fmla="*/ 0 h 184"/>
                <a:gd name="T12" fmla="*/ 1 w 159"/>
                <a:gd name="T13" fmla="*/ 0 h 184"/>
                <a:gd name="T14" fmla="*/ 1 w 159"/>
                <a:gd name="T15" fmla="*/ 0 h 184"/>
                <a:gd name="T16" fmla="*/ 1 w 159"/>
                <a:gd name="T17" fmla="*/ 0 h 184"/>
                <a:gd name="T18" fmla="*/ 1 w 159"/>
                <a:gd name="T19" fmla="*/ 0 h 184"/>
                <a:gd name="T20" fmla="*/ 1 w 159"/>
                <a:gd name="T21" fmla="*/ 0 h 184"/>
                <a:gd name="T22" fmla="*/ 1 w 159"/>
                <a:gd name="T23" fmla="*/ 0 h 184"/>
                <a:gd name="T24" fmla="*/ 1 w 159"/>
                <a:gd name="T25" fmla="*/ 1 h 184"/>
                <a:gd name="T26" fmla="*/ 1 w 159"/>
                <a:gd name="T27" fmla="*/ 1 h 184"/>
                <a:gd name="T28" fmla="*/ 1 w 159"/>
                <a:gd name="T29" fmla="*/ 1 h 184"/>
                <a:gd name="T30" fmla="*/ 1 w 159"/>
                <a:gd name="T31" fmla="*/ 1 h 184"/>
                <a:gd name="T32" fmla="*/ 0 w 159"/>
                <a:gd name="T33" fmla="*/ 1 h 184"/>
                <a:gd name="T34" fmla="*/ 0 w 159"/>
                <a:gd name="T35" fmla="*/ 1 h 184"/>
                <a:gd name="T36" fmla="*/ 0 w 159"/>
                <a:gd name="T37" fmla="*/ 1 h 184"/>
                <a:gd name="T38" fmla="*/ 0 w 159"/>
                <a:gd name="T39" fmla="*/ 1 h 184"/>
                <a:gd name="T40" fmla="*/ 0 w 159"/>
                <a:gd name="T41" fmla="*/ 1 h 184"/>
                <a:gd name="T42" fmla="*/ 0 w 159"/>
                <a:gd name="T43" fmla="*/ 1 h 184"/>
                <a:gd name="T44" fmla="*/ 0 w 159"/>
                <a:gd name="T45" fmla="*/ 1 h 184"/>
                <a:gd name="T46" fmla="*/ 0 w 159"/>
                <a:gd name="T47" fmla="*/ 1 h 184"/>
                <a:gd name="T48" fmla="*/ 0 w 159"/>
                <a:gd name="T49" fmla="*/ 1 h 184"/>
                <a:gd name="T50" fmla="*/ 0 w 159"/>
                <a:gd name="T51" fmla="*/ 1 h 184"/>
                <a:gd name="T52" fmla="*/ 0 w 159"/>
                <a:gd name="T53" fmla="*/ 0 h 184"/>
                <a:gd name="T54" fmla="*/ 0 w 159"/>
                <a:gd name="T55" fmla="*/ 0 h 184"/>
                <a:gd name="T56" fmla="*/ 0 w 159"/>
                <a:gd name="T57" fmla="*/ 0 h 184"/>
                <a:gd name="T58" fmla="*/ 0 w 159"/>
                <a:gd name="T59" fmla="*/ 0 h 184"/>
                <a:gd name="T60" fmla="*/ 0 w 159"/>
                <a:gd name="T61" fmla="*/ 0 h 184"/>
                <a:gd name="T62" fmla="*/ 0 w 159"/>
                <a:gd name="T63" fmla="*/ 0 h 184"/>
                <a:gd name="T64" fmla="*/ 0 w 159"/>
                <a:gd name="T65" fmla="*/ 0 h 184"/>
                <a:gd name="T66" fmla="*/ 0 w 159"/>
                <a:gd name="T67" fmla="*/ 0 h 184"/>
                <a:gd name="T68" fmla="*/ 0 w 159"/>
                <a:gd name="T69" fmla="*/ 0 h 184"/>
                <a:gd name="T70" fmla="*/ 0 w 159"/>
                <a:gd name="T71" fmla="*/ 0 h 184"/>
                <a:gd name="T72" fmla="*/ 0 w 159"/>
                <a:gd name="T73" fmla="*/ 0 h 184"/>
                <a:gd name="T74" fmla="*/ 0 w 159"/>
                <a:gd name="T75" fmla="*/ 0 h 184"/>
                <a:gd name="T76" fmla="*/ 0 w 159"/>
                <a:gd name="T77" fmla="*/ 0 h 184"/>
                <a:gd name="T78" fmla="*/ 0 w 159"/>
                <a:gd name="T79" fmla="*/ 0 h 184"/>
                <a:gd name="T80" fmla="*/ 0 w 159"/>
                <a:gd name="T81" fmla="*/ 0 h 184"/>
                <a:gd name="T82" fmla="*/ 0 w 159"/>
                <a:gd name="T83" fmla="*/ 0 h 184"/>
                <a:gd name="T84" fmla="*/ 0 w 159"/>
                <a:gd name="T85" fmla="*/ 0 h 184"/>
                <a:gd name="T86" fmla="*/ 0 w 159"/>
                <a:gd name="T87" fmla="*/ 0 h 184"/>
                <a:gd name="T88" fmla="*/ 0 w 159"/>
                <a:gd name="T89" fmla="*/ 0 h 184"/>
                <a:gd name="T90" fmla="*/ 0 w 159"/>
                <a:gd name="T91" fmla="*/ 0 h 184"/>
                <a:gd name="T92" fmla="*/ 0 w 159"/>
                <a:gd name="T93" fmla="*/ 0 h 184"/>
                <a:gd name="T94" fmla="*/ 0 w 159"/>
                <a:gd name="T95" fmla="*/ 0 h 184"/>
                <a:gd name="T96" fmla="*/ 0 w 159"/>
                <a:gd name="T97" fmla="*/ 1 h 184"/>
                <a:gd name="T98" fmla="*/ 0 w 159"/>
                <a:gd name="T99" fmla="*/ 1 h 184"/>
                <a:gd name="T100" fmla="*/ 0 w 159"/>
                <a:gd name="T101" fmla="*/ 1 h 184"/>
                <a:gd name="T102" fmla="*/ 0 w 159"/>
                <a:gd name="T103" fmla="*/ 1 h 184"/>
                <a:gd name="T104" fmla="*/ 0 w 159"/>
                <a:gd name="T105" fmla="*/ 1 h 184"/>
                <a:gd name="T106" fmla="*/ 0 w 159"/>
                <a:gd name="T107" fmla="*/ 1 h 184"/>
                <a:gd name="T108" fmla="*/ 0 w 159"/>
                <a:gd name="T109" fmla="*/ 1 h 184"/>
                <a:gd name="T110" fmla="*/ 0 w 159"/>
                <a:gd name="T111" fmla="*/ 1 h 184"/>
                <a:gd name="T112" fmla="*/ 0 w 159"/>
                <a:gd name="T113" fmla="*/ 1 h 184"/>
                <a:gd name="T114" fmla="*/ 0 w 159"/>
                <a:gd name="T115" fmla="*/ 0 h 184"/>
                <a:gd name="T116" fmla="*/ 0 w 159"/>
                <a:gd name="T117" fmla="*/ 0 h 1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"/>
                <a:gd name="T178" fmla="*/ 0 h 184"/>
                <a:gd name="T179" fmla="*/ 159 w 159"/>
                <a:gd name="T180" fmla="*/ 184 h 18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" h="184">
                  <a:moveTo>
                    <a:pt x="62" y="53"/>
                  </a:moveTo>
                  <a:lnTo>
                    <a:pt x="19" y="50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2" y="38"/>
                  </a:lnTo>
                  <a:lnTo>
                    <a:pt x="24" y="35"/>
                  </a:lnTo>
                  <a:lnTo>
                    <a:pt x="26" y="32"/>
                  </a:lnTo>
                  <a:lnTo>
                    <a:pt x="28" y="29"/>
                  </a:lnTo>
                  <a:lnTo>
                    <a:pt x="30" y="26"/>
                  </a:lnTo>
                  <a:lnTo>
                    <a:pt x="33" y="23"/>
                  </a:lnTo>
                  <a:lnTo>
                    <a:pt x="35" y="21"/>
                  </a:lnTo>
                  <a:lnTo>
                    <a:pt x="37" y="18"/>
                  </a:lnTo>
                  <a:lnTo>
                    <a:pt x="41" y="15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50" y="10"/>
                  </a:lnTo>
                  <a:lnTo>
                    <a:pt x="54" y="7"/>
                  </a:lnTo>
                  <a:lnTo>
                    <a:pt x="58" y="6"/>
                  </a:lnTo>
                  <a:lnTo>
                    <a:pt x="61" y="5"/>
                  </a:lnTo>
                  <a:lnTo>
                    <a:pt x="66" y="3"/>
                  </a:lnTo>
                  <a:lnTo>
                    <a:pt x="71" y="3"/>
                  </a:lnTo>
                  <a:lnTo>
                    <a:pt x="75" y="2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4" y="2"/>
                  </a:lnTo>
                  <a:lnTo>
                    <a:pt x="119" y="3"/>
                  </a:lnTo>
                  <a:lnTo>
                    <a:pt x="124" y="4"/>
                  </a:lnTo>
                  <a:lnTo>
                    <a:pt x="127" y="5"/>
                  </a:lnTo>
                  <a:lnTo>
                    <a:pt x="130" y="6"/>
                  </a:lnTo>
                  <a:lnTo>
                    <a:pt x="134" y="7"/>
                  </a:lnTo>
                  <a:lnTo>
                    <a:pt x="137" y="10"/>
                  </a:lnTo>
                  <a:lnTo>
                    <a:pt x="140" y="12"/>
                  </a:lnTo>
                  <a:lnTo>
                    <a:pt x="143" y="14"/>
                  </a:lnTo>
                  <a:lnTo>
                    <a:pt x="145" y="17"/>
                  </a:lnTo>
                  <a:lnTo>
                    <a:pt x="148" y="19"/>
                  </a:lnTo>
                  <a:lnTo>
                    <a:pt x="150" y="21"/>
                  </a:lnTo>
                  <a:lnTo>
                    <a:pt x="151" y="23"/>
                  </a:lnTo>
                  <a:lnTo>
                    <a:pt x="154" y="26"/>
                  </a:lnTo>
                  <a:lnTo>
                    <a:pt x="155" y="29"/>
                  </a:lnTo>
                  <a:lnTo>
                    <a:pt x="156" y="32"/>
                  </a:lnTo>
                  <a:lnTo>
                    <a:pt x="157" y="35"/>
                  </a:lnTo>
                  <a:lnTo>
                    <a:pt x="158" y="37"/>
                  </a:lnTo>
                  <a:lnTo>
                    <a:pt x="158" y="41"/>
                  </a:lnTo>
                  <a:lnTo>
                    <a:pt x="158" y="44"/>
                  </a:lnTo>
                  <a:lnTo>
                    <a:pt x="159" y="48"/>
                  </a:lnTo>
                  <a:lnTo>
                    <a:pt x="158" y="49"/>
                  </a:lnTo>
                  <a:lnTo>
                    <a:pt x="158" y="50"/>
                  </a:lnTo>
                  <a:lnTo>
                    <a:pt x="158" y="51"/>
                  </a:lnTo>
                  <a:lnTo>
                    <a:pt x="158" y="52"/>
                  </a:lnTo>
                  <a:lnTo>
                    <a:pt x="158" y="55"/>
                  </a:lnTo>
                  <a:lnTo>
                    <a:pt x="158" y="56"/>
                  </a:lnTo>
                  <a:lnTo>
                    <a:pt x="158" y="57"/>
                  </a:lnTo>
                  <a:lnTo>
                    <a:pt x="158" y="58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3"/>
                  </a:lnTo>
                  <a:lnTo>
                    <a:pt x="157" y="65"/>
                  </a:lnTo>
                  <a:lnTo>
                    <a:pt x="156" y="66"/>
                  </a:lnTo>
                  <a:lnTo>
                    <a:pt x="156" y="68"/>
                  </a:lnTo>
                  <a:lnTo>
                    <a:pt x="156" y="71"/>
                  </a:lnTo>
                  <a:lnTo>
                    <a:pt x="155" y="73"/>
                  </a:lnTo>
                  <a:lnTo>
                    <a:pt x="155" y="76"/>
                  </a:lnTo>
                  <a:lnTo>
                    <a:pt x="154" y="80"/>
                  </a:lnTo>
                  <a:lnTo>
                    <a:pt x="152" y="85"/>
                  </a:lnTo>
                  <a:lnTo>
                    <a:pt x="151" y="88"/>
                  </a:lnTo>
                  <a:lnTo>
                    <a:pt x="151" y="94"/>
                  </a:lnTo>
                  <a:lnTo>
                    <a:pt x="150" y="98"/>
                  </a:lnTo>
                  <a:lnTo>
                    <a:pt x="149" y="104"/>
                  </a:lnTo>
                  <a:lnTo>
                    <a:pt x="148" y="111"/>
                  </a:lnTo>
                  <a:lnTo>
                    <a:pt x="147" y="116"/>
                  </a:lnTo>
                  <a:lnTo>
                    <a:pt x="145" y="120"/>
                  </a:lnTo>
                  <a:lnTo>
                    <a:pt x="144" y="125"/>
                  </a:lnTo>
                  <a:lnTo>
                    <a:pt x="143" y="129"/>
                  </a:lnTo>
                  <a:lnTo>
                    <a:pt x="143" y="133"/>
                  </a:lnTo>
                  <a:lnTo>
                    <a:pt x="142" y="138"/>
                  </a:lnTo>
                  <a:lnTo>
                    <a:pt x="142" y="141"/>
                  </a:lnTo>
                  <a:lnTo>
                    <a:pt x="141" y="143"/>
                  </a:lnTo>
                  <a:lnTo>
                    <a:pt x="141" y="147"/>
                  </a:lnTo>
                  <a:lnTo>
                    <a:pt x="141" y="149"/>
                  </a:lnTo>
                  <a:lnTo>
                    <a:pt x="141" y="153"/>
                  </a:lnTo>
                  <a:lnTo>
                    <a:pt x="141" y="155"/>
                  </a:lnTo>
                  <a:lnTo>
                    <a:pt x="141" y="156"/>
                  </a:lnTo>
                  <a:lnTo>
                    <a:pt x="141" y="158"/>
                  </a:lnTo>
                  <a:lnTo>
                    <a:pt x="141" y="161"/>
                  </a:lnTo>
                  <a:lnTo>
                    <a:pt x="141" y="162"/>
                  </a:lnTo>
                  <a:lnTo>
                    <a:pt x="141" y="164"/>
                  </a:lnTo>
                  <a:lnTo>
                    <a:pt x="142" y="166"/>
                  </a:lnTo>
                  <a:lnTo>
                    <a:pt x="142" y="169"/>
                  </a:lnTo>
                  <a:lnTo>
                    <a:pt x="142" y="170"/>
                  </a:lnTo>
                  <a:lnTo>
                    <a:pt x="143" y="172"/>
                  </a:lnTo>
                  <a:lnTo>
                    <a:pt x="143" y="174"/>
                  </a:lnTo>
                  <a:lnTo>
                    <a:pt x="144" y="177"/>
                  </a:lnTo>
                  <a:lnTo>
                    <a:pt x="145" y="179"/>
                  </a:lnTo>
                  <a:lnTo>
                    <a:pt x="101" y="179"/>
                  </a:lnTo>
                  <a:lnTo>
                    <a:pt x="99" y="177"/>
                  </a:lnTo>
                  <a:lnTo>
                    <a:pt x="99" y="176"/>
                  </a:lnTo>
                  <a:lnTo>
                    <a:pt x="99" y="173"/>
                  </a:lnTo>
                  <a:lnTo>
                    <a:pt x="98" y="172"/>
                  </a:lnTo>
                  <a:lnTo>
                    <a:pt x="98" y="171"/>
                  </a:lnTo>
                  <a:lnTo>
                    <a:pt x="98" y="169"/>
                  </a:lnTo>
                  <a:lnTo>
                    <a:pt x="98" y="167"/>
                  </a:lnTo>
                  <a:lnTo>
                    <a:pt x="97" y="165"/>
                  </a:lnTo>
                  <a:lnTo>
                    <a:pt x="97" y="164"/>
                  </a:lnTo>
                  <a:lnTo>
                    <a:pt x="97" y="162"/>
                  </a:lnTo>
                  <a:lnTo>
                    <a:pt x="97" y="161"/>
                  </a:lnTo>
                  <a:lnTo>
                    <a:pt x="97" y="159"/>
                  </a:lnTo>
                  <a:lnTo>
                    <a:pt x="95" y="161"/>
                  </a:lnTo>
                  <a:lnTo>
                    <a:pt x="94" y="163"/>
                  </a:lnTo>
                  <a:lnTo>
                    <a:pt x="91" y="164"/>
                  </a:lnTo>
                  <a:lnTo>
                    <a:pt x="90" y="166"/>
                  </a:lnTo>
                  <a:lnTo>
                    <a:pt x="88" y="167"/>
                  </a:lnTo>
                  <a:lnTo>
                    <a:pt x="86" y="170"/>
                  </a:lnTo>
                  <a:lnTo>
                    <a:pt x="84" y="171"/>
                  </a:lnTo>
                  <a:lnTo>
                    <a:pt x="82" y="172"/>
                  </a:lnTo>
                  <a:lnTo>
                    <a:pt x="80" y="173"/>
                  </a:lnTo>
                  <a:lnTo>
                    <a:pt x="77" y="174"/>
                  </a:lnTo>
                  <a:lnTo>
                    <a:pt x="75" y="176"/>
                  </a:lnTo>
                  <a:lnTo>
                    <a:pt x="74" y="178"/>
                  </a:lnTo>
                  <a:lnTo>
                    <a:pt x="72" y="178"/>
                  </a:lnTo>
                  <a:lnTo>
                    <a:pt x="69" y="179"/>
                  </a:lnTo>
                  <a:lnTo>
                    <a:pt x="67" y="180"/>
                  </a:lnTo>
                  <a:lnTo>
                    <a:pt x="65" y="180"/>
                  </a:lnTo>
                  <a:lnTo>
                    <a:pt x="62" y="181"/>
                  </a:lnTo>
                  <a:lnTo>
                    <a:pt x="60" y="181"/>
                  </a:lnTo>
                  <a:lnTo>
                    <a:pt x="58" y="182"/>
                  </a:lnTo>
                  <a:lnTo>
                    <a:pt x="56" y="182"/>
                  </a:lnTo>
                  <a:lnTo>
                    <a:pt x="53" y="182"/>
                  </a:lnTo>
                  <a:lnTo>
                    <a:pt x="51" y="182"/>
                  </a:lnTo>
                  <a:lnTo>
                    <a:pt x="49" y="182"/>
                  </a:lnTo>
                  <a:lnTo>
                    <a:pt x="48" y="184"/>
                  </a:lnTo>
                  <a:lnTo>
                    <a:pt x="44" y="182"/>
                  </a:lnTo>
                  <a:lnTo>
                    <a:pt x="41" y="182"/>
                  </a:lnTo>
                  <a:lnTo>
                    <a:pt x="37" y="182"/>
                  </a:lnTo>
                  <a:lnTo>
                    <a:pt x="34" y="181"/>
                  </a:lnTo>
                  <a:lnTo>
                    <a:pt x="31" y="180"/>
                  </a:lnTo>
                  <a:lnTo>
                    <a:pt x="28" y="179"/>
                  </a:lnTo>
                  <a:lnTo>
                    <a:pt x="26" y="178"/>
                  </a:lnTo>
                  <a:lnTo>
                    <a:pt x="23" y="177"/>
                  </a:lnTo>
                  <a:lnTo>
                    <a:pt x="20" y="176"/>
                  </a:lnTo>
                  <a:lnTo>
                    <a:pt x="18" y="173"/>
                  </a:lnTo>
                  <a:lnTo>
                    <a:pt x="15" y="171"/>
                  </a:lnTo>
                  <a:lnTo>
                    <a:pt x="14" y="170"/>
                  </a:lnTo>
                  <a:lnTo>
                    <a:pt x="12" y="166"/>
                  </a:lnTo>
                  <a:lnTo>
                    <a:pt x="9" y="164"/>
                  </a:lnTo>
                  <a:lnTo>
                    <a:pt x="7" y="162"/>
                  </a:lnTo>
                  <a:lnTo>
                    <a:pt x="6" y="159"/>
                  </a:lnTo>
                  <a:lnTo>
                    <a:pt x="5" y="156"/>
                  </a:lnTo>
                  <a:lnTo>
                    <a:pt x="3" y="153"/>
                  </a:lnTo>
                  <a:lnTo>
                    <a:pt x="3" y="150"/>
                  </a:lnTo>
                  <a:lnTo>
                    <a:pt x="1" y="147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36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1" y="117"/>
                  </a:lnTo>
                  <a:lnTo>
                    <a:pt x="3" y="113"/>
                  </a:lnTo>
                  <a:lnTo>
                    <a:pt x="4" y="110"/>
                  </a:lnTo>
                  <a:lnTo>
                    <a:pt x="5" y="106"/>
                  </a:lnTo>
                  <a:lnTo>
                    <a:pt x="6" y="103"/>
                  </a:lnTo>
                  <a:lnTo>
                    <a:pt x="8" y="101"/>
                  </a:lnTo>
                  <a:lnTo>
                    <a:pt x="11" y="97"/>
                  </a:lnTo>
                  <a:lnTo>
                    <a:pt x="12" y="95"/>
                  </a:lnTo>
                  <a:lnTo>
                    <a:pt x="15" y="93"/>
                  </a:lnTo>
                  <a:lnTo>
                    <a:pt x="18" y="89"/>
                  </a:lnTo>
                  <a:lnTo>
                    <a:pt x="20" y="87"/>
                  </a:lnTo>
                  <a:lnTo>
                    <a:pt x="23" y="86"/>
                  </a:lnTo>
                  <a:lnTo>
                    <a:pt x="27" y="83"/>
                  </a:lnTo>
                  <a:lnTo>
                    <a:pt x="31" y="82"/>
                  </a:lnTo>
                  <a:lnTo>
                    <a:pt x="36" y="80"/>
                  </a:lnTo>
                  <a:lnTo>
                    <a:pt x="39" y="79"/>
                  </a:lnTo>
                  <a:lnTo>
                    <a:pt x="45" y="78"/>
                  </a:lnTo>
                  <a:lnTo>
                    <a:pt x="50" y="76"/>
                  </a:lnTo>
                  <a:lnTo>
                    <a:pt x="56" y="75"/>
                  </a:lnTo>
                  <a:lnTo>
                    <a:pt x="61" y="75"/>
                  </a:lnTo>
                  <a:lnTo>
                    <a:pt x="68" y="75"/>
                  </a:lnTo>
                  <a:lnTo>
                    <a:pt x="73" y="74"/>
                  </a:lnTo>
                  <a:lnTo>
                    <a:pt x="77" y="73"/>
                  </a:lnTo>
                  <a:lnTo>
                    <a:pt x="82" y="73"/>
                  </a:lnTo>
                  <a:lnTo>
                    <a:pt x="87" y="72"/>
                  </a:lnTo>
                  <a:lnTo>
                    <a:pt x="91" y="72"/>
                  </a:lnTo>
                  <a:lnTo>
                    <a:pt x="95" y="71"/>
                  </a:lnTo>
                  <a:lnTo>
                    <a:pt x="98" y="71"/>
                  </a:lnTo>
                  <a:lnTo>
                    <a:pt x="102" y="70"/>
                  </a:lnTo>
                  <a:lnTo>
                    <a:pt x="104" y="68"/>
                  </a:lnTo>
                  <a:lnTo>
                    <a:pt x="107" y="68"/>
                  </a:lnTo>
                  <a:lnTo>
                    <a:pt x="110" y="67"/>
                  </a:lnTo>
                  <a:lnTo>
                    <a:pt x="112" y="67"/>
                  </a:lnTo>
                  <a:lnTo>
                    <a:pt x="112" y="65"/>
                  </a:lnTo>
                  <a:lnTo>
                    <a:pt x="112" y="64"/>
                  </a:lnTo>
                  <a:lnTo>
                    <a:pt x="113" y="63"/>
                  </a:lnTo>
                  <a:lnTo>
                    <a:pt x="113" y="60"/>
                  </a:lnTo>
                  <a:lnTo>
                    <a:pt x="113" y="59"/>
                  </a:lnTo>
                  <a:lnTo>
                    <a:pt x="114" y="58"/>
                  </a:lnTo>
                  <a:lnTo>
                    <a:pt x="114" y="57"/>
                  </a:lnTo>
                  <a:lnTo>
                    <a:pt x="114" y="56"/>
                  </a:lnTo>
                  <a:lnTo>
                    <a:pt x="114" y="55"/>
                  </a:lnTo>
                  <a:lnTo>
                    <a:pt x="114" y="53"/>
                  </a:lnTo>
                  <a:lnTo>
                    <a:pt x="114" y="52"/>
                  </a:lnTo>
                  <a:lnTo>
                    <a:pt x="115" y="52"/>
                  </a:lnTo>
                  <a:lnTo>
                    <a:pt x="114" y="50"/>
                  </a:lnTo>
                  <a:lnTo>
                    <a:pt x="114" y="49"/>
                  </a:lnTo>
                  <a:lnTo>
                    <a:pt x="114" y="48"/>
                  </a:lnTo>
                  <a:lnTo>
                    <a:pt x="114" y="47"/>
                  </a:lnTo>
                  <a:lnTo>
                    <a:pt x="113" y="45"/>
                  </a:lnTo>
                  <a:lnTo>
                    <a:pt x="113" y="44"/>
                  </a:lnTo>
                  <a:lnTo>
                    <a:pt x="112" y="43"/>
                  </a:lnTo>
                  <a:lnTo>
                    <a:pt x="112" y="42"/>
                  </a:lnTo>
                  <a:lnTo>
                    <a:pt x="111" y="42"/>
                  </a:lnTo>
                  <a:lnTo>
                    <a:pt x="110" y="41"/>
                  </a:lnTo>
                  <a:lnTo>
                    <a:pt x="109" y="40"/>
                  </a:lnTo>
                  <a:lnTo>
                    <a:pt x="107" y="38"/>
                  </a:lnTo>
                  <a:lnTo>
                    <a:pt x="106" y="37"/>
                  </a:lnTo>
                  <a:lnTo>
                    <a:pt x="105" y="36"/>
                  </a:lnTo>
                  <a:lnTo>
                    <a:pt x="104" y="36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99" y="34"/>
                  </a:lnTo>
                  <a:lnTo>
                    <a:pt x="98" y="34"/>
                  </a:lnTo>
                  <a:lnTo>
                    <a:pt x="96" y="34"/>
                  </a:lnTo>
                  <a:lnTo>
                    <a:pt x="95" y="34"/>
                  </a:lnTo>
                  <a:lnTo>
                    <a:pt x="92" y="34"/>
                  </a:lnTo>
                  <a:lnTo>
                    <a:pt x="91" y="34"/>
                  </a:lnTo>
                  <a:lnTo>
                    <a:pt x="89" y="34"/>
                  </a:lnTo>
                  <a:lnTo>
                    <a:pt x="87" y="34"/>
                  </a:lnTo>
                  <a:lnTo>
                    <a:pt x="86" y="34"/>
                  </a:lnTo>
                  <a:lnTo>
                    <a:pt x="83" y="34"/>
                  </a:lnTo>
                  <a:lnTo>
                    <a:pt x="82" y="34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76" y="36"/>
                  </a:lnTo>
                  <a:lnTo>
                    <a:pt x="75" y="36"/>
                  </a:lnTo>
                  <a:lnTo>
                    <a:pt x="74" y="37"/>
                  </a:lnTo>
                  <a:lnTo>
                    <a:pt x="73" y="38"/>
                  </a:lnTo>
                  <a:lnTo>
                    <a:pt x="72" y="40"/>
                  </a:lnTo>
                  <a:lnTo>
                    <a:pt x="71" y="40"/>
                  </a:lnTo>
                  <a:lnTo>
                    <a:pt x="69" y="41"/>
                  </a:lnTo>
                  <a:lnTo>
                    <a:pt x="68" y="42"/>
                  </a:lnTo>
                  <a:lnTo>
                    <a:pt x="67" y="43"/>
                  </a:lnTo>
                  <a:lnTo>
                    <a:pt x="66" y="44"/>
                  </a:lnTo>
                  <a:lnTo>
                    <a:pt x="65" y="45"/>
                  </a:lnTo>
                  <a:lnTo>
                    <a:pt x="65" y="47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2" y="50"/>
                  </a:lnTo>
                  <a:lnTo>
                    <a:pt x="62" y="51"/>
                  </a:lnTo>
                  <a:lnTo>
                    <a:pt x="62" y="53"/>
                  </a:lnTo>
                  <a:close/>
                  <a:moveTo>
                    <a:pt x="106" y="97"/>
                  </a:moveTo>
                  <a:lnTo>
                    <a:pt x="105" y="97"/>
                  </a:lnTo>
                  <a:lnTo>
                    <a:pt x="104" y="97"/>
                  </a:lnTo>
                  <a:lnTo>
                    <a:pt x="103" y="97"/>
                  </a:lnTo>
                  <a:lnTo>
                    <a:pt x="103" y="98"/>
                  </a:lnTo>
                  <a:lnTo>
                    <a:pt x="102" y="98"/>
                  </a:lnTo>
                  <a:lnTo>
                    <a:pt x="101" y="98"/>
                  </a:lnTo>
                  <a:lnTo>
                    <a:pt x="99" y="98"/>
                  </a:lnTo>
                  <a:lnTo>
                    <a:pt x="98" y="98"/>
                  </a:lnTo>
                  <a:lnTo>
                    <a:pt x="97" y="98"/>
                  </a:lnTo>
                  <a:lnTo>
                    <a:pt x="96" y="98"/>
                  </a:lnTo>
                  <a:lnTo>
                    <a:pt x="95" y="98"/>
                  </a:lnTo>
                  <a:lnTo>
                    <a:pt x="95" y="100"/>
                  </a:lnTo>
                  <a:lnTo>
                    <a:pt x="89" y="100"/>
                  </a:lnTo>
                  <a:lnTo>
                    <a:pt x="83" y="101"/>
                  </a:lnTo>
                  <a:lnTo>
                    <a:pt x="79" y="102"/>
                  </a:lnTo>
                  <a:lnTo>
                    <a:pt x="74" y="103"/>
                  </a:lnTo>
                  <a:lnTo>
                    <a:pt x="69" y="104"/>
                  </a:lnTo>
                  <a:lnTo>
                    <a:pt x="66" y="105"/>
                  </a:lnTo>
                  <a:lnTo>
                    <a:pt x="62" y="106"/>
                  </a:lnTo>
                  <a:lnTo>
                    <a:pt x="59" y="108"/>
                  </a:lnTo>
                  <a:lnTo>
                    <a:pt x="56" y="109"/>
                  </a:lnTo>
                  <a:lnTo>
                    <a:pt x="53" y="110"/>
                  </a:lnTo>
                  <a:lnTo>
                    <a:pt x="51" y="111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8" y="115"/>
                  </a:lnTo>
                  <a:lnTo>
                    <a:pt x="46" y="116"/>
                  </a:lnTo>
                  <a:lnTo>
                    <a:pt x="45" y="117"/>
                  </a:lnTo>
                  <a:lnTo>
                    <a:pt x="45" y="118"/>
                  </a:lnTo>
                  <a:lnTo>
                    <a:pt x="44" y="119"/>
                  </a:lnTo>
                  <a:lnTo>
                    <a:pt x="44" y="120"/>
                  </a:lnTo>
                  <a:lnTo>
                    <a:pt x="43" y="123"/>
                  </a:lnTo>
                  <a:lnTo>
                    <a:pt x="43" y="124"/>
                  </a:lnTo>
                  <a:lnTo>
                    <a:pt x="43" y="125"/>
                  </a:lnTo>
                  <a:lnTo>
                    <a:pt x="43" y="127"/>
                  </a:lnTo>
                  <a:lnTo>
                    <a:pt x="43" y="129"/>
                  </a:lnTo>
                  <a:lnTo>
                    <a:pt x="43" y="131"/>
                  </a:lnTo>
                  <a:lnTo>
                    <a:pt x="43" y="132"/>
                  </a:lnTo>
                  <a:lnTo>
                    <a:pt x="43" y="133"/>
                  </a:lnTo>
                  <a:lnTo>
                    <a:pt x="43" y="134"/>
                  </a:lnTo>
                  <a:lnTo>
                    <a:pt x="43" y="135"/>
                  </a:lnTo>
                  <a:lnTo>
                    <a:pt x="44" y="136"/>
                  </a:lnTo>
                  <a:lnTo>
                    <a:pt x="44" y="138"/>
                  </a:lnTo>
                  <a:lnTo>
                    <a:pt x="45" y="139"/>
                  </a:lnTo>
                  <a:lnTo>
                    <a:pt x="46" y="140"/>
                  </a:lnTo>
                  <a:lnTo>
                    <a:pt x="48" y="141"/>
                  </a:lnTo>
                  <a:lnTo>
                    <a:pt x="49" y="142"/>
                  </a:lnTo>
                  <a:lnTo>
                    <a:pt x="50" y="143"/>
                  </a:lnTo>
                  <a:lnTo>
                    <a:pt x="51" y="144"/>
                  </a:lnTo>
                  <a:lnTo>
                    <a:pt x="52" y="144"/>
                  </a:lnTo>
                  <a:lnTo>
                    <a:pt x="53" y="146"/>
                  </a:lnTo>
                  <a:lnTo>
                    <a:pt x="54" y="146"/>
                  </a:lnTo>
                  <a:lnTo>
                    <a:pt x="56" y="147"/>
                  </a:lnTo>
                  <a:lnTo>
                    <a:pt x="58" y="147"/>
                  </a:lnTo>
                  <a:lnTo>
                    <a:pt x="59" y="147"/>
                  </a:lnTo>
                  <a:lnTo>
                    <a:pt x="60" y="147"/>
                  </a:lnTo>
                  <a:lnTo>
                    <a:pt x="61" y="147"/>
                  </a:lnTo>
                  <a:lnTo>
                    <a:pt x="64" y="148"/>
                  </a:lnTo>
                  <a:lnTo>
                    <a:pt x="65" y="147"/>
                  </a:lnTo>
                  <a:lnTo>
                    <a:pt x="66" y="147"/>
                  </a:lnTo>
                  <a:lnTo>
                    <a:pt x="68" y="147"/>
                  </a:lnTo>
                  <a:lnTo>
                    <a:pt x="69" y="147"/>
                  </a:lnTo>
                  <a:lnTo>
                    <a:pt x="72" y="147"/>
                  </a:lnTo>
                  <a:lnTo>
                    <a:pt x="73" y="146"/>
                  </a:lnTo>
                  <a:lnTo>
                    <a:pt x="75" y="146"/>
                  </a:lnTo>
                  <a:lnTo>
                    <a:pt x="76" y="146"/>
                  </a:lnTo>
                  <a:lnTo>
                    <a:pt x="77" y="144"/>
                  </a:lnTo>
                  <a:lnTo>
                    <a:pt x="80" y="144"/>
                  </a:lnTo>
                  <a:lnTo>
                    <a:pt x="81" y="143"/>
                  </a:lnTo>
                  <a:lnTo>
                    <a:pt x="83" y="143"/>
                  </a:lnTo>
                  <a:lnTo>
                    <a:pt x="84" y="142"/>
                  </a:lnTo>
                  <a:lnTo>
                    <a:pt x="86" y="141"/>
                  </a:lnTo>
                  <a:lnTo>
                    <a:pt x="87" y="140"/>
                  </a:lnTo>
                  <a:lnTo>
                    <a:pt x="88" y="139"/>
                  </a:lnTo>
                  <a:lnTo>
                    <a:pt x="89" y="138"/>
                  </a:lnTo>
                  <a:lnTo>
                    <a:pt x="90" y="136"/>
                  </a:lnTo>
                  <a:lnTo>
                    <a:pt x="91" y="135"/>
                  </a:lnTo>
                  <a:lnTo>
                    <a:pt x="92" y="134"/>
                  </a:lnTo>
                  <a:lnTo>
                    <a:pt x="94" y="133"/>
                  </a:lnTo>
                  <a:lnTo>
                    <a:pt x="94" y="132"/>
                  </a:lnTo>
                  <a:lnTo>
                    <a:pt x="95" y="131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97" y="126"/>
                  </a:lnTo>
                  <a:lnTo>
                    <a:pt x="98" y="124"/>
                  </a:lnTo>
                  <a:lnTo>
                    <a:pt x="98" y="123"/>
                  </a:lnTo>
                  <a:lnTo>
                    <a:pt x="99" y="120"/>
                  </a:lnTo>
                  <a:lnTo>
                    <a:pt x="101" y="118"/>
                  </a:lnTo>
                  <a:lnTo>
                    <a:pt x="101" y="117"/>
                  </a:lnTo>
                  <a:lnTo>
                    <a:pt x="102" y="115"/>
                  </a:lnTo>
                  <a:lnTo>
                    <a:pt x="103" y="111"/>
                  </a:lnTo>
                  <a:lnTo>
                    <a:pt x="103" y="109"/>
                  </a:lnTo>
                  <a:lnTo>
                    <a:pt x="104" y="106"/>
                  </a:lnTo>
                  <a:lnTo>
                    <a:pt x="105" y="104"/>
                  </a:lnTo>
                  <a:lnTo>
                    <a:pt x="106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7" name="Freeform 164"/>
            <p:cNvSpPr>
              <a:spLocks/>
            </p:cNvSpPr>
            <p:nvPr/>
          </p:nvSpPr>
          <p:spPr bwMode="auto">
            <a:xfrm>
              <a:off x="4804" y="3387"/>
              <a:ext cx="87" cy="87"/>
            </a:xfrm>
            <a:custGeom>
              <a:avLst/>
              <a:gdLst>
                <a:gd name="T0" fmla="*/ 1 w 173"/>
                <a:gd name="T1" fmla="*/ 1 h 174"/>
                <a:gd name="T2" fmla="*/ 1 w 173"/>
                <a:gd name="T3" fmla="*/ 1 h 174"/>
                <a:gd name="T4" fmla="*/ 1 w 173"/>
                <a:gd name="T5" fmla="*/ 1 h 174"/>
                <a:gd name="T6" fmla="*/ 1 w 173"/>
                <a:gd name="T7" fmla="*/ 1 h 174"/>
                <a:gd name="T8" fmla="*/ 1 w 173"/>
                <a:gd name="T9" fmla="*/ 1 h 174"/>
                <a:gd name="T10" fmla="*/ 1 w 173"/>
                <a:gd name="T11" fmla="*/ 1 h 174"/>
                <a:gd name="T12" fmla="*/ 1 w 173"/>
                <a:gd name="T13" fmla="*/ 1 h 174"/>
                <a:gd name="T14" fmla="*/ 1 w 173"/>
                <a:gd name="T15" fmla="*/ 1 h 174"/>
                <a:gd name="T16" fmla="*/ 1 w 173"/>
                <a:gd name="T17" fmla="*/ 1 h 174"/>
                <a:gd name="T18" fmla="*/ 1 w 173"/>
                <a:gd name="T19" fmla="*/ 1 h 174"/>
                <a:gd name="T20" fmla="*/ 1 w 173"/>
                <a:gd name="T21" fmla="*/ 1 h 174"/>
                <a:gd name="T22" fmla="*/ 1 w 173"/>
                <a:gd name="T23" fmla="*/ 1 h 174"/>
                <a:gd name="T24" fmla="*/ 1 w 173"/>
                <a:gd name="T25" fmla="*/ 1 h 174"/>
                <a:gd name="T26" fmla="*/ 2 w 173"/>
                <a:gd name="T27" fmla="*/ 1 h 174"/>
                <a:gd name="T28" fmla="*/ 2 w 173"/>
                <a:gd name="T29" fmla="*/ 1 h 174"/>
                <a:gd name="T30" fmla="*/ 2 w 173"/>
                <a:gd name="T31" fmla="*/ 0 h 174"/>
                <a:gd name="T32" fmla="*/ 2 w 173"/>
                <a:gd name="T33" fmla="*/ 0 h 174"/>
                <a:gd name="T34" fmla="*/ 2 w 173"/>
                <a:gd name="T35" fmla="*/ 1 h 174"/>
                <a:gd name="T36" fmla="*/ 2 w 173"/>
                <a:gd name="T37" fmla="*/ 1 h 174"/>
                <a:gd name="T38" fmla="*/ 2 w 173"/>
                <a:gd name="T39" fmla="*/ 1 h 174"/>
                <a:gd name="T40" fmla="*/ 2 w 173"/>
                <a:gd name="T41" fmla="*/ 1 h 174"/>
                <a:gd name="T42" fmla="*/ 2 w 173"/>
                <a:gd name="T43" fmla="*/ 1 h 174"/>
                <a:gd name="T44" fmla="*/ 2 w 173"/>
                <a:gd name="T45" fmla="*/ 1 h 174"/>
                <a:gd name="T46" fmla="*/ 2 w 173"/>
                <a:gd name="T47" fmla="*/ 1 h 174"/>
                <a:gd name="T48" fmla="*/ 2 w 173"/>
                <a:gd name="T49" fmla="*/ 1 h 174"/>
                <a:gd name="T50" fmla="*/ 2 w 173"/>
                <a:gd name="T51" fmla="*/ 1 h 174"/>
                <a:gd name="T52" fmla="*/ 2 w 173"/>
                <a:gd name="T53" fmla="*/ 1 h 174"/>
                <a:gd name="T54" fmla="*/ 2 w 173"/>
                <a:gd name="T55" fmla="*/ 1 h 174"/>
                <a:gd name="T56" fmla="*/ 1 w 173"/>
                <a:gd name="T57" fmla="*/ 1 h 174"/>
                <a:gd name="T58" fmla="*/ 1 w 173"/>
                <a:gd name="T59" fmla="*/ 1 h 174"/>
                <a:gd name="T60" fmla="*/ 1 w 173"/>
                <a:gd name="T61" fmla="*/ 1 h 174"/>
                <a:gd name="T62" fmla="*/ 1 w 173"/>
                <a:gd name="T63" fmla="*/ 1 h 174"/>
                <a:gd name="T64" fmla="*/ 1 w 173"/>
                <a:gd name="T65" fmla="*/ 1 h 174"/>
                <a:gd name="T66" fmla="*/ 1 w 173"/>
                <a:gd name="T67" fmla="*/ 1 h 174"/>
                <a:gd name="T68" fmla="*/ 1 w 173"/>
                <a:gd name="T69" fmla="*/ 1 h 174"/>
                <a:gd name="T70" fmla="*/ 1 w 173"/>
                <a:gd name="T71" fmla="*/ 1 h 174"/>
                <a:gd name="T72" fmla="*/ 1 w 173"/>
                <a:gd name="T73" fmla="*/ 1 h 174"/>
                <a:gd name="T74" fmla="*/ 1 w 173"/>
                <a:gd name="T75" fmla="*/ 1 h 174"/>
                <a:gd name="T76" fmla="*/ 1 w 173"/>
                <a:gd name="T77" fmla="*/ 1 h 174"/>
                <a:gd name="T78" fmla="*/ 1 w 173"/>
                <a:gd name="T79" fmla="*/ 1 h 174"/>
                <a:gd name="T80" fmla="*/ 1 w 173"/>
                <a:gd name="T81" fmla="*/ 1 h 174"/>
                <a:gd name="T82" fmla="*/ 1 w 173"/>
                <a:gd name="T83" fmla="*/ 1 h 174"/>
                <a:gd name="T84" fmla="*/ 1 w 173"/>
                <a:gd name="T85" fmla="*/ 1 h 174"/>
                <a:gd name="T86" fmla="*/ 1 w 173"/>
                <a:gd name="T87" fmla="*/ 1 h 174"/>
                <a:gd name="T88" fmla="*/ 1 w 173"/>
                <a:gd name="T89" fmla="*/ 1 h 174"/>
                <a:gd name="T90" fmla="*/ 1 w 173"/>
                <a:gd name="T91" fmla="*/ 1 h 174"/>
                <a:gd name="T92" fmla="*/ 1 w 173"/>
                <a:gd name="T93" fmla="*/ 1 h 174"/>
                <a:gd name="T94" fmla="*/ 1 w 173"/>
                <a:gd name="T95" fmla="*/ 0 h 1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3"/>
                <a:gd name="T145" fmla="*/ 0 h 174"/>
                <a:gd name="T146" fmla="*/ 173 w 173"/>
                <a:gd name="T147" fmla="*/ 174 h 17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3" h="174">
                  <a:moveTo>
                    <a:pt x="35" y="0"/>
                  </a:moveTo>
                  <a:lnTo>
                    <a:pt x="80" y="0"/>
                  </a:lnTo>
                  <a:lnTo>
                    <a:pt x="65" y="74"/>
                  </a:lnTo>
                  <a:lnTo>
                    <a:pt x="67" y="73"/>
                  </a:lnTo>
                  <a:lnTo>
                    <a:pt x="69" y="73"/>
                  </a:lnTo>
                  <a:lnTo>
                    <a:pt x="71" y="73"/>
                  </a:lnTo>
                  <a:lnTo>
                    <a:pt x="72" y="73"/>
                  </a:lnTo>
                  <a:lnTo>
                    <a:pt x="73" y="73"/>
                  </a:lnTo>
                  <a:lnTo>
                    <a:pt x="76" y="73"/>
                  </a:lnTo>
                  <a:lnTo>
                    <a:pt x="77" y="71"/>
                  </a:lnTo>
                  <a:lnTo>
                    <a:pt x="78" y="71"/>
                  </a:lnTo>
                  <a:lnTo>
                    <a:pt x="79" y="71"/>
                  </a:lnTo>
                  <a:lnTo>
                    <a:pt x="80" y="70"/>
                  </a:lnTo>
                  <a:lnTo>
                    <a:pt x="82" y="70"/>
                  </a:lnTo>
                  <a:lnTo>
                    <a:pt x="83" y="70"/>
                  </a:lnTo>
                  <a:lnTo>
                    <a:pt x="83" y="69"/>
                  </a:lnTo>
                  <a:lnTo>
                    <a:pt x="84" y="68"/>
                  </a:lnTo>
                  <a:lnTo>
                    <a:pt x="85" y="66"/>
                  </a:lnTo>
                  <a:lnTo>
                    <a:pt x="86" y="65"/>
                  </a:lnTo>
                  <a:lnTo>
                    <a:pt x="87" y="63"/>
                  </a:lnTo>
                  <a:lnTo>
                    <a:pt x="90" y="61"/>
                  </a:lnTo>
                  <a:lnTo>
                    <a:pt x="91" y="60"/>
                  </a:lnTo>
                  <a:lnTo>
                    <a:pt x="92" y="58"/>
                  </a:lnTo>
                  <a:lnTo>
                    <a:pt x="93" y="55"/>
                  </a:lnTo>
                  <a:lnTo>
                    <a:pt x="95" y="53"/>
                  </a:lnTo>
                  <a:lnTo>
                    <a:pt x="97" y="51"/>
                  </a:lnTo>
                  <a:lnTo>
                    <a:pt x="99" y="48"/>
                  </a:lnTo>
                  <a:lnTo>
                    <a:pt x="101" y="43"/>
                  </a:lnTo>
                  <a:lnTo>
                    <a:pt x="103" y="37"/>
                  </a:lnTo>
                  <a:lnTo>
                    <a:pt x="107" y="32"/>
                  </a:lnTo>
                  <a:lnTo>
                    <a:pt x="109" y="29"/>
                  </a:lnTo>
                  <a:lnTo>
                    <a:pt x="111" y="24"/>
                  </a:lnTo>
                  <a:lnTo>
                    <a:pt x="114" y="21"/>
                  </a:lnTo>
                  <a:lnTo>
                    <a:pt x="116" y="17"/>
                  </a:lnTo>
                  <a:lnTo>
                    <a:pt x="118" y="15"/>
                  </a:lnTo>
                  <a:lnTo>
                    <a:pt x="121" y="13"/>
                  </a:lnTo>
                  <a:lnTo>
                    <a:pt x="122" y="10"/>
                  </a:lnTo>
                  <a:lnTo>
                    <a:pt x="124" y="9"/>
                  </a:lnTo>
                  <a:lnTo>
                    <a:pt x="126" y="8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2" y="4"/>
                  </a:lnTo>
                  <a:lnTo>
                    <a:pt x="135" y="4"/>
                  </a:lnTo>
                  <a:lnTo>
                    <a:pt x="137" y="2"/>
                  </a:lnTo>
                  <a:lnTo>
                    <a:pt x="140" y="1"/>
                  </a:lnTo>
                  <a:lnTo>
                    <a:pt x="143" y="1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3" y="0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73" y="0"/>
                  </a:lnTo>
                  <a:lnTo>
                    <a:pt x="166" y="32"/>
                  </a:lnTo>
                  <a:lnTo>
                    <a:pt x="161" y="32"/>
                  </a:lnTo>
                  <a:lnTo>
                    <a:pt x="160" y="32"/>
                  </a:lnTo>
                  <a:lnTo>
                    <a:pt x="159" y="32"/>
                  </a:lnTo>
                  <a:lnTo>
                    <a:pt x="158" y="32"/>
                  </a:lnTo>
                  <a:lnTo>
                    <a:pt x="156" y="32"/>
                  </a:lnTo>
                  <a:lnTo>
                    <a:pt x="155" y="32"/>
                  </a:lnTo>
                  <a:lnTo>
                    <a:pt x="154" y="32"/>
                  </a:lnTo>
                  <a:lnTo>
                    <a:pt x="154" y="33"/>
                  </a:lnTo>
                  <a:lnTo>
                    <a:pt x="153" y="33"/>
                  </a:lnTo>
                  <a:lnTo>
                    <a:pt x="152" y="33"/>
                  </a:lnTo>
                  <a:lnTo>
                    <a:pt x="152" y="35"/>
                  </a:lnTo>
                  <a:lnTo>
                    <a:pt x="151" y="35"/>
                  </a:lnTo>
                  <a:lnTo>
                    <a:pt x="151" y="36"/>
                  </a:lnTo>
                  <a:lnTo>
                    <a:pt x="150" y="36"/>
                  </a:lnTo>
                  <a:lnTo>
                    <a:pt x="148" y="36"/>
                  </a:lnTo>
                  <a:lnTo>
                    <a:pt x="148" y="37"/>
                  </a:lnTo>
                  <a:lnTo>
                    <a:pt x="147" y="38"/>
                  </a:lnTo>
                  <a:lnTo>
                    <a:pt x="146" y="39"/>
                  </a:lnTo>
                  <a:lnTo>
                    <a:pt x="145" y="40"/>
                  </a:lnTo>
                  <a:lnTo>
                    <a:pt x="145" y="42"/>
                  </a:lnTo>
                  <a:lnTo>
                    <a:pt x="144" y="43"/>
                  </a:lnTo>
                  <a:lnTo>
                    <a:pt x="143" y="44"/>
                  </a:lnTo>
                  <a:lnTo>
                    <a:pt x="141" y="45"/>
                  </a:lnTo>
                  <a:lnTo>
                    <a:pt x="141" y="47"/>
                  </a:lnTo>
                  <a:lnTo>
                    <a:pt x="139" y="51"/>
                  </a:lnTo>
                  <a:lnTo>
                    <a:pt x="137" y="54"/>
                  </a:lnTo>
                  <a:lnTo>
                    <a:pt x="135" y="58"/>
                  </a:lnTo>
                  <a:lnTo>
                    <a:pt x="132" y="61"/>
                  </a:lnTo>
                  <a:lnTo>
                    <a:pt x="130" y="63"/>
                  </a:lnTo>
                  <a:lnTo>
                    <a:pt x="129" y="67"/>
                  </a:lnTo>
                  <a:lnTo>
                    <a:pt x="126" y="69"/>
                  </a:lnTo>
                  <a:lnTo>
                    <a:pt x="125" y="71"/>
                  </a:lnTo>
                  <a:lnTo>
                    <a:pt x="123" y="74"/>
                  </a:lnTo>
                  <a:lnTo>
                    <a:pt x="122" y="75"/>
                  </a:lnTo>
                  <a:lnTo>
                    <a:pt x="121" y="76"/>
                  </a:lnTo>
                  <a:lnTo>
                    <a:pt x="120" y="78"/>
                  </a:lnTo>
                  <a:lnTo>
                    <a:pt x="117" y="78"/>
                  </a:lnTo>
                  <a:lnTo>
                    <a:pt x="116" y="80"/>
                  </a:lnTo>
                  <a:lnTo>
                    <a:pt x="115" y="81"/>
                  </a:lnTo>
                  <a:lnTo>
                    <a:pt x="114" y="82"/>
                  </a:lnTo>
                  <a:lnTo>
                    <a:pt x="113" y="82"/>
                  </a:lnTo>
                  <a:lnTo>
                    <a:pt x="111" y="83"/>
                  </a:lnTo>
                  <a:lnTo>
                    <a:pt x="109" y="83"/>
                  </a:lnTo>
                  <a:lnTo>
                    <a:pt x="108" y="84"/>
                  </a:lnTo>
                  <a:lnTo>
                    <a:pt x="107" y="84"/>
                  </a:lnTo>
                  <a:lnTo>
                    <a:pt x="105" y="85"/>
                  </a:lnTo>
                  <a:lnTo>
                    <a:pt x="103" y="85"/>
                  </a:lnTo>
                  <a:lnTo>
                    <a:pt x="102" y="86"/>
                  </a:lnTo>
                  <a:lnTo>
                    <a:pt x="105" y="86"/>
                  </a:lnTo>
                  <a:lnTo>
                    <a:pt x="107" y="88"/>
                  </a:lnTo>
                  <a:lnTo>
                    <a:pt x="109" y="89"/>
                  </a:lnTo>
                  <a:lnTo>
                    <a:pt x="113" y="90"/>
                  </a:lnTo>
                  <a:lnTo>
                    <a:pt x="114" y="92"/>
                  </a:lnTo>
                  <a:lnTo>
                    <a:pt x="116" y="95"/>
                  </a:lnTo>
                  <a:lnTo>
                    <a:pt x="118" y="97"/>
                  </a:lnTo>
                  <a:lnTo>
                    <a:pt x="121" y="100"/>
                  </a:lnTo>
                  <a:lnTo>
                    <a:pt x="122" y="104"/>
                  </a:lnTo>
                  <a:lnTo>
                    <a:pt x="123" y="107"/>
                  </a:lnTo>
                  <a:lnTo>
                    <a:pt x="124" y="112"/>
                  </a:lnTo>
                  <a:lnTo>
                    <a:pt x="126" y="116"/>
                  </a:lnTo>
                  <a:lnTo>
                    <a:pt x="143" y="174"/>
                  </a:lnTo>
                  <a:lnTo>
                    <a:pt x="100" y="174"/>
                  </a:lnTo>
                  <a:lnTo>
                    <a:pt x="86" y="123"/>
                  </a:lnTo>
                  <a:lnTo>
                    <a:pt x="85" y="120"/>
                  </a:lnTo>
                  <a:lnTo>
                    <a:pt x="84" y="118"/>
                  </a:lnTo>
                  <a:lnTo>
                    <a:pt x="83" y="115"/>
                  </a:lnTo>
                  <a:lnTo>
                    <a:pt x="83" y="113"/>
                  </a:lnTo>
                  <a:lnTo>
                    <a:pt x="82" y="112"/>
                  </a:lnTo>
                  <a:lnTo>
                    <a:pt x="80" y="110"/>
                  </a:lnTo>
                  <a:lnTo>
                    <a:pt x="80" y="108"/>
                  </a:lnTo>
                  <a:lnTo>
                    <a:pt x="79" y="107"/>
                  </a:lnTo>
                  <a:lnTo>
                    <a:pt x="78" y="106"/>
                  </a:lnTo>
                  <a:lnTo>
                    <a:pt x="78" y="105"/>
                  </a:lnTo>
                  <a:lnTo>
                    <a:pt x="77" y="104"/>
                  </a:lnTo>
                  <a:lnTo>
                    <a:pt x="76" y="103"/>
                  </a:lnTo>
                  <a:lnTo>
                    <a:pt x="75" y="103"/>
                  </a:lnTo>
                  <a:lnTo>
                    <a:pt x="73" y="101"/>
                  </a:lnTo>
                  <a:lnTo>
                    <a:pt x="72" y="101"/>
                  </a:lnTo>
                  <a:lnTo>
                    <a:pt x="71" y="101"/>
                  </a:lnTo>
                  <a:lnTo>
                    <a:pt x="70" y="100"/>
                  </a:lnTo>
                  <a:lnTo>
                    <a:pt x="68" y="100"/>
                  </a:lnTo>
                  <a:lnTo>
                    <a:pt x="67" y="100"/>
                  </a:lnTo>
                  <a:lnTo>
                    <a:pt x="65" y="100"/>
                  </a:lnTo>
                  <a:lnTo>
                    <a:pt x="63" y="100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45" y="174"/>
                  </a:lnTo>
                  <a:lnTo>
                    <a:pt x="0" y="1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8" name="Freeform 165"/>
            <p:cNvSpPr>
              <a:spLocks/>
            </p:cNvSpPr>
            <p:nvPr/>
          </p:nvSpPr>
          <p:spPr bwMode="auto">
            <a:xfrm>
              <a:off x="4887" y="3385"/>
              <a:ext cx="135" cy="89"/>
            </a:xfrm>
            <a:custGeom>
              <a:avLst/>
              <a:gdLst>
                <a:gd name="T0" fmla="*/ 0 w 271"/>
                <a:gd name="T1" fmla="*/ 0 h 179"/>
                <a:gd name="T2" fmla="*/ 0 w 271"/>
                <a:gd name="T3" fmla="*/ 0 h 179"/>
                <a:gd name="T4" fmla="*/ 0 w 271"/>
                <a:gd name="T5" fmla="*/ 0 h 179"/>
                <a:gd name="T6" fmla="*/ 1 w 271"/>
                <a:gd name="T7" fmla="*/ 0 h 179"/>
                <a:gd name="T8" fmla="*/ 1 w 271"/>
                <a:gd name="T9" fmla="*/ 0 h 179"/>
                <a:gd name="T10" fmla="*/ 1 w 271"/>
                <a:gd name="T11" fmla="*/ 0 h 179"/>
                <a:gd name="T12" fmla="*/ 1 w 271"/>
                <a:gd name="T13" fmla="*/ 0 h 179"/>
                <a:gd name="T14" fmla="*/ 1 w 271"/>
                <a:gd name="T15" fmla="*/ 0 h 179"/>
                <a:gd name="T16" fmla="*/ 1 w 271"/>
                <a:gd name="T17" fmla="*/ 0 h 179"/>
                <a:gd name="T18" fmla="*/ 1 w 271"/>
                <a:gd name="T19" fmla="*/ 0 h 179"/>
                <a:gd name="T20" fmla="*/ 1 w 271"/>
                <a:gd name="T21" fmla="*/ 0 h 179"/>
                <a:gd name="T22" fmla="*/ 1 w 271"/>
                <a:gd name="T23" fmla="*/ 0 h 179"/>
                <a:gd name="T24" fmla="*/ 1 w 271"/>
                <a:gd name="T25" fmla="*/ 0 h 179"/>
                <a:gd name="T26" fmla="*/ 1 w 271"/>
                <a:gd name="T27" fmla="*/ 0 h 179"/>
                <a:gd name="T28" fmla="*/ 1 w 271"/>
                <a:gd name="T29" fmla="*/ 0 h 179"/>
                <a:gd name="T30" fmla="*/ 1 w 271"/>
                <a:gd name="T31" fmla="*/ 0 h 179"/>
                <a:gd name="T32" fmla="*/ 1 w 271"/>
                <a:gd name="T33" fmla="*/ 0 h 179"/>
                <a:gd name="T34" fmla="*/ 1 w 271"/>
                <a:gd name="T35" fmla="*/ 0 h 179"/>
                <a:gd name="T36" fmla="*/ 2 w 271"/>
                <a:gd name="T37" fmla="*/ 0 h 179"/>
                <a:gd name="T38" fmla="*/ 2 w 271"/>
                <a:gd name="T39" fmla="*/ 0 h 179"/>
                <a:gd name="T40" fmla="*/ 2 w 271"/>
                <a:gd name="T41" fmla="*/ 0 h 179"/>
                <a:gd name="T42" fmla="*/ 2 w 271"/>
                <a:gd name="T43" fmla="*/ 0 h 179"/>
                <a:gd name="T44" fmla="*/ 2 w 271"/>
                <a:gd name="T45" fmla="*/ 0 h 179"/>
                <a:gd name="T46" fmla="*/ 2 w 271"/>
                <a:gd name="T47" fmla="*/ 0 h 179"/>
                <a:gd name="T48" fmla="*/ 1 w 271"/>
                <a:gd name="T49" fmla="*/ 1 h 179"/>
                <a:gd name="T50" fmla="*/ 1 w 271"/>
                <a:gd name="T51" fmla="*/ 0 h 179"/>
                <a:gd name="T52" fmla="*/ 1 w 271"/>
                <a:gd name="T53" fmla="*/ 0 h 179"/>
                <a:gd name="T54" fmla="*/ 1 w 271"/>
                <a:gd name="T55" fmla="*/ 0 h 179"/>
                <a:gd name="T56" fmla="*/ 1 w 271"/>
                <a:gd name="T57" fmla="*/ 0 h 179"/>
                <a:gd name="T58" fmla="*/ 1 w 271"/>
                <a:gd name="T59" fmla="*/ 0 h 179"/>
                <a:gd name="T60" fmla="*/ 1 w 271"/>
                <a:gd name="T61" fmla="*/ 0 h 179"/>
                <a:gd name="T62" fmla="*/ 1 w 271"/>
                <a:gd name="T63" fmla="*/ 0 h 179"/>
                <a:gd name="T64" fmla="*/ 1 w 271"/>
                <a:gd name="T65" fmla="*/ 0 h 179"/>
                <a:gd name="T66" fmla="*/ 1 w 271"/>
                <a:gd name="T67" fmla="*/ 0 h 179"/>
                <a:gd name="T68" fmla="*/ 1 w 271"/>
                <a:gd name="T69" fmla="*/ 0 h 179"/>
                <a:gd name="T70" fmla="*/ 1 w 271"/>
                <a:gd name="T71" fmla="*/ 0 h 179"/>
                <a:gd name="T72" fmla="*/ 1 w 271"/>
                <a:gd name="T73" fmla="*/ 0 h 179"/>
                <a:gd name="T74" fmla="*/ 1 w 271"/>
                <a:gd name="T75" fmla="*/ 0 h 179"/>
                <a:gd name="T76" fmla="*/ 1 w 271"/>
                <a:gd name="T77" fmla="*/ 0 h 179"/>
                <a:gd name="T78" fmla="*/ 1 w 271"/>
                <a:gd name="T79" fmla="*/ 0 h 179"/>
                <a:gd name="T80" fmla="*/ 0 w 271"/>
                <a:gd name="T81" fmla="*/ 1 h 179"/>
                <a:gd name="T82" fmla="*/ 0 w 271"/>
                <a:gd name="T83" fmla="*/ 0 h 179"/>
                <a:gd name="T84" fmla="*/ 0 w 271"/>
                <a:gd name="T85" fmla="*/ 0 h 179"/>
                <a:gd name="T86" fmla="*/ 0 w 271"/>
                <a:gd name="T87" fmla="*/ 0 h 179"/>
                <a:gd name="T88" fmla="*/ 0 w 271"/>
                <a:gd name="T89" fmla="*/ 0 h 179"/>
                <a:gd name="T90" fmla="*/ 0 w 271"/>
                <a:gd name="T91" fmla="*/ 0 h 179"/>
                <a:gd name="T92" fmla="*/ 0 w 271"/>
                <a:gd name="T93" fmla="*/ 0 h 179"/>
                <a:gd name="T94" fmla="*/ 0 w 271"/>
                <a:gd name="T95" fmla="*/ 0 h 179"/>
                <a:gd name="T96" fmla="*/ 0 w 271"/>
                <a:gd name="T97" fmla="*/ 0 h 179"/>
                <a:gd name="T98" fmla="*/ 0 w 271"/>
                <a:gd name="T99" fmla="*/ 0 h 179"/>
                <a:gd name="T100" fmla="*/ 0 w 271"/>
                <a:gd name="T101" fmla="*/ 0 h 179"/>
                <a:gd name="T102" fmla="*/ 0 w 271"/>
                <a:gd name="T103" fmla="*/ 0 h 179"/>
                <a:gd name="T104" fmla="*/ 0 w 271"/>
                <a:gd name="T105" fmla="*/ 0 h 179"/>
                <a:gd name="T106" fmla="*/ 0 w 271"/>
                <a:gd name="T107" fmla="*/ 0 h 179"/>
                <a:gd name="T108" fmla="*/ 0 w 271"/>
                <a:gd name="T109" fmla="*/ 0 h 179"/>
                <a:gd name="T110" fmla="*/ 0 w 271"/>
                <a:gd name="T111" fmla="*/ 0 h 179"/>
                <a:gd name="T112" fmla="*/ 0 w 271"/>
                <a:gd name="T113" fmla="*/ 0 h 179"/>
                <a:gd name="T114" fmla="*/ 0 w 271"/>
                <a:gd name="T115" fmla="*/ 0 h 179"/>
                <a:gd name="T116" fmla="*/ 0 w 271"/>
                <a:gd name="T117" fmla="*/ 0 h 179"/>
                <a:gd name="T118" fmla="*/ 0 w 271"/>
                <a:gd name="T119" fmla="*/ 0 h 179"/>
                <a:gd name="T120" fmla="*/ 0 w 271"/>
                <a:gd name="T121" fmla="*/ 0 h 179"/>
                <a:gd name="T122" fmla="*/ 0 w 271"/>
                <a:gd name="T123" fmla="*/ 0 h 179"/>
                <a:gd name="T124" fmla="*/ 0 w 271"/>
                <a:gd name="T125" fmla="*/ 0 h 1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1"/>
                <a:gd name="T190" fmla="*/ 0 h 179"/>
                <a:gd name="T191" fmla="*/ 271 w 271"/>
                <a:gd name="T192" fmla="*/ 179 h 17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1" h="179">
                  <a:moveTo>
                    <a:pt x="35" y="5"/>
                  </a:moveTo>
                  <a:lnTo>
                    <a:pt x="79" y="5"/>
                  </a:lnTo>
                  <a:lnTo>
                    <a:pt x="74" y="26"/>
                  </a:lnTo>
                  <a:lnTo>
                    <a:pt x="78" y="21"/>
                  </a:lnTo>
                  <a:lnTo>
                    <a:pt x="82" y="18"/>
                  </a:lnTo>
                  <a:lnTo>
                    <a:pt x="87" y="14"/>
                  </a:lnTo>
                  <a:lnTo>
                    <a:pt x="90" y="11"/>
                  </a:lnTo>
                  <a:lnTo>
                    <a:pt x="95" y="9"/>
                  </a:lnTo>
                  <a:lnTo>
                    <a:pt x="100" y="6"/>
                  </a:lnTo>
                  <a:lnTo>
                    <a:pt x="104" y="4"/>
                  </a:lnTo>
                  <a:lnTo>
                    <a:pt x="109" y="3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39" y="0"/>
                  </a:lnTo>
                  <a:lnTo>
                    <a:pt x="141" y="2"/>
                  </a:lnTo>
                  <a:lnTo>
                    <a:pt x="145" y="2"/>
                  </a:lnTo>
                  <a:lnTo>
                    <a:pt x="147" y="3"/>
                  </a:lnTo>
                  <a:lnTo>
                    <a:pt x="149" y="4"/>
                  </a:lnTo>
                  <a:lnTo>
                    <a:pt x="151" y="4"/>
                  </a:lnTo>
                  <a:lnTo>
                    <a:pt x="153" y="5"/>
                  </a:lnTo>
                  <a:lnTo>
                    <a:pt x="155" y="6"/>
                  </a:lnTo>
                  <a:lnTo>
                    <a:pt x="157" y="9"/>
                  </a:lnTo>
                  <a:lnTo>
                    <a:pt x="158" y="10"/>
                  </a:lnTo>
                  <a:lnTo>
                    <a:pt x="159" y="11"/>
                  </a:lnTo>
                  <a:lnTo>
                    <a:pt x="162" y="12"/>
                  </a:lnTo>
                  <a:lnTo>
                    <a:pt x="163" y="14"/>
                  </a:lnTo>
                  <a:lnTo>
                    <a:pt x="164" y="15"/>
                  </a:lnTo>
                  <a:lnTo>
                    <a:pt x="165" y="18"/>
                  </a:lnTo>
                  <a:lnTo>
                    <a:pt x="166" y="20"/>
                  </a:lnTo>
                  <a:lnTo>
                    <a:pt x="166" y="22"/>
                  </a:lnTo>
                  <a:lnTo>
                    <a:pt x="168" y="23"/>
                  </a:lnTo>
                  <a:lnTo>
                    <a:pt x="169" y="26"/>
                  </a:lnTo>
                  <a:lnTo>
                    <a:pt x="169" y="28"/>
                  </a:lnTo>
                  <a:lnTo>
                    <a:pt x="170" y="32"/>
                  </a:lnTo>
                  <a:lnTo>
                    <a:pt x="171" y="29"/>
                  </a:lnTo>
                  <a:lnTo>
                    <a:pt x="172" y="27"/>
                  </a:lnTo>
                  <a:lnTo>
                    <a:pt x="174" y="25"/>
                  </a:lnTo>
                  <a:lnTo>
                    <a:pt x="177" y="22"/>
                  </a:lnTo>
                  <a:lnTo>
                    <a:pt x="178" y="21"/>
                  </a:lnTo>
                  <a:lnTo>
                    <a:pt x="180" y="19"/>
                  </a:lnTo>
                  <a:lnTo>
                    <a:pt x="183" y="18"/>
                  </a:lnTo>
                  <a:lnTo>
                    <a:pt x="185" y="15"/>
                  </a:lnTo>
                  <a:lnTo>
                    <a:pt x="187" y="14"/>
                  </a:lnTo>
                  <a:lnTo>
                    <a:pt x="189" y="12"/>
                  </a:lnTo>
                  <a:lnTo>
                    <a:pt x="192" y="11"/>
                  </a:lnTo>
                  <a:lnTo>
                    <a:pt x="195" y="10"/>
                  </a:lnTo>
                  <a:lnTo>
                    <a:pt x="198" y="7"/>
                  </a:lnTo>
                  <a:lnTo>
                    <a:pt x="200" y="6"/>
                  </a:lnTo>
                  <a:lnTo>
                    <a:pt x="203" y="5"/>
                  </a:lnTo>
                  <a:lnTo>
                    <a:pt x="206" y="4"/>
                  </a:lnTo>
                  <a:lnTo>
                    <a:pt x="208" y="3"/>
                  </a:lnTo>
                  <a:lnTo>
                    <a:pt x="211" y="2"/>
                  </a:lnTo>
                  <a:lnTo>
                    <a:pt x="214" y="2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1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4" y="2"/>
                  </a:lnTo>
                  <a:lnTo>
                    <a:pt x="247" y="3"/>
                  </a:lnTo>
                  <a:lnTo>
                    <a:pt x="249" y="4"/>
                  </a:lnTo>
                  <a:lnTo>
                    <a:pt x="252" y="5"/>
                  </a:lnTo>
                  <a:lnTo>
                    <a:pt x="254" y="6"/>
                  </a:lnTo>
                  <a:lnTo>
                    <a:pt x="256" y="7"/>
                  </a:lnTo>
                  <a:lnTo>
                    <a:pt x="259" y="10"/>
                  </a:lnTo>
                  <a:lnTo>
                    <a:pt x="261" y="12"/>
                  </a:lnTo>
                  <a:lnTo>
                    <a:pt x="262" y="13"/>
                  </a:lnTo>
                  <a:lnTo>
                    <a:pt x="263" y="15"/>
                  </a:lnTo>
                  <a:lnTo>
                    <a:pt x="264" y="18"/>
                  </a:lnTo>
                  <a:lnTo>
                    <a:pt x="267" y="20"/>
                  </a:lnTo>
                  <a:lnTo>
                    <a:pt x="267" y="22"/>
                  </a:lnTo>
                  <a:lnTo>
                    <a:pt x="268" y="25"/>
                  </a:lnTo>
                  <a:lnTo>
                    <a:pt x="269" y="27"/>
                  </a:lnTo>
                  <a:lnTo>
                    <a:pt x="270" y="30"/>
                  </a:lnTo>
                  <a:lnTo>
                    <a:pt x="270" y="33"/>
                  </a:lnTo>
                  <a:lnTo>
                    <a:pt x="270" y="35"/>
                  </a:lnTo>
                  <a:lnTo>
                    <a:pt x="270" y="38"/>
                  </a:lnTo>
                  <a:lnTo>
                    <a:pt x="271" y="42"/>
                  </a:lnTo>
                  <a:lnTo>
                    <a:pt x="270" y="43"/>
                  </a:lnTo>
                  <a:lnTo>
                    <a:pt x="270" y="44"/>
                  </a:lnTo>
                  <a:lnTo>
                    <a:pt x="270" y="47"/>
                  </a:lnTo>
                  <a:lnTo>
                    <a:pt x="270" y="49"/>
                  </a:lnTo>
                  <a:lnTo>
                    <a:pt x="270" y="51"/>
                  </a:lnTo>
                  <a:lnTo>
                    <a:pt x="269" y="53"/>
                  </a:lnTo>
                  <a:lnTo>
                    <a:pt x="269" y="57"/>
                  </a:lnTo>
                  <a:lnTo>
                    <a:pt x="269" y="59"/>
                  </a:lnTo>
                  <a:lnTo>
                    <a:pt x="268" y="63"/>
                  </a:lnTo>
                  <a:lnTo>
                    <a:pt x="268" y="65"/>
                  </a:lnTo>
                  <a:lnTo>
                    <a:pt x="267" y="68"/>
                  </a:lnTo>
                  <a:lnTo>
                    <a:pt x="267" y="73"/>
                  </a:lnTo>
                  <a:lnTo>
                    <a:pt x="245" y="179"/>
                  </a:lnTo>
                  <a:lnTo>
                    <a:pt x="200" y="179"/>
                  </a:lnTo>
                  <a:lnTo>
                    <a:pt x="222" y="73"/>
                  </a:lnTo>
                  <a:lnTo>
                    <a:pt x="222" y="70"/>
                  </a:lnTo>
                  <a:lnTo>
                    <a:pt x="222" y="66"/>
                  </a:lnTo>
                  <a:lnTo>
                    <a:pt x="223" y="64"/>
                  </a:lnTo>
                  <a:lnTo>
                    <a:pt x="223" y="62"/>
                  </a:lnTo>
                  <a:lnTo>
                    <a:pt x="223" y="59"/>
                  </a:lnTo>
                  <a:lnTo>
                    <a:pt x="224" y="57"/>
                  </a:lnTo>
                  <a:lnTo>
                    <a:pt x="224" y="56"/>
                  </a:lnTo>
                  <a:lnTo>
                    <a:pt x="224" y="53"/>
                  </a:lnTo>
                  <a:lnTo>
                    <a:pt x="224" y="52"/>
                  </a:lnTo>
                  <a:lnTo>
                    <a:pt x="224" y="51"/>
                  </a:lnTo>
                  <a:lnTo>
                    <a:pt x="225" y="51"/>
                  </a:lnTo>
                  <a:lnTo>
                    <a:pt x="224" y="49"/>
                  </a:lnTo>
                  <a:lnTo>
                    <a:pt x="224" y="48"/>
                  </a:lnTo>
                  <a:lnTo>
                    <a:pt x="224" y="47"/>
                  </a:lnTo>
                  <a:lnTo>
                    <a:pt x="224" y="45"/>
                  </a:lnTo>
                  <a:lnTo>
                    <a:pt x="224" y="44"/>
                  </a:lnTo>
                  <a:lnTo>
                    <a:pt x="224" y="43"/>
                  </a:lnTo>
                  <a:lnTo>
                    <a:pt x="223" y="42"/>
                  </a:lnTo>
                  <a:lnTo>
                    <a:pt x="223" y="41"/>
                  </a:lnTo>
                  <a:lnTo>
                    <a:pt x="222" y="40"/>
                  </a:lnTo>
                  <a:lnTo>
                    <a:pt x="222" y="38"/>
                  </a:lnTo>
                  <a:lnTo>
                    <a:pt x="221" y="37"/>
                  </a:lnTo>
                  <a:lnTo>
                    <a:pt x="219" y="36"/>
                  </a:lnTo>
                  <a:lnTo>
                    <a:pt x="218" y="36"/>
                  </a:lnTo>
                  <a:lnTo>
                    <a:pt x="217" y="35"/>
                  </a:lnTo>
                  <a:lnTo>
                    <a:pt x="216" y="34"/>
                  </a:lnTo>
                  <a:lnTo>
                    <a:pt x="215" y="34"/>
                  </a:lnTo>
                  <a:lnTo>
                    <a:pt x="214" y="34"/>
                  </a:lnTo>
                  <a:lnTo>
                    <a:pt x="212" y="34"/>
                  </a:lnTo>
                  <a:lnTo>
                    <a:pt x="211" y="34"/>
                  </a:lnTo>
                  <a:lnTo>
                    <a:pt x="210" y="34"/>
                  </a:lnTo>
                  <a:lnTo>
                    <a:pt x="209" y="34"/>
                  </a:lnTo>
                  <a:lnTo>
                    <a:pt x="206" y="34"/>
                  </a:lnTo>
                  <a:lnTo>
                    <a:pt x="203" y="34"/>
                  </a:lnTo>
                  <a:lnTo>
                    <a:pt x="200" y="35"/>
                  </a:lnTo>
                  <a:lnTo>
                    <a:pt x="198" y="35"/>
                  </a:lnTo>
                  <a:lnTo>
                    <a:pt x="195" y="36"/>
                  </a:lnTo>
                  <a:lnTo>
                    <a:pt x="192" y="38"/>
                  </a:lnTo>
                  <a:lnTo>
                    <a:pt x="189" y="40"/>
                  </a:lnTo>
                  <a:lnTo>
                    <a:pt x="187" y="42"/>
                  </a:lnTo>
                  <a:lnTo>
                    <a:pt x="185" y="44"/>
                  </a:lnTo>
                  <a:lnTo>
                    <a:pt x="183" y="47"/>
                  </a:lnTo>
                  <a:lnTo>
                    <a:pt x="180" y="50"/>
                  </a:lnTo>
                  <a:lnTo>
                    <a:pt x="178" y="53"/>
                  </a:lnTo>
                  <a:lnTo>
                    <a:pt x="176" y="55"/>
                  </a:lnTo>
                  <a:lnTo>
                    <a:pt x="174" y="58"/>
                  </a:lnTo>
                  <a:lnTo>
                    <a:pt x="173" y="60"/>
                  </a:lnTo>
                  <a:lnTo>
                    <a:pt x="171" y="64"/>
                  </a:lnTo>
                  <a:lnTo>
                    <a:pt x="170" y="67"/>
                  </a:lnTo>
                  <a:lnTo>
                    <a:pt x="169" y="71"/>
                  </a:lnTo>
                  <a:lnTo>
                    <a:pt x="168" y="75"/>
                  </a:lnTo>
                  <a:lnTo>
                    <a:pt x="166" y="80"/>
                  </a:lnTo>
                  <a:lnTo>
                    <a:pt x="165" y="85"/>
                  </a:lnTo>
                  <a:lnTo>
                    <a:pt x="164" y="89"/>
                  </a:lnTo>
                  <a:lnTo>
                    <a:pt x="163" y="95"/>
                  </a:lnTo>
                  <a:lnTo>
                    <a:pt x="162" y="101"/>
                  </a:lnTo>
                  <a:lnTo>
                    <a:pt x="145" y="179"/>
                  </a:lnTo>
                  <a:lnTo>
                    <a:pt x="100" y="179"/>
                  </a:lnTo>
                  <a:lnTo>
                    <a:pt x="121" y="74"/>
                  </a:lnTo>
                  <a:lnTo>
                    <a:pt x="121" y="71"/>
                  </a:lnTo>
                  <a:lnTo>
                    <a:pt x="121" y="67"/>
                  </a:lnTo>
                  <a:lnTo>
                    <a:pt x="123" y="65"/>
                  </a:lnTo>
                  <a:lnTo>
                    <a:pt x="123" y="63"/>
                  </a:lnTo>
                  <a:lnTo>
                    <a:pt x="123" y="60"/>
                  </a:lnTo>
                  <a:lnTo>
                    <a:pt x="124" y="58"/>
                  </a:lnTo>
                  <a:lnTo>
                    <a:pt x="124" y="57"/>
                  </a:lnTo>
                  <a:lnTo>
                    <a:pt x="124" y="55"/>
                  </a:lnTo>
                  <a:lnTo>
                    <a:pt x="124" y="53"/>
                  </a:lnTo>
                  <a:lnTo>
                    <a:pt x="124" y="51"/>
                  </a:lnTo>
                  <a:lnTo>
                    <a:pt x="124" y="50"/>
                  </a:lnTo>
                  <a:lnTo>
                    <a:pt x="125" y="50"/>
                  </a:lnTo>
                  <a:lnTo>
                    <a:pt x="124" y="49"/>
                  </a:lnTo>
                  <a:lnTo>
                    <a:pt x="124" y="48"/>
                  </a:lnTo>
                  <a:lnTo>
                    <a:pt x="124" y="47"/>
                  </a:lnTo>
                  <a:lnTo>
                    <a:pt x="124" y="45"/>
                  </a:lnTo>
                  <a:lnTo>
                    <a:pt x="124" y="44"/>
                  </a:lnTo>
                  <a:lnTo>
                    <a:pt x="123" y="43"/>
                  </a:lnTo>
                  <a:lnTo>
                    <a:pt x="123" y="42"/>
                  </a:lnTo>
                  <a:lnTo>
                    <a:pt x="123" y="41"/>
                  </a:lnTo>
                  <a:lnTo>
                    <a:pt x="121" y="41"/>
                  </a:lnTo>
                  <a:lnTo>
                    <a:pt x="121" y="40"/>
                  </a:lnTo>
                  <a:lnTo>
                    <a:pt x="120" y="38"/>
                  </a:lnTo>
                  <a:lnTo>
                    <a:pt x="119" y="37"/>
                  </a:lnTo>
                  <a:lnTo>
                    <a:pt x="118" y="36"/>
                  </a:lnTo>
                  <a:lnTo>
                    <a:pt x="117" y="36"/>
                  </a:lnTo>
                  <a:lnTo>
                    <a:pt x="116" y="35"/>
                  </a:lnTo>
                  <a:lnTo>
                    <a:pt x="115" y="34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11" y="34"/>
                  </a:lnTo>
                  <a:lnTo>
                    <a:pt x="110" y="34"/>
                  </a:lnTo>
                  <a:lnTo>
                    <a:pt x="109" y="34"/>
                  </a:lnTo>
                  <a:lnTo>
                    <a:pt x="108" y="34"/>
                  </a:lnTo>
                  <a:lnTo>
                    <a:pt x="105" y="34"/>
                  </a:lnTo>
                  <a:lnTo>
                    <a:pt x="104" y="34"/>
                  </a:lnTo>
                  <a:lnTo>
                    <a:pt x="103" y="34"/>
                  </a:lnTo>
                  <a:lnTo>
                    <a:pt x="102" y="34"/>
                  </a:lnTo>
                  <a:lnTo>
                    <a:pt x="101" y="34"/>
                  </a:lnTo>
                  <a:lnTo>
                    <a:pt x="100" y="35"/>
                  </a:lnTo>
                  <a:lnTo>
                    <a:pt x="98" y="35"/>
                  </a:lnTo>
                  <a:lnTo>
                    <a:pt x="97" y="35"/>
                  </a:lnTo>
                  <a:lnTo>
                    <a:pt x="96" y="36"/>
                  </a:lnTo>
                  <a:lnTo>
                    <a:pt x="95" y="36"/>
                  </a:lnTo>
                  <a:lnTo>
                    <a:pt x="94" y="37"/>
                  </a:lnTo>
                  <a:lnTo>
                    <a:pt x="93" y="38"/>
                  </a:lnTo>
                  <a:lnTo>
                    <a:pt x="90" y="38"/>
                  </a:lnTo>
                  <a:lnTo>
                    <a:pt x="89" y="40"/>
                  </a:lnTo>
                  <a:lnTo>
                    <a:pt x="88" y="41"/>
                  </a:lnTo>
                  <a:lnTo>
                    <a:pt x="87" y="42"/>
                  </a:lnTo>
                  <a:lnTo>
                    <a:pt x="86" y="42"/>
                  </a:lnTo>
                  <a:lnTo>
                    <a:pt x="85" y="43"/>
                  </a:lnTo>
                  <a:lnTo>
                    <a:pt x="83" y="44"/>
                  </a:lnTo>
                  <a:lnTo>
                    <a:pt x="82" y="45"/>
                  </a:lnTo>
                  <a:lnTo>
                    <a:pt x="81" y="47"/>
                  </a:lnTo>
                  <a:lnTo>
                    <a:pt x="80" y="48"/>
                  </a:lnTo>
                  <a:lnTo>
                    <a:pt x="79" y="49"/>
                  </a:lnTo>
                  <a:lnTo>
                    <a:pt x="78" y="51"/>
                  </a:lnTo>
                  <a:lnTo>
                    <a:pt x="77" y="52"/>
                  </a:lnTo>
                  <a:lnTo>
                    <a:pt x="75" y="53"/>
                  </a:lnTo>
                  <a:lnTo>
                    <a:pt x="74" y="55"/>
                  </a:lnTo>
                  <a:lnTo>
                    <a:pt x="73" y="57"/>
                  </a:lnTo>
                  <a:lnTo>
                    <a:pt x="73" y="58"/>
                  </a:lnTo>
                  <a:lnTo>
                    <a:pt x="72" y="60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68" y="71"/>
                  </a:lnTo>
                  <a:lnTo>
                    <a:pt x="68" y="73"/>
                  </a:lnTo>
                  <a:lnTo>
                    <a:pt x="67" y="73"/>
                  </a:lnTo>
                  <a:lnTo>
                    <a:pt x="67" y="75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5" y="80"/>
                  </a:lnTo>
                  <a:lnTo>
                    <a:pt x="65" y="82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3" y="89"/>
                  </a:lnTo>
                  <a:lnTo>
                    <a:pt x="63" y="93"/>
                  </a:lnTo>
                  <a:lnTo>
                    <a:pt x="62" y="96"/>
                  </a:lnTo>
                  <a:lnTo>
                    <a:pt x="62" y="100"/>
                  </a:lnTo>
                  <a:lnTo>
                    <a:pt x="45" y="179"/>
                  </a:lnTo>
                  <a:lnTo>
                    <a:pt x="0" y="179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9" name="Freeform 166"/>
            <p:cNvSpPr>
              <a:spLocks noEditPoints="1"/>
            </p:cNvSpPr>
            <p:nvPr/>
          </p:nvSpPr>
          <p:spPr bwMode="auto">
            <a:xfrm>
              <a:off x="5035" y="3385"/>
              <a:ext cx="87" cy="91"/>
            </a:xfrm>
            <a:custGeom>
              <a:avLst/>
              <a:gdLst>
                <a:gd name="T0" fmla="*/ 0 w 175"/>
                <a:gd name="T1" fmla="*/ 0 h 184"/>
                <a:gd name="T2" fmla="*/ 0 w 175"/>
                <a:gd name="T3" fmla="*/ 0 h 184"/>
                <a:gd name="T4" fmla="*/ 0 w 175"/>
                <a:gd name="T5" fmla="*/ 0 h 184"/>
                <a:gd name="T6" fmla="*/ 0 w 175"/>
                <a:gd name="T7" fmla="*/ 0 h 184"/>
                <a:gd name="T8" fmla="*/ 0 w 175"/>
                <a:gd name="T9" fmla="*/ 0 h 184"/>
                <a:gd name="T10" fmla="*/ 0 w 175"/>
                <a:gd name="T11" fmla="*/ 0 h 184"/>
                <a:gd name="T12" fmla="*/ 0 w 175"/>
                <a:gd name="T13" fmla="*/ 0 h 184"/>
                <a:gd name="T14" fmla="*/ 1 w 175"/>
                <a:gd name="T15" fmla="*/ 0 h 184"/>
                <a:gd name="T16" fmla="*/ 1 w 175"/>
                <a:gd name="T17" fmla="*/ 0 h 184"/>
                <a:gd name="T18" fmla="*/ 1 w 175"/>
                <a:gd name="T19" fmla="*/ 0 h 184"/>
                <a:gd name="T20" fmla="*/ 1 w 175"/>
                <a:gd name="T21" fmla="*/ 0 h 184"/>
                <a:gd name="T22" fmla="*/ 1 w 175"/>
                <a:gd name="T23" fmla="*/ 0 h 184"/>
                <a:gd name="T24" fmla="*/ 1 w 175"/>
                <a:gd name="T25" fmla="*/ 0 h 184"/>
                <a:gd name="T26" fmla="*/ 1 w 175"/>
                <a:gd name="T27" fmla="*/ 0 h 184"/>
                <a:gd name="T28" fmla="*/ 1 w 175"/>
                <a:gd name="T29" fmla="*/ 1 h 184"/>
                <a:gd name="T30" fmla="*/ 1 w 175"/>
                <a:gd name="T31" fmla="*/ 1 h 184"/>
                <a:gd name="T32" fmla="*/ 0 w 175"/>
                <a:gd name="T33" fmla="*/ 1 h 184"/>
                <a:gd name="T34" fmla="*/ 0 w 175"/>
                <a:gd name="T35" fmla="*/ 1 h 184"/>
                <a:gd name="T36" fmla="*/ 0 w 175"/>
                <a:gd name="T37" fmla="*/ 1 h 184"/>
                <a:gd name="T38" fmla="*/ 0 w 175"/>
                <a:gd name="T39" fmla="*/ 1 h 184"/>
                <a:gd name="T40" fmla="*/ 0 w 175"/>
                <a:gd name="T41" fmla="*/ 1 h 184"/>
                <a:gd name="T42" fmla="*/ 0 w 175"/>
                <a:gd name="T43" fmla="*/ 1 h 184"/>
                <a:gd name="T44" fmla="*/ 0 w 175"/>
                <a:gd name="T45" fmla="*/ 1 h 184"/>
                <a:gd name="T46" fmla="*/ 0 w 175"/>
                <a:gd name="T47" fmla="*/ 1 h 184"/>
                <a:gd name="T48" fmla="*/ 0 w 175"/>
                <a:gd name="T49" fmla="*/ 1 h 184"/>
                <a:gd name="T50" fmla="*/ 0 w 175"/>
                <a:gd name="T51" fmla="*/ 0 h 184"/>
                <a:gd name="T52" fmla="*/ 0 w 175"/>
                <a:gd name="T53" fmla="*/ 0 h 184"/>
                <a:gd name="T54" fmla="*/ 1 w 175"/>
                <a:gd name="T55" fmla="*/ 0 h 184"/>
                <a:gd name="T56" fmla="*/ 0 w 175"/>
                <a:gd name="T57" fmla="*/ 0 h 184"/>
                <a:gd name="T58" fmla="*/ 0 w 175"/>
                <a:gd name="T59" fmla="*/ 0 h 184"/>
                <a:gd name="T60" fmla="*/ 0 w 175"/>
                <a:gd name="T61" fmla="*/ 0 h 184"/>
                <a:gd name="T62" fmla="*/ 0 w 175"/>
                <a:gd name="T63" fmla="*/ 0 h 184"/>
                <a:gd name="T64" fmla="*/ 0 w 175"/>
                <a:gd name="T65" fmla="*/ 0 h 184"/>
                <a:gd name="T66" fmla="*/ 0 w 175"/>
                <a:gd name="T67" fmla="*/ 0 h 184"/>
                <a:gd name="T68" fmla="*/ 0 w 175"/>
                <a:gd name="T69" fmla="*/ 0 h 184"/>
                <a:gd name="T70" fmla="*/ 0 w 175"/>
                <a:gd name="T71" fmla="*/ 0 h 184"/>
                <a:gd name="T72" fmla="*/ 0 w 175"/>
                <a:gd name="T73" fmla="*/ 0 h 184"/>
                <a:gd name="T74" fmla="*/ 0 w 175"/>
                <a:gd name="T75" fmla="*/ 0 h 184"/>
                <a:gd name="T76" fmla="*/ 0 w 175"/>
                <a:gd name="T77" fmla="*/ 0 h 184"/>
                <a:gd name="T78" fmla="*/ 0 w 175"/>
                <a:gd name="T79" fmla="*/ 0 h 184"/>
                <a:gd name="T80" fmla="*/ 0 w 175"/>
                <a:gd name="T81" fmla="*/ 0 h 184"/>
                <a:gd name="T82" fmla="*/ 0 w 175"/>
                <a:gd name="T83" fmla="*/ 0 h 184"/>
                <a:gd name="T84" fmla="*/ 0 w 175"/>
                <a:gd name="T85" fmla="*/ 0 h 184"/>
                <a:gd name="T86" fmla="*/ 0 w 175"/>
                <a:gd name="T87" fmla="*/ 0 h 184"/>
                <a:gd name="T88" fmla="*/ 0 w 175"/>
                <a:gd name="T89" fmla="*/ 0 h 184"/>
                <a:gd name="T90" fmla="*/ 0 w 175"/>
                <a:gd name="T91" fmla="*/ 1 h 184"/>
                <a:gd name="T92" fmla="*/ 0 w 175"/>
                <a:gd name="T93" fmla="*/ 1 h 184"/>
                <a:gd name="T94" fmla="*/ 0 w 175"/>
                <a:gd name="T95" fmla="*/ 1 h 184"/>
                <a:gd name="T96" fmla="*/ 0 w 175"/>
                <a:gd name="T97" fmla="*/ 1 h 184"/>
                <a:gd name="T98" fmla="*/ 0 w 175"/>
                <a:gd name="T99" fmla="*/ 1 h 184"/>
                <a:gd name="T100" fmla="*/ 0 w 175"/>
                <a:gd name="T101" fmla="*/ 1 h 184"/>
                <a:gd name="T102" fmla="*/ 0 w 175"/>
                <a:gd name="T103" fmla="*/ 1 h 184"/>
                <a:gd name="T104" fmla="*/ 0 w 175"/>
                <a:gd name="T105" fmla="*/ 0 h 184"/>
                <a:gd name="T106" fmla="*/ 0 w 175"/>
                <a:gd name="T107" fmla="*/ 0 h 184"/>
                <a:gd name="T108" fmla="*/ 1 w 175"/>
                <a:gd name="T109" fmla="*/ 0 h 1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5"/>
                <a:gd name="T166" fmla="*/ 0 h 184"/>
                <a:gd name="T167" fmla="*/ 175 w 175"/>
                <a:gd name="T168" fmla="*/ 184 h 1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5" h="184">
                  <a:moveTo>
                    <a:pt x="0" y="108"/>
                  </a:moveTo>
                  <a:lnTo>
                    <a:pt x="0" y="100"/>
                  </a:lnTo>
                  <a:lnTo>
                    <a:pt x="0" y="91"/>
                  </a:lnTo>
                  <a:lnTo>
                    <a:pt x="1" y="83"/>
                  </a:lnTo>
                  <a:lnTo>
                    <a:pt x="2" y="76"/>
                  </a:lnTo>
                  <a:lnTo>
                    <a:pt x="3" y="70"/>
                  </a:lnTo>
                  <a:lnTo>
                    <a:pt x="5" y="63"/>
                  </a:lnTo>
                  <a:lnTo>
                    <a:pt x="8" y="57"/>
                  </a:lnTo>
                  <a:lnTo>
                    <a:pt x="11" y="51"/>
                  </a:lnTo>
                  <a:lnTo>
                    <a:pt x="13" y="44"/>
                  </a:lnTo>
                  <a:lnTo>
                    <a:pt x="17" y="40"/>
                  </a:lnTo>
                  <a:lnTo>
                    <a:pt x="21" y="34"/>
                  </a:lnTo>
                  <a:lnTo>
                    <a:pt x="26" y="29"/>
                  </a:lnTo>
                  <a:lnTo>
                    <a:pt x="30" y="25"/>
                  </a:lnTo>
                  <a:lnTo>
                    <a:pt x="35" y="20"/>
                  </a:lnTo>
                  <a:lnTo>
                    <a:pt x="40" y="17"/>
                  </a:lnTo>
                  <a:lnTo>
                    <a:pt x="45" y="13"/>
                  </a:lnTo>
                  <a:lnTo>
                    <a:pt x="50" y="10"/>
                  </a:lnTo>
                  <a:lnTo>
                    <a:pt x="56" y="7"/>
                  </a:lnTo>
                  <a:lnTo>
                    <a:pt x="62" y="5"/>
                  </a:lnTo>
                  <a:lnTo>
                    <a:pt x="68" y="3"/>
                  </a:lnTo>
                  <a:lnTo>
                    <a:pt x="74" y="2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3" y="2"/>
                  </a:lnTo>
                  <a:lnTo>
                    <a:pt x="117" y="3"/>
                  </a:lnTo>
                  <a:lnTo>
                    <a:pt x="123" y="4"/>
                  </a:lnTo>
                  <a:lnTo>
                    <a:pt x="127" y="5"/>
                  </a:lnTo>
                  <a:lnTo>
                    <a:pt x="132" y="7"/>
                  </a:lnTo>
                  <a:lnTo>
                    <a:pt x="137" y="10"/>
                  </a:lnTo>
                  <a:lnTo>
                    <a:pt x="141" y="12"/>
                  </a:lnTo>
                  <a:lnTo>
                    <a:pt x="145" y="15"/>
                  </a:lnTo>
                  <a:lnTo>
                    <a:pt x="148" y="18"/>
                  </a:lnTo>
                  <a:lnTo>
                    <a:pt x="153" y="22"/>
                  </a:lnTo>
                  <a:lnTo>
                    <a:pt x="156" y="26"/>
                  </a:lnTo>
                  <a:lnTo>
                    <a:pt x="159" y="29"/>
                  </a:lnTo>
                  <a:lnTo>
                    <a:pt x="162" y="33"/>
                  </a:lnTo>
                  <a:lnTo>
                    <a:pt x="164" y="37"/>
                  </a:lnTo>
                  <a:lnTo>
                    <a:pt x="167" y="42"/>
                  </a:lnTo>
                  <a:lnTo>
                    <a:pt x="169" y="47"/>
                  </a:lnTo>
                  <a:lnTo>
                    <a:pt x="170" y="51"/>
                  </a:lnTo>
                  <a:lnTo>
                    <a:pt x="171" y="57"/>
                  </a:lnTo>
                  <a:lnTo>
                    <a:pt x="172" y="62"/>
                  </a:lnTo>
                  <a:lnTo>
                    <a:pt x="174" y="67"/>
                  </a:lnTo>
                  <a:lnTo>
                    <a:pt x="174" y="73"/>
                  </a:lnTo>
                  <a:lnTo>
                    <a:pt x="175" y="80"/>
                  </a:lnTo>
                  <a:lnTo>
                    <a:pt x="174" y="86"/>
                  </a:lnTo>
                  <a:lnTo>
                    <a:pt x="174" y="93"/>
                  </a:lnTo>
                  <a:lnTo>
                    <a:pt x="172" y="100"/>
                  </a:lnTo>
                  <a:lnTo>
                    <a:pt x="171" y="106"/>
                  </a:lnTo>
                  <a:lnTo>
                    <a:pt x="170" y="112"/>
                  </a:lnTo>
                  <a:lnTo>
                    <a:pt x="168" y="118"/>
                  </a:lnTo>
                  <a:lnTo>
                    <a:pt x="166" y="124"/>
                  </a:lnTo>
                  <a:lnTo>
                    <a:pt x="162" y="131"/>
                  </a:lnTo>
                  <a:lnTo>
                    <a:pt x="160" y="135"/>
                  </a:lnTo>
                  <a:lnTo>
                    <a:pt x="156" y="141"/>
                  </a:lnTo>
                  <a:lnTo>
                    <a:pt x="152" y="147"/>
                  </a:lnTo>
                  <a:lnTo>
                    <a:pt x="148" y="153"/>
                  </a:lnTo>
                  <a:lnTo>
                    <a:pt x="144" y="157"/>
                  </a:lnTo>
                  <a:lnTo>
                    <a:pt x="138" y="162"/>
                  </a:lnTo>
                  <a:lnTo>
                    <a:pt x="133" y="165"/>
                  </a:lnTo>
                  <a:lnTo>
                    <a:pt x="127" y="170"/>
                  </a:lnTo>
                  <a:lnTo>
                    <a:pt x="123" y="172"/>
                  </a:lnTo>
                  <a:lnTo>
                    <a:pt x="117" y="176"/>
                  </a:lnTo>
                  <a:lnTo>
                    <a:pt x="111" y="178"/>
                  </a:lnTo>
                  <a:lnTo>
                    <a:pt x="104" y="180"/>
                  </a:lnTo>
                  <a:lnTo>
                    <a:pt x="99" y="181"/>
                  </a:lnTo>
                  <a:lnTo>
                    <a:pt x="92" y="182"/>
                  </a:lnTo>
                  <a:lnTo>
                    <a:pt x="85" y="182"/>
                  </a:lnTo>
                  <a:lnTo>
                    <a:pt x="78" y="184"/>
                  </a:lnTo>
                  <a:lnTo>
                    <a:pt x="73" y="182"/>
                  </a:lnTo>
                  <a:lnTo>
                    <a:pt x="70" y="182"/>
                  </a:lnTo>
                  <a:lnTo>
                    <a:pt x="65" y="182"/>
                  </a:lnTo>
                  <a:lnTo>
                    <a:pt x="62" y="182"/>
                  </a:lnTo>
                  <a:lnTo>
                    <a:pt x="58" y="181"/>
                  </a:lnTo>
                  <a:lnTo>
                    <a:pt x="55" y="180"/>
                  </a:lnTo>
                  <a:lnTo>
                    <a:pt x="51" y="180"/>
                  </a:lnTo>
                  <a:lnTo>
                    <a:pt x="48" y="179"/>
                  </a:lnTo>
                  <a:lnTo>
                    <a:pt x="45" y="178"/>
                  </a:lnTo>
                  <a:lnTo>
                    <a:pt x="41" y="177"/>
                  </a:lnTo>
                  <a:lnTo>
                    <a:pt x="38" y="176"/>
                  </a:lnTo>
                  <a:lnTo>
                    <a:pt x="35" y="174"/>
                  </a:lnTo>
                  <a:lnTo>
                    <a:pt x="32" y="172"/>
                  </a:lnTo>
                  <a:lnTo>
                    <a:pt x="28" y="170"/>
                  </a:lnTo>
                  <a:lnTo>
                    <a:pt x="26" y="169"/>
                  </a:lnTo>
                  <a:lnTo>
                    <a:pt x="24" y="166"/>
                  </a:lnTo>
                  <a:lnTo>
                    <a:pt x="21" y="164"/>
                  </a:lnTo>
                  <a:lnTo>
                    <a:pt x="18" y="162"/>
                  </a:lnTo>
                  <a:lnTo>
                    <a:pt x="17" y="159"/>
                  </a:lnTo>
                  <a:lnTo>
                    <a:pt x="15" y="156"/>
                  </a:lnTo>
                  <a:lnTo>
                    <a:pt x="12" y="154"/>
                  </a:lnTo>
                  <a:lnTo>
                    <a:pt x="10" y="151"/>
                  </a:lnTo>
                  <a:lnTo>
                    <a:pt x="9" y="148"/>
                  </a:lnTo>
                  <a:lnTo>
                    <a:pt x="8" y="146"/>
                  </a:lnTo>
                  <a:lnTo>
                    <a:pt x="5" y="142"/>
                  </a:lnTo>
                  <a:lnTo>
                    <a:pt x="4" y="139"/>
                  </a:lnTo>
                  <a:lnTo>
                    <a:pt x="3" y="136"/>
                  </a:lnTo>
                  <a:lnTo>
                    <a:pt x="3" y="133"/>
                  </a:lnTo>
                  <a:lnTo>
                    <a:pt x="2" y="129"/>
                  </a:lnTo>
                  <a:lnTo>
                    <a:pt x="1" y="127"/>
                  </a:lnTo>
                  <a:lnTo>
                    <a:pt x="1" y="124"/>
                  </a:lnTo>
                  <a:lnTo>
                    <a:pt x="0" y="120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0" y="110"/>
                  </a:lnTo>
                  <a:lnTo>
                    <a:pt x="0" y="108"/>
                  </a:lnTo>
                  <a:close/>
                  <a:moveTo>
                    <a:pt x="129" y="73"/>
                  </a:moveTo>
                  <a:lnTo>
                    <a:pt x="127" y="70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7" y="63"/>
                  </a:lnTo>
                  <a:lnTo>
                    <a:pt x="126" y="60"/>
                  </a:lnTo>
                  <a:lnTo>
                    <a:pt x="125" y="58"/>
                  </a:lnTo>
                  <a:lnTo>
                    <a:pt x="125" y="56"/>
                  </a:lnTo>
                  <a:lnTo>
                    <a:pt x="124" y="53"/>
                  </a:lnTo>
                  <a:lnTo>
                    <a:pt x="123" y="51"/>
                  </a:lnTo>
                  <a:lnTo>
                    <a:pt x="122" y="50"/>
                  </a:lnTo>
                  <a:lnTo>
                    <a:pt x="121" y="48"/>
                  </a:lnTo>
                  <a:lnTo>
                    <a:pt x="119" y="47"/>
                  </a:lnTo>
                  <a:lnTo>
                    <a:pt x="117" y="44"/>
                  </a:lnTo>
                  <a:lnTo>
                    <a:pt x="116" y="43"/>
                  </a:lnTo>
                  <a:lnTo>
                    <a:pt x="114" y="42"/>
                  </a:lnTo>
                  <a:lnTo>
                    <a:pt x="113" y="40"/>
                  </a:lnTo>
                  <a:lnTo>
                    <a:pt x="110" y="40"/>
                  </a:lnTo>
                  <a:lnTo>
                    <a:pt x="108" y="38"/>
                  </a:lnTo>
                  <a:lnTo>
                    <a:pt x="106" y="37"/>
                  </a:lnTo>
                  <a:lnTo>
                    <a:pt x="104" y="36"/>
                  </a:lnTo>
                  <a:lnTo>
                    <a:pt x="102" y="36"/>
                  </a:lnTo>
                  <a:lnTo>
                    <a:pt x="100" y="36"/>
                  </a:lnTo>
                  <a:lnTo>
                    <a:pt x="98" y="36"/>
                  </a:lnTo>
                  <a:lnTo>
                    <a:pt x="95" y="36"/>
                  </a:lnTo>
                  <a:lnTo>
                    <a:pt x="92" y="36"/>
                  </a:lnTo>
                  <a:lnTo>
                    <a:pt x="89" y="36"/>
                  </a:lnTo>
                  <a:lnTo>
                    <a:pt x="87" y="36"/>
                  </a:lnTo>
                  <a:lnTo>
                    <a:pt x="85" y="36"/>
                  </a:lnTo>
                  <a:lnTo>
                    <a:pt x="83" y="37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4" y="41"/>
                  </a:lnTo>
                  <a:lnTo>
                    <a:pt x="72" y="42"/>
                  </a:lnTo>
                  <a:lnTo>
                    <a:pt x="70" y="43"/>
                  </a:lnTo>
                  <a:lnTo>
                    <a:pt x="69" y="45"/>
                  </a:lnTo>
                  <a:lnTo>
                    <a:pt x="66" y="47"/>
                  </a:lnTo>
                  <a:lnTo>
                    <a:pt x="64" y="48"/>
                  </a:lnTo>
                  <a:lnTo>
                    <a:pt x="63" y="50"/>
                  </a:lnTo>
                  <a:lnTo>
                    <a:pt x="61" y="52"/>
                  </a:lnTo>
                  <a:lnTo>
                    <a:pt x="60" y="55"/>
                  </a:lnTo>
                  <a:lnTo>
                    <a:pt x="58" y="57"/>
                  </a:lnTo>
                  <a:lnTo>
                    <a:pt x="57" y="59"/>
                  </a:lnTo>
                  <a:lnTo>
                    <a:pt x="55" y="62"/>
                  </a:lnTo>
                  <a:lnTo>
                    <a:pt x="54" y="64"/>
                  </a:lnTo>
                  <a:lnTo>
                    <a:pt x="53" y="66"/>
                  </a:lnTo>
                  <a:lnTo>
                    <a:pt x="51" y="70"/>
                  </a:lnTo>
                  <a:lnTo>
                    <a:pt x="51" y="73"/>
                  </a:lnTo>
                  <a:lnTo>
                    <a:pt x="50" y="75"/>
                  </a:lnTo>
                  <a:lnTo>
                    <a:pt x="49" y="79"/>
                  </a:lnTo>
                  <a:lnTo>
                    <a:pt x="48" y="81"/>
                  </a:lnTo>
                  <a:lnTo>
                    <a:pt x="48" y="85"/>
                  </a:lnTo>
                  <a:lnTo>
                    <a:pt x="47" y="87"/>
                  </a:lnTo>
                  <a:lnTo>
                    <a:pt x="47" y="90"/>
                  </a:lnTo>
                  <a:lnTo>
                    <a:pt x="46" y="93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6" y="103"/>
                  </a:lnTo>
                  <a:lnTo>
                    <a:pt x="46" y="106"/>
                  </a:lnTo>
                  <a:lnTo>
                    <a:pt x="46" y="109"/>
                  </a:lnTo>
                  <a:lnTo>
                    <a:pt x="46" y="112"/>
                  </a:lnTo>
                  <a:lnTo>
                    <a:pt x="46" y="115"/>
                  </a:lnTo>
                  <a:lnTo>
                    <a:pt x="46" y="118"/>
                  </a:lnTo>
                  <a:lnTo>
                    <a:pt x="47" y="120"/>
                  </a:lnTo>
                  <a:lnTo>
                    <a:pt x="48" y="123"/>
                  </a:lnTo>
                  <a:lnTo>
                    <a:pt x="48" y="125"/>
                  </a:lnTo>
                  <a:lnTo>
                    <a:pt x="49" y="127"/>
                  </a:lnTo>
                  <a:lnTo>
                    <a:pt x="50" y="129"/>
                  </a:lnTo>
                  <a:lnTo>
                    <a:pt x="51" y="132"/>
                  </a:lnTo>
                  <a:lnTo>
                    <a:pt x="53" y="134"/>
                  </a:lnTo>
                  <a:lnTo>
                    <a:pt x="55" y="136"/>
                  </a:lnTo>
                  <a:lnTo>
                    <a:pt x="56" y="138"/>
                  </a:lnTo>
                  <a:lnTo>
                    <a:pt x="58" y="140"/>
                  </a:lnTo>
                  <a:lnTo>
                    <a:pt x="60" y="141"/>
                  </a:lnTo>
                  <a:lnTo>
                    <a:pt x="62" y="142"/>
                  </a:lnTo>
                  <a:lnTo>
                    <a:pt x="64" y="143"/>
                  </a:lnTo>
                  <a:lnTo>
                    <a:pt x="65" y="144"/>
                  </a:lnTo>
                  <a:lnTo>
                    <a:pt x="68" y="146"/>
                  </a:lnTo>
                  <a:lnTo>
                    <a:pt x="70" y="146"/>
                  </a:lnTo>
                  <a:lnTo>
                    <a:pt x="72" y="147"/>
                  </a:lnTo>
                  <a:lnTo>
                    <a:pt x="74" y="147"/>
                  </a:lnTo>
                  <a:lnTo>
                    <a:pt x="77" y="147"/>
                  </a:lnTo>
                  <a:lnTo>
                    <a:pt x="79" y="148"/>
                  </a:lnTo>
                  <a:lnTo>
                    <a:pt x="81" y="147"/>
                  </a:lnTo>
                  <a:lnTo>
                    <a:pt x="85" y="147"/>
                  </a:lnTo>
                  <a:lnTo>
                    <a:pt x="88" y="147"/>
                  </a:lnTo>
                  <a:lnTo>
                    <a:pt x="91" y="146"/>
                  </a:lnTo>
                  <a:lnTo>
                    <a:pt x="94" y="144"/>
                  </a:lnTo>
                  <a:lnTo>
                    <a:pt x="96" y="143"/>
                  </a:lnTo>
                  <a:lnTo>
                    <a:pt x="99" y="141"/>
                  </a:lnTo>
                  <a:lnTo>
                    <a:pt x="102" y="140"/>
                  </a:lnTo>
                  <a:lnTo>
                    <a:pt x="104" y="138"/>
                  </a:lnTo>
                  <a:lnTo>
                    <a:pt x="107" y="135"/>
                  </a:lnTo>
                  <a:lnTo>
                    <a:pt x="109" y="133"/>
                  </a:lnTo>
                  <a:lnTo>
                    <a:pt x="111" y="131"/>
                  </a:lnTo>
                  <a:lnTo>
                    <a:pt x="114" y="126"/>
                  </a:lnTo>
                  <a:lnTo>
                    <a:pt x="116" y="123"/>
                  </a:lnTo>
                  <a:lnTo>
                    <a:pt x="118" y="118"/>
                  </a:lnTo>
                  <a:lnTo>
                    <a:pt x="121" y="113"/>
                  </a:lnTo>
                  <a:lnTo>
                    <a:pt x="122" y="109"/>
                  </a:lnTo>
                  <a:lnTo>
                    <a:pt x="124" y="104"/>
                  </a:lnTo>
                  <a:lnTo>
                    <a:pt x="125" y="100"/>
                  </a:lnTo>
                  <a:lnTo>
                    <a:pt x="126" y="94"/>
                  </a:lnTo>
                  <a:lnTo>
                    <a:pt x="127" y="89"/>
                  </a:lnTo>
                  <a:lnTo>
                    <a:pt x="127" y="83"/>
                  </a:lnTo>
                  <a:lnTo>
                    <a:pt x="127" y="78"/>
                  </a:lnTo>
                  <a:lnTo>
                    <a:pt x="129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0" name="Freeform 167"/>
            <p:cNvSpPr>
              <a:spLocks noEditPoints="1"/>
            </p:cNvSpPr>
            <p:nvPr/>
          </p:nvSpPr>
          <p:spPr bwMode="auto">
            <a:xfrm>
              <a:off x="5124" y="3385"/>
              <a:ext cx="99" cy="122"/>
            </a:xfrm>
            <a:custGeom>
              <a:avLst/>
              <a:gdLst>
                <a:gd name="T0" fmla="*/ 0 w 199"/>
                <a:gd name="T1" fmla="*/ 0 h 246"/>
                <a:gd name="T2" fmla="*/ 0 w 199"/>
                <a:gd name="T3" fmla="*/ 0 h 246"/>
                <a:gd name="T4" fmla="*/ 0 w 199"/>
                <a:gd name="T5" fmla="*/ 0 h 246"/>
                <a:gd name="T6" fmla="*/ 0 w 199"/>
                <a:gd name="T7" fmla="*/ 0 h 246"/>
                <a:gd name="T8" fmla="*/ 0 w 199"/>
                <a:gd name="T9" fmla="*/ 0 h 246"/>
                <a:gd name="T10" fmla="*/ 1 w 199"/>
                <a:gd name="T11" fmla="*/ 0 h 246"/>
                <a:gd name="T12" fmla="*/ 1 w 199"/>
                <a:gd name="T13" fmla="*/ 0 h 246"/>
                <a:gd name="T14" fmla="*/ 1 w 199"/>
                <a:gd name="T15" fmla="*/ 0 h 246"/>
                <a:gd name="T16" fmla="*/ 1 w 199"/>
                <a:gd name="T17" fmla="*/ 0 h 246"/>
                <a:gd name="T18" fmla="*/ 1 w 199"/>
                <a:gd name="T19" fmla="*/ 0 h 246"/>
                <a:gd name="T20" fmla="*/ 1 w 199"/>
                <a:gd name="T21" fmla="*/ 0 h 246"/>
                <a:gd name="T22" fmla="*/ 1 w 199"/>
                <a:gd name="T23" fmla="*/ 0 h 246"/>
                <a:gd name="T24" fmla="*/ 1 w 199"/>
                <a:gd name="T25" fmla="*/ 0 h 246"/>
                <a:gd name="T26" fmla="*/ 1 w 199"/>
                <a:gd name="T27" fmla="*/ 0 h 246"/>
                <a:gd name="T28" fmla="*/ 1 w 199"/>
                <a:gd name="T29" fmla="*/ 1 h 246"/>
                <a:gd name="T30" fmla="*/ 1 w 199"/>
                <a:gd name="T31" fmla="*/ 1 h 246"/>
                <a:gd name="T32" fmla="*/ 1 w 199"/>
                <a:gd name="T33" fmla="*/ 1 h 246"/>
                <a:gd name="T34" fmla="*/ 1 w 199"/>
                <a:gd name="T35" fmla="*/ 1 h 246"/>
                <a:gd name="T36" fmla="*/ 0 w 199"/>
                <a:gd name="T37" fmla="*/ 1 h 246"/>
                <a:gd name="T38" fmla="*/ 0 w 199"/>
                <a:gd name="T39" fmla="*/ 1 h 246"/>
                <a:gd name="T40" fmla="*/ 0 w 199"/>
                <a:gd name="T41" fmla="*/ 1 h 246"/>
                <a:gd name="T42" fmla="*/ 0 w 199"/>
                <a:gd name="T43" fmla="*/ 1 h 246"/>
                <a:gd name="T44" fmla="*/ 0 w 199"/>
                <a:gd name="T45" fmla="*/ 0 h 246"/>
                <a:gd name="T46" fmla="*/ 0 w 199"/>
                <a:gd name="T47" fmla="*/ 0 h 246"/>
                <a:gd name="T48" fmla="*/ 0 w 199"/>
                <a:gd name="T49" fmla="*/ 0 h 246"/>
                <a:gd name="T50" fmla="*/ 0 w 199"/>
                <a:gd name="T51" fmla="*/ 1 h 246"/>
                <a:gd name="T52" fmla="*/ 0 w 199"/>
                <a:gd name="T53" fmla="*/ 1 h 246"/>
                <a:gd name="T54" fmla="*/ 0 w 199"/>
                <a:gd name="T55" fmla="*/ 1 h 246"/>
                <a:gd name="T56" fmla="*/ 0 w 199"/>
                <a:gd name="T57" fmla="*/ 1 h 246"/>
                <a:gd name="T58" fmla="*/ 0 w 199"/>
                <a:gd name="T59" fmla="*/ 1 h 246"/>
                <a:gd name="T60" fmla="*/ 0 w 199"/>
                <a:gd name="T61" fmla="*/ 1 h 246"/>
                <a:gd name="T62" fmla="*/ 1 w 199"/>
                <a:gd name="T63" fmla="*/ 1 h 246"/>
                <a:gd name="T64" fmla="*/ 1 w 199"/>
                <a:gd name="T65" fmla="*/ 1 h 246"/>
                <a:gd name="T66" fmla="*/ 1 w 199"/>
                <a:gd name="T67" fmla="*/ 0 h 246"/>
                <a:gd name="T68" fmla="*/ 1 w 199"/>
                <a:gd name="T69" fmla="*/ 0 h 246"/>
                <a:gd name="T70" fmla="*/ 1 w 199"/>
                <a:gd name="T71" fmla="*/ 0 h 246"/>
                <a:gd name="T72" fmla="*/ 1 w 199"/>
                <a:gd name="T73" fmla="*/ 0 h 246"/>
                <a:gd name="T74" fmla="*/ 1 w 199"/>
                <a:gd name="T75" fmla="*/ 0 h 246"/>
                <a:gd name="T76" fmla="*/ 1 w 199"/>
                <a:gd name="T77" fmla="*/ 0 h 246"/>
                <a:gd name="T78" fmla="*/ 1 w 199"/>
                <a:gd name="T79" fmla="*/ 0 h 246"/>
                <a:gd name="T80" fmla="*/ 1 w 199"/>
                <a:gd name="T81" fmla="*/ 0 h 246"/>
                <a:gd name="T82" fmla="*/ 1 w 199"/>
                <a:gd name="T83" fmla="*/ 0 h 246"/>
                <a:gd name="T84" fmla="*/ 1 w 199"/>
                <a:gd name="T85" fmla="*/ 0 h 246"/>
                <a:gd name="T86" fmla="*/ 0 w 199"/>
                <a:gd name="T87" fmla="*/ 0 h 246"/>
                <a:gd name="T88" fmla="*/ 0 w 199"/>
                <a:gd name="T89" fmla="*/ 0 h 246"/>
                <a:gd name="T90" fmla="*/ 0 w 199"/>
                <a:gd name="T91" fmla="*/ 0 h 246"/>
                <a:gd name="T92" fmla="*/ 0 w 199"/>
                <a:gd name="T93" fmla="*/ 0 h 246"/>
                <a:gd name="T94" fmla="*/ 0 w 199"/>
                <a:gd name="T95" fmla="*/ 0 h 246"/>
                <a:gd name="T96" fmla="*/ 0 w 199"/>
                <a:gd name="T97" fmla="*/ 0 h 246"/>
                <a:gd name="T98" fmla="*/ 0 w 199"/>
                <a:gd name="T99" fmla="*/ 0 h 246"/>
                <a:gd name="T100" fmla="*/ 0 w 199"/>
                <a:gd name="T101" fmla="*/ 0 h 246"/>
                <a:gd name="T102" fmla="*/ 0 w 199"/>
                <a:gd name="T103" fmla="*/ 0 h 246"/>
                <a:gd name="T104" fmla="*/ 0 w 199"/>
                <a:gd name="T105" fmla="*/ 0 h 2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9"/>
                <a:gd name="T160" fmla="*/ 0 h 246"/>
                <a:gd name="T161" fmla="*/ 199 w 199"/>
                <a:gd name="T162" fmla="*/ 246 h 2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9" h="246">
                  <a:moveTo>
                    <a:pt x="48" y="5"/>
                  </a:moveTo>
                  <a:lnTo>
                    <a:pt x="91" y="5"/>
                  </a:lnTo>
                  <a:lnTo>
                    <a:pt x="88" y="22"/>
                  </a:lnTo>
                  <a:lnTo>
                    <a:pt x="89" y="20"/>
                  </a:lnTo>
                  <a:lnTo>
                    <a:pt x="91" y="18"/>
                  </a:lnTo>
                  <a:lnTo>
                    <a:pt x="93" y="17"/>
                  </a:lnTo>
                  <a:lnTo>
                    <a:pt x="96" y="14"/>
                  </a:lnTo>
                  <a:lnTo>
                    <a:pt x="98" y="13"/>
                  </a:lnTo>
                  <a:lnTo>
                    <a:pt x="100" y="12"/>
                  </a:lnTo>
                  <a:lnTo>
                    <a:pt x="103" y="11"/>
                  </a:lnTo>
                  <a:lnTo>
                    <a:pt x="105" y="10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5" y="5"/>
                  </a:lnTo>
                  <a:lnTo>
                    <a:pt x="118" y="4"/>
                  </a:lnTo>
                  <a:lnTo>
                    <a:pt x="120" y="3"/>
                  </a:lnTo>
                  <a:lnTo>
                    <a:pt x="121" y="3"/>
                  </a:lnTo>
                  <a:lnTo>
                    <a:pt x="123" y="2"/>
                  </a:lnTo>
                  <a:lnTo>
                    <a:pt x="126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8" y="0"/>
                  </a:lnTo>
                  <a:lnTo>
                    <a:pt x="151" y="2"/>
                  </a:lnTo>
                  <a:lnTo>
                    <a:pt x="156" y="2"/>
                  </a:lnTo>
                  <a:lnTo>
                    <a:pt x="159" y="3"/>
                  </a:lnTo>
                  <a:lnTo>
                    <a:pt x="162" y="5"/>
                  </a:lnTo>
                  <a:lnTo>
                    <a:pt x="166" y="6"/>
                  </a:lnTo>
                  <a:lnTo>
                    <a:pt x="169" y="9"/>
                  </a:lnTo>
                  <a:lnTo>
                    <a:pt x="173" y="11"/>
                  </a:lnTo>
                  <a:lnTo>
                    <a:pt x="176" y="13"/>
                  </a:lnTo>
                  <a:lnTo>
                    <a:pt x="179" y="17"/>
                  </a:lnTo>
                  <a:lnTo>
                    <a:pt x="182" y="20"/>
                  </a:lnTo>
                  <a:lnTo>
                    <a:pt x="184" y="22"/>
                  </a:lnTo>
                  <a:lnTo>
                    <a:pt x="187" y="26"/>
                  </a:lnTo>
                  <a:lnTo>
                    <a:pt x="189" y="30"/>
                  </a:lnTo>
                  <a:lnTo>
                    <a:pt x="191" y="34"/>
                  </a:lnTo>
                  <a:lnTo>
                    <a:pt x="192" y="38"/>
                  </a:lnTo>
                  <a:lnTo>
                    <a:pt x="195" y="43"/>
                  </a:lnTo>
                  <a:lnTo>
                    <a:pt x="196" y="48"/>
                  </a:lnTo>
                  <a:lnTo>
                    <a:pt x="197" y="52"/>
                  </a:lnTo>
                  <a:lnTo>
                    <a:pt x="198" y="58"/>
                  </a:lnTo>
                  <a:lnTo>
                    <a:pt x="198" y="64"/>
                  </a:lnTo>
                  <a:lnTo>
                    <a:pt x="198" y="70"/>
                  </a:lnTo>
                  <a:lnTo>
                    <a:pt x="199" y="76"/>
                  </a:lnTo>
                  <a:lnTo>
                    <a:pt x="198" y="83"/>
                  </a:lnTo>
                  <a:lnTo>
                    <a:pt x="198" y="91"/>
                  </a:lnTo>
                  <a:lnTo>
                    <a:pt x="197" y="98"/>
                  </a:lnTo>
                  <a:lnTo>
                    <a:pt x="196" y="105"/>
                  </a:lnTo>
                  <a:lnTo>
                    <a:pt x="194" y="112"/>
                  </a:lnTo>
                  <a:lnTo>
                    <a:pt x="191" y="119"/>
                  </a:lnTo>
                  <a:lnTo>
                    <a:pt x="189" y="126"/>
                  </a:lnTo>
                  <a:lnTo>
                    <a:pt x="186" y="132"/>
                  </a:lnTo>
                  <a:lnTo>
                    <a:pt x="182" y="139"/>
                  </a:lnTo>
                  <a:lnTo>
                    <a:pt x="179" y="144"/>
                  </a:lnTo>
                  <a:lnTo>
                    <a:pt x="174" y="150"/>
                  </a:lnTo>
                  <a:lnTo>
                    <a:pt x="171" y="156"/>
                  </a:lnTo>
                  <a:lnTo>
                    <a:pt x="166" y="159"/>
                  </a:lnTo>
                  <a:lnTo>
                    <a:pt x="161" y="164"/>
                  </a:lnTo>
                  <a:lnTo>
                    <a:pt x="158" y="167"/>
                  </a:lnTo>
                  <a:lnTo>
                    <a:pt x="153" y="171"/>
                  </a:lnTo>
                  <a:lnTo>
                    <a:pt x="149" y="173"/>
                  </a:lnTo>
                  <a:lnTo>
                    <a:pt x="144" y="177"/>
                  </a:lnTo>
                  <a:lnTo>
                    <a:pt x="139" y="178"/>
                  </a:lnTo>
                  <a:lnTo>
                    <a:pt x="134" y="180"/>
                  </a:lnTo>
                  <a:lnTo>
                    <a:pt x="129" y="181"/>
                  </a:lnTo>
                  <a:lnTo>
                    <a:pt x="124" y="182"/>
                  </a:lnTo>
                  <a:lnTo>
                    <a:pt x="119" y="182"/>
                  </a:lnTo>
                  <a:lnTo>
                    <a:pt x="114" y="184"/>
                  </a:lnTo>
                  <a:lnTo>
                    <a:pt x="108" y="182"/>
                  </a:lnTo>
                  <a:lnTo>
                    <a:pt x="103" y="182"/>
                  </a:lnTo>
                  <a:lnTo>
                    <a:pt x="98" y="181"/>
                  </a:lnTo>
                  <a:lnTo>
                    <a:pt x="93" y="180"/>
                  </a:lnTo>
                  <a:lnTo>
                    <a:pt x="89" y="178"/>
                  </a:lnTo>
                  <a:lnTo>
                    <a:pt x="84" y="176"/>
                  </a:lnTo>
                  <a:lnTo>
                    <a:pt x="80" y="173"/>
                  </a:lnTo>
                  <a:lnTo>
                    <a:pt x="76" y="171"/>
                  </a:lnTo>
                  <a:lnTo>
                    <a:pt x="73" y="167"/>
                  </a:lnTo>
                  <a:lnTo>
                    <a:pt x="69" y="164"/>
                  </a:lnTo>
                  <a:lnTo>
                    <a:pt x="66" y="159"/>
                  </a:lnTo>
                  <a:lnTo>
                    <a:pt x="63" y="156"/>
                  </a:lnTo>
                  <a:lnTo>
                    <a:pt x="45" y="246"/>
                  </a:lnTo>
                  <a:lnTo>
                    <a:pt x="0" y="246"/>
                  </a:lnTo>
                  <a:lnTo>
                    <a:pt x="48" y="5"/>
                  </a:lnTo>
                  <a:close/>
                  <a:moveTo>
                    <a:pt x="76" y="105"/>
                  </a:moveTo>
                  <a:lnTo>
                    <a:pt x="76" y="108"/>
                  </a:lnTo>
                  <a:lnTo>
                    <a:pt x="76" y="111"/>
                  </a:lnTo>
                  <a:lnTo>
                    <a:pt x="76" y="115"/>
                  </a:lnTo>
                  <a:lnTo>
                    <a:pt x="76" y="118"/>
                  </a:lnTo>
                  <a:lnTo>
                    <a:pt x="77" y="120"/>
                  </a:lnTo>
                  <a:lnTo>
                    <a:pt x="78" y="124"/>
                  </a:lnTo>
                  <a:lnTo>
                    <a:pt x="78" y="126"/>
                  </a:lnTo>
                  <a:lnTo>
                    <a:pt x="80" y="128"/>
                  </a:lnTo>
                  <a:lnTo>
                    <a:pt x="81" y="131"/>
                  </a:lnTo>
                  <a:lnTo>
                    <a:pt x="82" y="133"/>
                  </a:lnTo>
                  <a:lnTo>
                    <a:pt x="83" y="135"/>
                  </a:lnTo>
                  <a:lnTo>
                    <a:pt x="85" y="138"/>
                  </a:lnTo>
                  <a:lnTo>
                    <a:pt x="86" y="139"/>
                  </a:lnTo>
                  <a:lnTo>
                    <a:pt x="88" y="140"/>
                  </a:lnTo>
                  <a:lnTo>
                    <a:pt x="90" y="141"/>
                  </a:lnTo>
                  <a:lnTo>
                    <a:pt x="91" y="143"/>
                  </a:lnTo>
                  <a:lnTo>
                    <a:pt x="93" y="143"/>
                  </a:lnTo>
                  <a:lnTo>
                    <a:pt x="96" y="144"/>
                  </a:lnTo>
                  <a:lnTo>
                    <a:pt x="97" y="146"/>
                  </a:lnTo>
                  <a:lnTo>
                    <a:pt x="99" y="147"/>
                  </a:lnTo>
                  <a:lnTo>
                    <a:pt x="101" y="147"/>
                  </a:lnTo>
                  <a:lnTo>
                    <a:pt x="104" y="147"/>
                  </a:lnTo>
                  <a:lnTo>
                    <a:pt x="106" y="147"/>
                  </a:lnTo>
                  <a:lnTo>
                    <a:pt x="108" y="148"/>
                  </a:lnTo>
                  <a:lnTo>
                    <a:pt x="109" y="147"/>
                  </a:lnTo>
                  <a:lnTo>
                    <a:pt x="112" y="147"/>
                  </a:lnTo>
                  <a:lnTo>
                    <a:pt x="113" y="147"/>
                  </a:lnTo>
                  <a:lnTo>
                    <a:pt x="115" y="147"/>
                  </a:lnTo>
                  <a:lnTo>
                    <a:pt x="118" y="146"/>
                  </a:lnTo>
                  <a:lnTo>
                    <a:pt x="119" y="146"/>
                  </a:lnTo>
                  <a:lnTo>
                    <a:pt x="121" y="144"/>
                  </a:lnTo>
                  <a:lnTo>
                    <a:pt x="122" y="143"/>
                  </a:lnTo>
                  <a:lnTo>
                    <a:pt x="124" y="143"/>
                  </a:lnTo>
                  <a:lnTo>
                    <a:pt x="126" y="142"/>
                  </a:lnTo>
                  <a:lnTo>
                    <a:pt x="128" y="141"/>
                  </a:lnTo>
                  <a:lnTo>
                    <a:pt x="130" y="140"/>
                  </a:lnTo>
                  <a:lnTo>
                    <a:pt x="131" y="138"/>
                  </a:lnTo>
                  <a:lnTo>
                    <a:pt x="133" y="136"/>
                  </a:lnTo>
                  <a:lnTo>
                    <a:pt x="135" y="134"/>
                  </a:lnTo>
                  <a:lnTo>
                    <a:pt x="136" y="133"/>
                  </a:lnTo>
                  <a:lnTo>
                    <a:pt x="137" y="131"/>
                  </a:lnTo>
                  <a:lnTo>
                    <a:pt x="139" y="128"/>
                  </a:lnTo>
                  <a:lnTo>
                    <a:pt x="141" y="126"/>
                  </a:lnTo>
                  <a:lnTo>
                    <a:pt x="142" y="124"/>
                  </a:lnTo>
                  <a:lnTo>
                    <a:pt x="143" y="120"/>
                  </a:lnTo>
                  <a:lnTo>
                    <a:pt x="144" y="118"/>
                  </a:lnTo>
                  <a:lnTo>
                    <a:pt x="145" y="115"/>
                  </a:lnTo>
                  <a:lnTo>
                    <a:pt x="148" y="112"/>
                  </a:lnTo>
                  <a:lnTo>
                    <a:pt x="148" y="109"/>
                  </a:lnTo>
                  <a:lnTo>
                    <a:pt x="149" y="105"/>
                  </a:lnTo>
                  <a:lnTo>
                    <a:pt x="150" y="102"/>
                  </a:lnTo>
                  <a:lnTo>
                    <a:pt x="151" y="98"/>
                  </a:lnTo>
                  <a:lnTo>
                    <a:pt x="151" y="95"/>
                  </a:lnTo>
                  <a:lnTo>
                    <a:pt x="152" y="91"/>
                  </a:lnTo>
                  <a:lnTo>
                    <a:pt x="152" y="89"/>
                  </a:lnTo>
                  <a:lnTo>
                    <a:pt x="153" y="86"/>
                  </a:lnTo>
                  <a:lnTo>
                    <a:pt x="153" y="83"/>
                  </a:lnTo>
                  <a:lnTo>
                    <a:pt x="153" y="80"/>
                  </a:lnTo>
                  <a:lnTo>
                    <a:pt x="153" y="78"/>
                  </a:lnTo>
                  <a:lnTo>
                    <a:pt x="154" y="75"/>
                  </a:lnTo>
                  <a:lnTo>
                    <a:pt x="153" y="72"/>
                  </a:lnTo>
                  <a:lnTo>
                    <a:pt x="153" y="68"/>
                  </a:lnTo>
                  <a:lnTo>
                    <a:pt x="153" y="65"/>
                  </a:lnTo>
                  <a:lnTo>
                    <a:pt x="153" y="63"/>
                  </a:lnTo>
                  <a:lnTo>
                    <a:pt x="152" y="60"/>
                  </a:lnTo>
                  <a:lnTo>
                    <a:pt x="151" y="57"/>
                  </a:lnTo>
                  <a:lnTo>
                    <a:pt x="151" y="55"/>
                  </a:lnTo>
                  <a:lnTo>
                    <a:pt x="150" y="52"/>
                  </a:lnTo>
                  <a:lnTo>
                    <a:pt x="149" y="50"/>
                  </a:lnTo>
                  <a:lnTo>
                    <a:pt x="148" y="49"/>
                  </a:lnTo>
                  <a:lnTo>
                    <a:pt x="146" y="47"/>
                  </a:lnTo>
                  <a:lnTo>
                    <a:pt x="145" y="45"/>
                  </a:lnTo>
                  <a:lnTo>
                    <a:pt x="143" y="43"/>
                  </a:lnTo>
                  <a:lnTo>
                    <a:pt x="142" y="41"/>
                  </a:lnTo>
                  <a:lnTo>
                    <a:pt x="139" y="40"/>
                  </a:lnTo>
                  <a:lnTo>
                    <a:pt x="138" y="38"/>
                  </a:lnTo>
                  <a:lnTo>
                    <a:pt x="136" y="37"/>
                  </a:lnTo>
                  <a:lnTo>
                    <a:pt x="134" y="36"/>
                  </a:lnTo>
                  <a:lnTo>
                    <a:pt x="133" y="35"/>
                  </a:lnTo>
                  <a:lnTo>
                    <a:pt x="130" y="35"/>
                  </a:lnTo>
                  <a:lnTo>
                    <a:pt x="128" y="34"/>
                  </a:lnTo>
                  <a:lnTo>
                    <a:pt x="126" y="34"/>
                  </a:lnTo>
                  <a:lnTo>
                    <a:pt x="123" y="34"/>
                  </a:lnTo>
                  <a:lnTo>
                    <a:pt x="122" y="34"/>
                  </a:lnTo>
                  <a:lnTo>
                    <a:pt x="120" y="34"/>
                  </a:lnTo>
                  <a:lnTo>
                    <a:pt x="118" y="34"/>
                  </a:lnTo>
                  <a:lnTo>
                    <a:pt x="115" y="34"/>
                  </a:lnTo>
                  <a:lnTo>
                    <a:pt x="113" y="35"/>
                  </a:lnTo>
                  <a:lnTo>
                    <a:pt x="112" y="35"/>
                  </a:lnTo>
                  <a:lnTo>
                    <a:pt x="109" y="36"/>
                  </a:lnTo>
                  <a:lnTo>
                    <a:pt x="107" y="37"/>
                  </a:lnTo>
                  <a:lnTo>
                    <a:pt x="105" y="38"/>
                  </a:lnTo>
                  <a:lnTo>
                    <a:pt x="104" y="40"/>
                  </a:lnTo>
                  <a:lnTo>
                    <a:pt x="101" y="41"/>
                  </a:lnTo>
                  <a:lnTo>
                    <a:pt x="99" y="42"/>
                  </a:lnTo>
                  <a:lnTo>
                    <a:pt x="98" y="44"/>
                  </a:lnTo>
                  <a:lnTo>
                    <a:pt x="96" y="45"/>
                  </a:lnTo>
                  <a:lnTo>
                    <a:pt x="95" y="47"/>
                  </a:lnTo>
                  <a:lnTo>
                    <a:pt x="92" y="49"/>
                  </a:lnTo>
                  <a:lnTo>
                    <a:pt x="91" y="51"/>
                  </a:lnTo>
                  <a:lnTo>
                    <a:pt x="90" y="53"/>
                  </a:lnTo>
                  <a:lnTo>
                    <a:pt x="88" y="56"/>
                  </a:lnTo>
                  <a:lnTo>
                    <a:pt x="86" y="58"/>
                  </a:lnTo>
                  <a:lnTo>
                    <a:pt x="85" y="60"/>
                  </a:lnTo>
                  <a:lnTo>
                    <a:pt x="84" y="64"/>
                  </a:lnTo>
                  <a:lnTo>
                    <a:pt x="83" y="66"/>
                  </a:lnTo>
                  <a:lnTo>
                    <a:pt x="82" y="70"/>
                  </a:lnTo>
                  <a:lnTo>
                    <a:pt x="82" y="73"/>
                  </a:lnTo>
                  <a:lnTo>
                    <a:pt x="81" y="75"/>
                  </a:lnTo>
                  <a:lnTo>
                    <a:pt x="80" y="79"/>
                  </a:lnTo>
                  <a:lnTo>
                    <a:pt x="78" y="81"/>
                  </a:lnTo>
                  <a:lnTo>
                    <a:pt x="78" y="85"/>
                  </a:lnTo>
                  <a:lnTo>
                    <a:pt x="77" y="87"/>
                  </a:lnTo>
                  <a:lnTo>
                    <a:pt x="77" y="90"/>
                  </a:lnTo>
                  <a:lnTo>
                    <a:pt x="76" y="93"/>
                  </a:lnTo>
                  <a:lnTo>
                    <a:pt x="76" y="95"/>
                  </a:lnTo>
                  <a:lnTo>
                    <a:pt x="76" y="97"/>
                  </a:lnTo>
                  <a:lnTo>
                    <a:pt x="76" y="100"/>
                  </a:lnTo>
                  <a:lnTo>
                    <a:pt x="76" y="102"/>
                  </a:lnTo>
                  <a:lnTo>
                    <a:pt x="76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1" name="Freeform 168"/>
            <p:cNvSpPr>
              <a:spLocks noEditPoints="1"/>
            </p:cNvSpPr>
            <p:nvPr/>
          </p:nvSpPr>
          <p:spPr bwMode="auto">
            <a:xfrm>
              <a:off x="5231" y="3385"/>
              <a:ext cx="80" cy="91"/>
            </a:xfrm>
            <a:custGeom>
              <a:avLst/>
              <a:gdLst>
                <a:gd name="T0" fmla="*/ 1 w 159"/>
                <a:gd name="T1" fmla="*/ 0 h 184"/>
                <a:gd name="T2" fmla="*/ 1 w 159"/>
                <a:gd name="T3" fmla="*/ 0 h 184"/>
                <a:gd name="T4" fmla="*/ 1 w 159"/>
                <a:gd name="T5" fmla="*/ 0 h 184"/>
                <a:gd name="T6" fmla="*/ 1 w 159"/>
                <a:gd name="T7" fmla="*/ 0 h 184"/>
                <a:gd name="T8" fmla="*/ 1 w 159"/>
                <a:gd name="T9" fmla="*/ 0 h 184"/>
                <a:gd name="T10" fmla="*/ 2 w 159"/>
                <a:gd name="T11" fmla="*/ 0 h 184"/>
                <a:gd name="T12" fmla="*/ 2 w 159"/>
                <a:gd name="T13" fmla="*/ 0 h 184"/>
                <a:gd name="T14" fmla="*/ 2 w 159"/>
                <a:gd name="T15" fmla="*/ 0 h 184"/>
                <a:gd name="T16" fmla="*/ 2 w 159"/>
                <a:gd name="T17" fmla="*/ 0 h 184"/>
                <a:gd name="T18" fmla="*/ 2 w 159"/>
                <a:gd name="T19" fmla="*/ 0 h 184"/>
                <a:gd name="T20" fmla="*/ 2 w 159"/>
                <a:gd name="T21" fmla="*/ 0 h 184"/>
                <a:gd name="T22" fmla="*/ 2 w 159"/>
                <a:gd name="T23" fmla="*/ 0 h 184"/>
                <a:gd name="T24" fmla="*/ 2 w 159"/>
                <a:gd name="T25" fmla="*/ 1 h 184"/>
                <a:gd name="T26" fmla="*/ 2 w 159"/>
                <a:gd name="T27" fmla="*/ 1 h 184"/>
                <a:gd name="T28" fmla="*/ 2 w 159"/>
                <a:gd name="T29" fmla="*/ 1 h 184"/>
                <a:gd name="T30" fmla="*/ 2 w 159"/>
                <a:gd name="T31" fmla="*/ 1 h 184"/>
                <a:gd name="T32" fmla="*/ 1 w 159"/>
                <a:gd name="T33" fmla="*/ 1 h 184"/>
                <a:gd name="T34" fmla="*/ 1 w 159"/>
                <a:gd name="T35" fmla="*/ 1 h 184"/>
                <a:gd name="T36" fmla="*/ 1 w 159"/>
                <a:gd name="T37" fmla="*/ 1 h 184"/>
                <a:gd name="T38" fmla="*/ 1 w 159"/>
                <a:gd name="T39" fmla="*/ 1 h 184"/>
                <a:gd name="T40" fmla="*/ 1 w 159"/>
                <a:gd name="T41" fmla="*/ 1 h 184"/>
                <a:gd name="T42" fmla="*/ 1 w 159"/>
                <a:gd name="T43" fmla="*/ 1 h 184"/>
                <a:gd name="T44" fmla="*/ 1 w 159"/>
                <a:gd name="T45" fmla="*/ 1 h 184"/>
                <a:gd name="T46" fmla="*/ 1 w 159"/>
                <a:gd name="T47" fmla="*/ 1 h 184"/>
                <a:gd name="T48" fmla="*/ 1 w 159"/>
                <a:gd name="T49" fmla="*/ 1 h 184"/>
                <a:gd name="T50" fmla="*/ 0 w 159"/>
                <a:gd name="T51" fmla="*/ 1 h 184"/>
                <a:gd name="T52" fmla="*/ 0 w 159"/>
                <a:gd name="T53" fmla="*/ 0 h 184"/>
                <a:gd name="T54" fmla="*/ 1 w 159"/>
                <a:gd name="T55" fmla="*/ 0 h 184"/>
                <a:gd name="T56" fmla="*/ 1 w 159"/>
                <a:gd name="T57" fmla="*/ 0 h 184"/>
                <a:gd name="T58" fmla="*/ 1 w 159"/>
                <a:gd name="T59" fmla="*/ 0 h 184"/>
                <a:gd name="T60" fmla="*/ 1 w 159"/>
                <a:gd name="T61" fmla="*/ 0 h 184"/>
                <a:gd name="T62" fmla="*/ 1 w 159"/>
                <a:gd name="T63" fmla="*/ 0 h 184"/>
                <a:gd name="T64" fmla="*/ 1 w 159"/>
                <a:gd name="T65" fmla="*/ 0 h 184"/>
                <a:gd name="T66" fmla="*/ 1 w 159"/>
                <a:gd name="T67" fmla="*/ 0 h 184"/>
                <a:gd name="T68" fmla="*/ 1 w 159"/>
                <a:gd name="T69" fmla="*/ 0 h 184"/>
                <a:gd name="T70" fmla="*/ 1 w 159"/>
                <a:gd name="T71" fmla="*/ 0 h 184"/>
                <a:gd name="T72" fmla="*/ 1 w 159"/>
                <a:gd name="T73" fmla="*/ 0 h 184"/>
                <a:gd name="T74" fmla="*/ 1 w 159"/>
                <a:gd name="T75" fmla="*/ 0 h 184"/>
                <a:gd name="T76" fmla="*/ 1 w 159"/>
                <a:gd name="T77" fmla="*/ 0 h 184"/>
                <a:gd name="T78" fmla="*/ 1 w 159"/>
                <a:gd name="T79" fmla="*/ 0 h 184"/>
                <a:gd name="T80" fmla="*/ 1 w 159"/>
                <a:gd name="T81" fmla="*/ 0 h 184"/>
                <a:gd name="T82" fmla="*/ 1 w 159"/>
                <a:gd name="T83" fmla="*/ 0 h 184"/>
                <a:gd name="T84" fmla="*/ 1 w 159"/>
                <a:gd name="T85" fmla="*/ 0 h 184"/>
                <a:gd name="T86" fmla="*/ 1 w 159"/>
                <a:gd name="T87" fmla="*/ 0 h 184"/>
                <a:gd name="T88" fmla="*/ 1 w 159"/>
                <a:gd name="T89" fmla="*/ 0 h 184"/>
                <a:gd name="T90" fmla="*/ 1 w 159"/>
                <a:gd name="T91" fmla="*/ 0 h 184"/>
                <a:gd name="T92" fmla="*/ 1 w 159"/>
                <a:gd name="T93" fmla="*/ 0 h 184"/>
                <a:gd name="T94" fmla="*/ 1 w 159"/>
                <a:gd name="T95" fmla="*/ 0 h 184"/>
                <a:gd name="T96" fmla="*/ 1 w 159"/>
                <a:gd name="T97" fmla="*/ 1 h 184"/>
                <a:gd name="T98" fmla="*/ 1 w 159"/>
                <a:gd name="T99" fmla="*/ 1 h 184"/>
                <a:gd name="T100" fmla="*/ 1 w 159"/>
                <a:gd name="T101" fmla="*/ 1 h 184"/>
                <a:gd name="T102" fmla="*/ 1 w 159"/>
                <a:gd name="T103" fmla="*/ 1 h 184"/>
                <a:gd name="T104" fmla="*/ 1 w 159"/>
                <a:gd name="T105" fmla="*/ 1 h 184"/>
                <a:gd name="T106" fmla="*/ 1 w 159"/>
                <a:gd name="T107" fmla="*/ 1 h 184"/>
                <a:gd name="T108" fmla="*/ 1 w 159"/>
                <a:gd name="T109" fmla="*/ 1 h 184"/>
                <a:gd name="T110" fmla="*/ 1 w 159"/>
                <a:gd name="T111" fmla="*/ 1 h 184"/>
                <a:gd name="T112" fmla="*/ 1 w 159"/>
                <a:gd name="T113" fmla="*/ 1 h 184"/>
                <a:gd name="T114" fmla="*/ 1 w 159"/>
                <a:gd name="T115" fmla="*/ 0 h 184"/>
                <a:gd name="T116" fmla="*/ 1 w 159"/>
                <a:gd name="T117" fmla="*/ 0 h 1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"/>
                <a:gd name="T178" fmla="*/ 0 h 184"/>
                <a:gd name="T179" fmla="*/ 159 w 159"/>
                <a:gd name="T180" fmla="*/ 184 h 18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" h="184">
                  <a:moveTo>
                    <a:pt x="64" y="53"/>
                  </a:moveTo>
                  <a:lnTo>
                    <a:pt x="19" y="50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4" y="38"/>
                  </a:lnTo>
                  <a:lnTo>
                    <a:pt x="25" y="35"/>
                  </a:lnTo>
                  <a:lnTo>
                    <a:pt x="27" y="32"/>
                  </a:lnTo>
                  <a:lnTo>
                    <a:pt x="29" y="29"/>
                  </a:lnTo>
                  <a:lnTo>
                    <a:pt x="32" y="26"/>
                  </a:lnTo>
                  <a:lnTo>
                    <a:pt x="34" y="23"/>
                  </a:lnTo>
                  <a:lnTo>
                    <a:pt x="36" y="21"/>
                  </a:lnTo>
                  <a:lnTo>
                    <a:pt x="39" y="18"/>
                  </a:lnTo>
                  <a:lnTo>
                    <a:pt x="42" y="15"/>
                  </a:lnTo>
                  <a:lnTo>
                    <a:pt x="45" y="14"/>
                  </a:lnTo>
                  <a:lnTo>
                    <a:pt x="48" y="12"/>
                  </a:lnTo>
                  <a:lnTo>
                    <a:pt x="51" y="10"/>
                  </a:lnTo>
                  <a:lnTo>
                    <a:pt x="56" y="7"/>
                  </a:lnTo>
                  <a:lnTo>
                    <a:pt x="59" y="6"/>
                  </a:lnTo>
                  <a:lnTo>
                    <a:pt x="63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7" y="2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6" y="2"/>
                  </a:lnTo>
                  <a:lnTo>
                    <a:pt x="119" y="3"/>
                  </a:lnTo>
                  <a:lnTo>
                    <a:pt x="124" y="4"/>
                  </a:lnTo>
                  <a:lnTo>
                    <a:pt x="127" y="5"/>
                  </a:lnTo>
                  <a:lnTo>
                    <a:pt x="132" y="6"/>
                  </a:lnTo>
                  <a:lnTo>
                    <a:pt x="135" y="7"/>
                  </a:lnTo>
                  <a:lnTo>
                    <a:pt x="138" y="10"/>
                  </a:lnTo>
                  <a:lnTo>
                    <a:pt x="141" y="12"/>
                  </a:lnTo>
                  <a:lnTo>
                    <a:pt x="145" y="14"/>
                  </a:lnTo>
                  <a:lnTo>
                    <a:pt x="147" y="17"/>
                  </a:lnTo>
                  <a:lnTo>
                    <a:pt x="148" y="19"/>
                  </a:lnTo>
                  <a:lnTo>
                    <a:pt x="150" y="21"/>
                  </a:lnTo>
                  <a:lnTo>
                    <a:pt x="153" y="23"/>
                  </a:lnTo>
                  <a:lnTo>
                    <a:pt x="154" y="26"/>
                  </a:lnTo>
                  <a:lnTo>
                    <a:pt x="155" y="29"/>
                  </a:lnTo>
                  <a:lnTo>
                    <a:pt x="156" y="32"/>
                  </a:lnTo>
                  <a:lnTo>
                    <a:pt x="157" y="35"/>
                  </a:lnTo>
                  <a:lnTo>
                    <a:pt x="158" y="37"/>
                  </a:lnTo>
                  <a:lnTo>
                    <a:pt x="158" y="41"/>
                  </a:lnTo>
                  <a:lnTo>
                    <a:pt x="158" y="44"/>
                  </a:lnTo>
                  <a:lnTo>
                    <a:pt x="159" y="48"/>
                  </a:lnTo>
                  <a:lnTo>
                    <a:pt x="158" y="49"/>
                  </a:lnTo>
                  <a:lnTo>
                    <a:pt x="158" y="50"/>
                  </a:lnTo>
                  <a:lnTo>
                    <a:pt x="158" y="51"/>
                  </a:lnTo>
                  <a:lnTo>
                    <a:pt x="158" y="52"/>
                  </a:lnTo>
                  <a:lnTo>
                    <a:pt x="158" y="55"/>
                  </a:lnTo>
                  <a:lnTo>
                    <a:pt x="158" y="56"/>
                  </a:lnTo>
                  <a:lnTo>
                    <a:pt x="158" y="57"/>
                  </a:lnTo>
                  <a:lnTo>
                    <a:pt x="158" y="58"/>
                  </a:lnTo>
                  <a:lnTo>
                    <a:pt x="158" y="60"/>
                  </a:lnTo>
                  <a:lnTo>
                    <a:pt x="158" y="62"/>
                  </a:lnTo>
                  <a:lnTo>
                    <a:pt x="158" y="63"/>
                  </a:lnTo>
                  <a:lnTo>
                    <a:pt x="158" y="65"/>
                  </a:lnTo>
                  <a:lnTo>
                    <a:pt x="157" y="66"/>
                  </a:lnTo>
                  <a:lnTo>
                    <a:pt x="157" y="68"/>
                  </a:lnTo>
                  <a:lnTo>
                    <a:pt x="157" y="71"/>
                  </a:lnTo>
                  <a:lnTo>
                    <a:pt x="156" y="73"/>
                  </a:lnTo>
                  <a:lnTo>
                    <a:pt x="156" y="76"/>
                  </a:lnTo>
                  <a:lnTo>
                    <a:pt x="155" y="80"/>
                  </a:lnTo>
                  <a:lnTo>
                    <a:pt x="154" y="85"/>
                  </a:lnTo>
                  <a:lnTo>
                    <a:pt x="153" y="88"/>
                  </a:lnTo>
                  <a:lnTo>
                    <a:pt x="153" y="94"/>
                  </a:lnTo>
                  <a:lnTo>
                    <a:pt x="151" y="98"/>
                  </a:lnTo>
                  <a:lnTo>
                    <a:pt x="150" y="104"/>
                  </a:lnTo>
                  <a:lnTo>
                    <a:pt x="149" y="111"/>
                  </a:lnTo>
                  <a:lnTo>
                    <a:pt x="148" y="116"/>
                  </a:lnTo>
                  <a:lnTo>
                    <a:pt x="147" y="120"/>
                  </a:lnTo>
                  <a:lnTo>
                    <a:pt x="146" y="125"/>
                  </a:lnTo>
                  <a:lnTo>
                    <a:pt x="145" y="129"/>
                  </a:lnTo>
                  <a:lnTo>
                    <a:pt x="145" y="133"/>
                  </a:lnTo>
                  <a:lnTo>
                    <a:pt x="143" y="138"/>
                  </a:lnTo>
                  <a:lnTo>
                    <a:pt x="143" y="141"/>
                  </a:lnTo>
                  <a:lnTo>
                    <a:pt x="142" y="143"/>
                  </a:lnTo>
                  <a:lnTo>
                    <a:pt x="142" y="147"/>
                  </a:lnTo>
                  <a:lnTo>
                    <a:pt x="142" y="149"/>
                  </a:lnTo>
                  <a:lnTo>
                    <a:pt x="142" y="153"/>
                  </a:lnTo>
                  <a:lnTo>
                    <a:pt x="142" y="155"/>
                  </a:lnTo>
                  <a:lnTo>
                    <a:pt x="142" y="156"/>
                  </a:lnTo>
                  <a:lnTo>
                    <a:pt x="142" y="158"/>
                  </a:lnTo>
                  <a:lnTo>
                    <a:pt x="142" y="161"/>
                  </a:lnTo>
                  <a:lnTo>
                    <a:pt x="142" y="162"/>
                  </a:lnTo>
                  <a:lnTo>
                    <a:pt x="142" y="164"/>
                  </a:lnTo>
                  <a:lnTo>
                    <a:pt x="142" y="166"/>
                  </a:lnTo>
                  <a:lnTo>
                    <a:pt x="143" y="169"/>
                  </a:lnTo>
                  <a:lnTo>
                    <a:pt x="143" y="170"/>
                  </a:lnTo>
                  <a:lnTo>
                    <a:pt x="143" y="172"/>
                  </a:lnTo>
                  <a:lnTo>
                    <a:pt x="145" y="174"/>
                  </a:lnTo>
                  <a:lnTo>
                    <a:pt x="145" y="177"/>
                  </a:lnTo>
                  <a:lnTo>
                    <a:pt x="146" y="179"/>
                  </a:lnTo>
                  <a:lnTo>
                    <a:pt x="102" y="179"/>
                  </a:lnTo>
                  <a:lnTo>
                    <a:pt x="101" y="177"/>
                  </a:lnTo>
                  <a:lnTo>
                    <a:pt x="101" y="176"/>
                  </a:lnTo>
                  <a:lnTo>
                    <a:pt x="100" y="173"/>
                  </a:lnTo>
                  <a:lnTo>
                    <a:pt x="100" y="172"/>
                  </a:lnTo>
                  <a:lnTo>
                    <a:pt x="100" y="171"/>
                  </a:lnTo>
                  <a:lnTo>
                    <a:pt x="98" y="169"/>
                  </a:lnTo>
                  <a:lnTo>
                    <a:pt x="98" y="167"/>
                  </a:lnTo>
                  <a:lnTo>
                    <a:pt x="98" y="165"/>
                  </a:lnTo>
                  <a:lnTo>
                    <a:pt x="98" y="164"/>
                  </a:lnTo>
                  <a:lnTo>
                    <a:pt x="98" y="162"/>
                  </a:lnTo>
                  <a:lnTo>
                    <a:pt x="98" y="161"/>
                  </a:lnTo>
                  <a:lnTo>
                    <a:pt x="98" y="159"/>
                  </a:lnTo>
                  <a:lnTo>
                    <a:pt x="96" y="161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6"/>
                  </a:lnTo>
                  <a:lnTo>
                    <a:pt x="89" y="167"/>
                  </a:lnTo>
                  <a:lnTo>
                    <a:pt x="87" y="170"/>
                  </a:lnTo>
                  <a:lnTo>
                    <a:pt x="85" y="171"/>
                  </a:lnTo>
                  <a:lnTo>
                    <a:pt x="83" y="172"/>
                  </a:lnTo>
                  <a:lnTo>
                    <a:pt x="81" y="173"/>
                  </a:lnTo>
                  <a:lnTo>
                    <a:pt x="79" y="174"/>
                  </a:lnTo>
                  <a:lnTo>
                    <a:pt x="77" y="176"/>
                  </a:lnTo>
                  <a:lnTo>
                    <a:pt x="75" y="178"/>
                  </a:lnTo>
                  <a:lnTo>
                    <a:pt x="73" y="178"/>
                  </a:lnTo>
                  <a:lnTo>
                    <a:pt x="71" y="179"/>
                  </a:lnTo>
                  <a:lnTo>
                    <a:pt x="68" y="180"/>
                  </a:lnTo>
                  <a:lnTo>
                    <a:pt x="66" y="180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59" y="182"/>
                  </a:lnTo>
                  <a:lnTo>
                    <a:pt x="57" y="182"/>
                  </a:lnTo>
                  <a:lnTo>
                    <a:pt x="55" y="182"/>
                  </a:lnTo>
                  <a:lnTo>
                    <a:pt x="52" y="182"/>
                  </a:lnTo>
                  <a:lnTo>
                    <a:pt x="50" y="182"/>
                  </a:lnTo>
                  <a:lnTo>
                    <a:pt x="49" y="184"/>
                  </a:lnTo>
                  <a:lnTo>
                    <a:pt x="45" y="182"/>
                  </a:lnTo>
                  <a:lnTo>
                    <a:pt x="42" y="182"/>
                  </a:lnTo>
                  <a:lnTo>
                    <a:pt x="39" y="182"/>
                  </a:lnTo>
                  <a:lnTo>
                    <a:pt x="35" y="181"/>
                  </a:lnTo>
                  <a:lnTo>
                    <a:pt x="33" y="180"/>
                  </a:lnTo>
                  <a:lnTo>
                    <a:pt x="29" y="179"/>
                  </a:lnTo>
                  <a:lnTo>
                    <a:pt x="27" y="178"/>
                  </a:lnTo>
                  <a:lnTo>
                    <a:pt x="24" y="177"/>
                  </a:lnTo>
                  <a:lnTo>
                    <a:pt x="21" y="176"/>
                  </a:lnTo>
                  <a:lnTo>
                    <a:pt x="19" y="173"/>
                  </a:lnTo>
                  <a:lnTo>
                    <a:pt x="17" y="171"/>
                  </a:lnTo>
                  <a:lnTo>
                    <a:pt x="14" y="170"/>
                  </a:lnTo>
                  <a:lnTo>
                    <a:pt x="12" y="166"/>
                  </a:lnTo>
                  <a:lnTo>
                    <a:pt x="10" y="164"/>
                  </a:lnTo>
                  <a:lnTo>
                    <a:pt x="7" y="162"/>
                  </a:lnTo>
                  <a:lnTo>
                    <a:pt x="6" y="159"/>
                  </a:lnTo>
                  <a:lnTo>
                    <a:pt x="5" y="156"/>
                  </a:lnTo>
                  <a:lnTo>
                    <a:pt x="3" y="153"/>
                  </a:lnTo>
                  <a:lnTo>
                    <a:pt x="3" y="150"/>
                  </a:lnTo>
                  <a:lnTo>
                    <a:pt x="2" y="147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36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2" y="117"/>
                  </a:lnTo>
                  <a:lnTo>
                    <a:pt x="3" y="113"/>
                  </a:lnTo>
                  <a:lnTo>
                    <a:pt x="4" y="110"/>
                  </a:lnTo>
                  <a:lnTo>
                    <a:pt x="5" y="106"/>
                  </a:lnTo>
                  <a:lnTo>
                    <a:pt x="6" y="103"/>
                  </a:lnTo>
                  <a:lnTo>
                    <a:pt x="9" y="101"/>
                  </a:lnTo>
                  <a:lnTo>
                    <a:pt x="11" y="97"/>
                  </a:lnTo>
                  <a:lnTo>
                    <a:pt x="12" y="95"/>
                  </a:lnTo>
                  <a:lnTo>
                    <a:pt x="15" y="93"/>
                  </a:lnTo>
                  <a:lnTo>
                    <a:pt x="18" y="89"/>
                  </a:lnTo>
                  <a:lnTo>
                    <a:pt x="20" y="87"/>
                  </a:lnTo>
                  <a:lnTo>
                    <a:pt x="24" y="86"/>
                  </a:lnTo>
                  <a:lnTo>
                    <a:pt x="28" y="83"/>
                  </a:lnTo>
                  <a:lnTo>
                    <a:pt x="32" y="82"/>
                  </a:lnTo>
                  <a:lnTo>
                    <a:pt x="36" y="80"/>
                  </a:lnTo>
                  <a:lnTo>
                    <a:pt x="41" y="79"/>
                  </a:lnTo>
                  <a:lnTo>
                    <a:pt x="45" y="78"/>
                  </a:lnTo>
                  <a:lnTo>
                    <a:pt x="51" y="76"/>
                  </a:lnTo>
                  <a:lnTo>
                    <a:pt x="57" y="75"/>
                  </a:lnTo>
                  <a:lnTo>
                    <a:pt x="63" y="75"/>
                  </a:lnTo>
                  <a:lnTo>
                    <a:pt x="70" y="75"/>
                  </a:lnTo>
                  <a:lnTo>
                    <a:pt x="74" y="74"/>
                  </a:lnTo>
                  <a:lnTo>
                    <a:pt x="79" y="73"/>
                  </a:lnTo>
                  <a:lnTo>
                    <a:pt x="83" y="73"/>
                  </a:lnTo>
                  <a:lnTo>
                    <a:pt x="88" y="72"/>
                  </a:lnTo>
                  <a:lnTo>
                    <a:pt x="93" y="72"/>
                  </a:lnTo>
                  <a:lnTo>
                    <a:pt x="96" y="71"/>
                  </a:lnTo>
                  <a:lnTo>
                    <a:pt x="100" y="71"/>
                  </a:lnTo>
                  <a:lnTo>
                    <a:pt x="103" y="70"/>
                  </a:lnTo>
                  <a:lnTo>
                    <a:pt x="105" y="68"/>
                  </a:lnTo>
                  <a:lnTo>
                    <a:pt x="109" y="68"/>
                  </a:lnTo>
                  <a:lnTo>
                    <a:pt x="111" y="67"/>
                  </a:lnTo>
                  <a:lnTo>
                    <a:pt x="113" y="67"/>
                  </a:lnTo>
                  <a:lnTo>
                    <a:pt x="113" y="65"/>
                  </a:lnTo>
                  <a:lnTo>
                    <a:pt x="113" y="64"/>
                  </a:lnTo>
                  <a:lnTo>
                    <a:pt x="113" y="63"/>
                  </a:lnTo>
                  <a:lnTo>
                    <a:pt x="115" y="60"/>
                  </a:lnTo>
                  <a:lnTo>
                    <a:pt x="115" y="59"/>
                  </a:lnTo>
                  <a:lnTo>
                    <a:pt x="115" y="58"/>
                  </a:lnTo>
                  <a:lnTo>
                    <a:pt x="115" y="57"/>
                  </a:lnTo>
                  <a:lnTo>
                    <a:pt x="115" y="56"/>
                  </a:lnTo>
                  <a:lnTo>
                    <a:pt x="115" y="55"/>
                  </a:lnTo>
                  <a:lnTo>
                    <a:pt x="115" y="53"/>
                  </a:lnTo>
                  <a:lnTo>
                    <a:pt x="115" y="52"/>
                  </a:lnTo>
                  <a:lnTo>
                    <a:pt x="116" y="52"/>
                  </a:lnTo>
                  <a:lnTo>
                    <a:pt x="115" y="50"/>
                  </a:lnTo>
                  <a:lnTo>
                    <a:pt x="115" y="49"/>
                  </a:lnTo>
                  <a:lnTo>
                    <a:pt x="115" y="48"/>
                  </a:lnTo>
                  <a:lnTo>
                    <a:pt x="115" y="47"/>
                  </a:lnTo>
                  <a:lnTo>
                    <a:pt x="115" y="45"/>
                  </a:lnTo>
                  <a:lnTo>
                    <a:pt x="113" y="44"/>
                  </a:lnTo>
                  <a:lnTo>
                    <a:pt x="113" y="43"/>
                  </a:lnTo>
                  <a:lnTo>
                    <a:pt x="112" y="42"/>
                  </a:lnTo>
                  <a:lnTo>
                    <a:pt x="111" y="41"/>
                  </a:lnTo>
                  <a:lnTo>
                    <a:pt x="110" y="40"/>
                  </a:lnTo>
                  <a:lnTo>
                    <a:pt x="109" y="38"/>
                  </a:lnTo>
                  <a:lnTo>
                    <a:pt x="108" y="37"/>
                  </a:lnTo>
                  <a:lnTo>
                    <a:pt x="106" y="36"/>
                  </a:lnTo>
                  <a:lnTo>
                    <a:pt x="105" y="36"/>
                  </a:lnTo>
                  <a:lnTo>
                    <a:pt x="103" y="35"/>
                  </a:lnTo>
                  <a:lnTo>
                    <a:pt x="102" y="35"/>
                  </a:lnTo>
                  <a:lnTo>
                    <a:pt x="101" y="34"/>
                  </a:lnTo>
                  <a:lnTo>
                    <a:pt x="100" y="34"/>
                  </a:lnTo>
                  <a:lnTo>
                    <a:pt x="97" y="34"/>
                  </a:lnTo>
                  <a:lnTo>
                    <a:pt x="96" y="34"/>
                  </a:lnTo>
                  <a:lnTo>
                    <a:pt x="94" y="34"/>
                  </a:lnTo>
                  <a:lnTo>
                    <a:pt x="93" y="34"/>
                  </a:lnTo>
                  <a:lnTo>
                    <a:pt x="90" y="34"/>
                  </a:lnTo>
                  <a:lnTo>
                    <a:pt x="88" y="34"/>
                  </a:lnTo>
                  <a:lnTo>
                    <a:pt x="86" y="34"/>
                  </a:lnTo>
                  <a:lnTo>
                    <a:pt x="85" y="34"/>
                  </a:lnTo>
                  <a:lnTo>
                    <a:pt x="82" y="34"/>
                  </a:lnTo>
                  <a:lnTo>
                    <a:pt x="81" y="35"/>
                  </a:lnTo>
                  <a:lnTo>
                    <a:pt x="79" y="35"/>
                  </a:lnTo>
                  <a:lnTo>
                    <a:pt x="78" y="36"/>
                  </a:lnTo>
                  <a:lnTo>
                    <a:pt x="77" y="36"/>
                  </a:lnTo>
                  <a:lnTo>
                    <a:pt x="75" y="37"/>
                  </a:lnTo>
                  <a:lnTo>
                    <a:pt x="74" y="38"/>
                  </a:lnTo>
                  <a:lnTo>
                    <a:pt x="73" y="40"/>
                  </a:lnTo>
                  <a:lnTo>
                    <a:pt x="72" y="40"/>
                  </a:lnTo>
                  <a:lnTo>
                    <a:pt x="71" y="41"/>
                  </a:lnTo>
                  <a:lnTo>
                    <a:pt x="70" y="42"/>
                  </a:lnTo>
                  <a:lnTo>
                    <a:pt x="68" y="43"/>
                  </a:lnTo>
                  <a:lnTo>
                    <a:pt x="67" y="44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5" y="48"/>
                  </a:lnTo>
                  <a:lnTo>
                    <a:pt x="65" y="49"/>
                  </a:lnTo>
                  <a:lnTo>
                    <a:pt x="64" y="50"/>
                  </a:lnTo>
                  <a:lnTo>
                    <a:pt x="64" y="51"/>
                  </a:lnTo>
                  <a:lnTo>
                    <a:pt x="64" y="53"/>
                  </a:lnTo>
                  <a:close/>
                  <a:moveTo>
                    <a:pt x="106" y="97"/>
                  </a:moveTo>
                  <a:lnTo>
                    <a:pt x="105" y="97"/>
                  </a:lnTo>
                  <a:lnTo>
                    <a:pt x="104" y="97"/>
                  </a:lnTo>
                  <a:lnTo>
                    <a:pt x="103" y="98"/>
                  </a:lnTo>
                  <a:lnTo>
                    <a:pt x="102" y="98"/>
                  </a:lnTo>
                  <a:lnTo>
                    <a:pt x="101" y="98"/>
                  </a:lnTo>
                  <a:lnTo>
                    <a:pt x="100" y="98"/>
                  </a:lnTo>
                  <a:lnTo>
                    <a:pt x="98" y="98"/>
                  </a:lnTo>
                  <a:lnTo>
                    <a:pt x="97" y="98"/>
                  </a:lnTo>
                  <a:lnTo>
                    <a:pt x="96" y="98"/>
                  </a:lnTo>
                  <a:lnTo>
                    <a:pt x="96" y="100"/>
                  </a:lnTo>
                  <a:lnTo>
                    <a:pt x="90" y="100"/>
                  </a:lnTo>
                  <a:lnTo>
                    <a:pt x="85" y="101"/>
                  </a:lnTo>
                  <a:lnTo>
                    <a:pt x="80" y="102"/>
                  </a:lnTo>
                  <a:lnTo>
                    <a:pt x="75" y="103"/>
                  </a:lnTo>
                  <a:lnTo>
                    <a:pt x="71" y="104"/>
                  </a:lnTo>
                  <a:lnTo>
                    <a:pt x="67" y="105"/>
                  </a:lnTo>
                  <a:lnTo>
                    <a:pt x="64" y="106"/>
                  </a:lnTo>
                  <a:lnTo>
                    <a:pt x="60" y="108"/>
                  </a:lnTo>
                  <a:lnTo>
                    <a:pt x="57" y="109"/>
                  </a:lnTo>
                  <a:lnTo>
                    <a:pt x="55" y="110"/>
                  </a:lnTo>
                  <a:lnTo>
                    <a:pt x="52" y="111"/>
                  </a:lnTo>
                  <a:lnTo>
                    <a:pt x="51" y="113"/>
                  </a:lnTo>
                  <a:lnTo>
                    <a:pt x="50" y="113"/>
                  </a:lnTo>
                  <a:lnTo>
                    <a:pt x="49" y="115"/>
                  </a:lnTo>
                  <a:lnTo>
                    <a:pt x="48" y="116"/>
                  </a:lnTo>
                  <a:lnTo>
                    <a:pt x="47" y="117"/>
                  </a:lnTo>
                  <a:lnTo>
                    <a:pt x="47" y="118"/>
                  </a:lnTo>
                  <a:lnTo>
                    <a:pt x="45" y="119"/>
                  </a:lnTo>
                  <a:lnTo>
                    <a:pt x="45" y="120"/>
                  </a:lnTo>
                  <a:lnTo>
                    <a:pt x="44" y="123"/>
                  </a:lnTo>
                  <a:lnTo>
                    <a:pt x="44" y="124"/>
                  </a:lnTo>
                  <a:lnTo>
                    <a:pt x="44" y="125"/>
                  </a:lnTo>
                  <a:lnTo>
                    <a:pt x="44" y="127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4" y="132"/>
                  </a:lnTo>
                  <a:lnTo>
                    <a:pt x="44" y="133"/>
                  </a:lnTo>
                  <a:lnTo>
                    <a:pt x="44" y="134"/>
                  </a:lnTo>
                  <a:lnTo>
                    <a:pt x="44" y="135"/>
                  </a:lnTo>
                  <a:lnTo>
                    <a:pt x="45" y="136"/>
                  </a:lnTo>
                  <a:lnTo>
                    <a:pt x="45" y="138"/>
                  </a:lnTo>
                  <a:lnTo>
                    <a:pt x="45" y="139"/>
                  </a:lnTo>
                  <a:lnTo>
                    <a:pt x="47" y="139"/>
                  </a:lnTo>
                  <a:lnTo>
                    <a:pt x="47" y="140"/>
                  </a:lnTo>
                  <a:lnTo>
                    <a:pt x="48" y="141"/>
                  </a:lnTo>
                  <a:lnTo>
                    <a:pt x="49" y="142"/>
                  </a:lnTo>
                  <a:lnTo>
                    <a:pt x="50" y="143"/>
                  </a:lnTo>
                  <a:lnTo>
                    <a:pt x="51" y="144"/>
                  </a:lnTo>
                  <a:lnTo>
                    <a:pt x="52" y="144"/>
                  </a:lnTo>
                  <a:lnTo>
                    <a:pt x="53" y="146"/>
                  </a:lnTo>
                  <a:lnTo>
                    <a:pt x="56" y="146"/>
                  </a:lnTo>
                  <a:lnTo>
                    <a:pt x="57" y="147"/>
                  </a:lnTo>
                  <a:lnTo>
                    <a:pt x="58" y="147"/>
                  </a:lnTo>
                  <a:lnTo>
                    <a:pt x="59" y="147"/>
                  </a:lnTo>
                  <a:lnTo>
                    <a:pt x="62" y="147"/>
                  </a:lnTo>
                  <a:lnTo>
                    <a:pt x="63" y="147"/>
                  </a:lnTo>
                  <a:lnTo>
                    <a:pt x="65" y="148"/>
                  </a:lnTo>
                  <a:lnTo>
                    <a:pt x="66" y="147"/>
                  </a:lnTo>
                  <a:lnTo>
                    <a:pt x="67" y="147"/>
                  </a:lnTo>
                  <a:lnTo>
                    <a:pt x="70" y="147"/>
                  </a:lnTo>
                  <a:lnTo>
                    <a:pt x="71" y="147"/>
                  </a:lnTo>
                  <a:lnTo>
                    <a:pt x="72" y="147"/>
                  </a:lnTo>
                  <a:lnTo>
                    <a:pt x="74" y="146"/>
                  </a:lnTo>
                  <a:lnTo>
                    <a:pt x="75" y="146"/>
                  </a:lnTo>
                  <a:lnTo>
                    <a:pt x="77" y="146"/>
                  </a:lnTo>
                  <a:lnTo>
                    <a:pt x="79" y="144"/>
                  </a:lnTo>
                  <a:lnTo>
                    <a:pt x="80" y="144"/>
                  </a:lnTo>
                  <a:lnTo>
                    <a:pt x="81" y="143"/>
                  </a:lnTo>
                  <a:lnTo>
                    <a:pt x="83" y="143"/>
                  </a:lnTo>
                  <a:lnTo>
                    <a:pt x="85" y="142"/>
                  </a:lnTo>
                  <a:lnTo>
                    <a:pt x="86" y="141"/>
                  </a:lnTo>
                  <a:lnTo>
                    <a:pt x="87" y="140"/>
                  </a:lnTo>
                  <a:lnTo>
                    <a:pt x="88" y="139"/>
                  </a:lnTo>
                  <a:lnTo>
                    <a:pt x="89" y="138"/>
                  </a:lnTo>
                  <a:lnTo>
                    <a:pt x="92" y="136"/>
                  </a:lnTo>
                  <a:lnTo>
                    <a:pt x="92" y="135"/>
                  </a:lnTo>
                  <a:lnTo>
                    <a:pt x="93" y="134"/>
                  </a:lnTo>
                  <a:lnTo>
                    <a:pt x="94" y="133"/>
                  </a:lnTo>
                  <a:lnTo>
                    <a:pt x="95" y="132"/>
                  </a:lnTo>
                  <a:lnTo>
                    <a:pt x="96" y="131"/>
                  </a:lnTo>
                  <a:lnTo>
                    <a:pt x="97" y="129"/>
                  </a:lnTo>
                  <a:lnTo>
                    <a:pt x="97" y="127"/>
                  </a:lnTo>
                  <a:lnTo>
                    <a:pt x="98" y="126"/>
                  </a:lnTo>
                  <a:lnTo>
                    <a:pt x="98" y="124"/>
                  </a:lnTo>
                  <a:lnTo>
                    <a:pt x="100" y="123"/>
                  </a:lnTo>
                  <a:lnTo>
                    <a:pt x="101" y="120"/>
                  </a:lnTo>
                  <a:lnTo>
                    <a:pt x="101" y="118"/>
                  </a:lnTo>
                  <a:lnTo>
                    <a:pt x="102" y="117"/>
                  </a:lnTo>
                  <a:lnTo>
                    <a:pt x="102" y="115"/>
                  </a:lnTo>
                  <a:lnTo>
                    <a:pt x="103" y="111"/>
                  </a:lnTo>
                  <a:lnTo>
                    <a:pt x="103" y="109"/>
                  </a:lnTo>
                  <a:lnTo>
                    <a:pt x="104" y="106"/>
                  </a:lnTo>
                  <a:lnTo>
                    <a:pt x="105" y="104"/>
                  </a:lnTo>
                  <a:lnTo>
                    <a:pt x="106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2" name="Freeform 169"/>
            <p:cNvSpPr>
              <a:spLocks noEditPoints="1"/>
            </p:cNvSpPr>
            <p:nvPr/>
          </p:nvSpPr>
          <p:spPr bwMode="auto">
            <a:xfrm>
              <a:off x="5359" y="3385"/>
              <a:ext cx="99" cy="122"/>
            </a:xfrm>
            <a:custGeom>
              <a:avLst/>
              <a:gdLst>
                <a:gd name="T0" fmla="*/ 0 w 199"/>
                <a:gd name="T1" fmla="*/ 0 h 246"/>
                <a:gd name="T2" fmla="*/ 0 w 199"/>
                <a:gd name="T3" fmla="*/ 0 h 246"/>
                <a:gd name="T4" fmla="*/ 0 w 199"/>
                <a:gd name="T5" fmla="*/ 0 h 246"/>
                <a:gd name="T6" fmla="*/ 0 w 199"/>
                <a:gd name="T7" fmla="*/ 0 h 246"/>
                <a:gd name="T8" fmla="*/ 0 w 199"/>
                <a:gd name="T9" fmla="*/ 0 h 246"/>
                <a:gd name="T10" fmla="*/ 1 w 199"/>
                <a:gd name="T11" fmla="*/ 0 h 246"/>
                <a:gd name="T12" fmla="*/ 1 w 199"/>
                <a:gd name="T13" fmla="*/ 0 h 246"/>
                <a:gd name="T14" fmla="*/ 1 w 199"/>
                <a:gd name="T15" fmla="*/ 0 h 246"/>
                <a:gd name="T16" fmla="*/ 1 w 199"/>
                <a:gd name="T17" fmla="*/ 0 h 246"/>
                <a:gd name="T18" fmla="*/ 1 w 199"/>
                <a:gd name="T19" fmla="*/ 0 h 246"/>
                <a:gd name="T20" fmla="*/ 1 w 199"/>
                <a:gd name="T21" fmla="*/ 0 h 246"/>
                <a:gd name="T22" fmla="*/ 1 w 199"/>
                <a:gd name="T23" fmla="*/ 0 h 246"/>
                <a:gd name="T24" fmla="*/ 1 w 199"/>
                <a:gd name="T25" fmla="*/ 0 h 246"/>
                <a:gd name="T26" fmla="*/ 1 w 199"/>
                <a:gd name="T27" fmla="*/ 0 h 246"/>
                <a:gd name="T28" fmla="*/ 1 w 199"/>
                <a:gd name="T29" fmla="*/ 1 h 246"/>
                <a:gd name="T30" fmla="*/ 1 w 199"/>
                <a:gd name="T31" fmla="*/ 1 h 246"/>
                <a:gd name="T32" fmla="*/ 1 w 199"/>
                <a:gd name="T33" fmla="*/ 1 h 246"/>
                <a:gd name="T34" fmla="*/ 1 w 199"/>
                <a:gd name="T35" fmla="*/ 1 h 246"/>
                <a:gd name="T36" fmla="*/ 0 w 199"/>
                <a:gd name="T37" fmla="*/ 1 h 246"/>
                <a:gd name="T38" fmla="*/ 0 w 199"/>
                <a:gd name="T39" fmla="*/ 1 h 246"/>
                <a:gd name="T40" fmla="*/ 0 w 199"/>
                <a:gd name="T41" fmla="*/ 1 h 246"/>
                <a:gd name="T42" fmla="*/ 0 w 199"/>
                <a:gd name="T43" fmla="*/ 1 h 246"/>
                <a:gd name="T44" fmla="*/ 0 w 199"/>
                <a:gd name="T45" fmla="*/ 0 h 246"/>
                <a:gd name="T46" fmla="*/ 0 w 199"/>
                <a:gd name="T47" fmla="*/ 0 h 246"/>
                <a:gd name="T48" fmla="*/ 0 w 199"/>
                <a:gd name="T49" fmla="*/ 0 h 246"/>
                <a:gd name="T50" fmla="*/ 0 w 199"/>
                <a:gd name="T51" fmla="*/ 1 h 246"/>
                <a:gd name="T52" fmla="*/ 0 w 199"/>
                <a:gd name="T53" fmla="*/ 1 h 246"/>
                <a:gd name="T54" fmla="*/ 0 w 199"/>
                <a:gd name="T55" fmla="*/ 1 h 246"/>
                <a:gd name="T56" fmla="*/ 0 w 199"/>
                <a:gd name="T57" fmla="*/ 1 h 246"/>
                <a:gd name="T58" fmla="*/ 0 w 199"/>
                <a:gd name="T59" fmla="*/ 1 h 246"/>
                <a:gd name="T60" fmla="*/ 0 w 199"/>
                <a:gd name="T61" fmla="*/ 1 h 246"/>
                <a:gd name="T62" fmla="*/ 1 w 199"/>
                <a:gd name="T63" fmla="*/ 1 h 246"/>
                <a:gd name="T64" fmla="*/ 1 w 199"/>
                <a:gd name="T65" fmla="*/ 1 h 246"/>
                <a:gd name="T66" fmla="*/ 1 w 199"/>
                <a:gd name="T67" fmla="*/ 0 h 246"/>
                <a:gd name="T68" fmla="*/ 1 w 199"/>
                <a:gd name="T69" fmla="*/ 0 h 246"/>
                <a:gd name="T70" fmla="*/ 1 w 199"/>
                <a:gd name="T71" fmla="*/ 0 h 246"/>
                <a:gd name="T72" fmla="*/ 1 w 199"/>
                <a:gd name="T73" fmla="*/ 0 h 246"/>
                <a:gd name="T74" fmla="*/ 1 w 199"/>
                <a:gd name="T75" fmla="*/ 0 h 246"/>
                <a:gd name="T76" fmla="*/ 1 w 199"/>
                <a:gd name="T77" fmla="*/ 0 h 246"/>
                <a:gd name="T78" fmla="*/ 1 w 199"/>
                <a:gd name="T79" fmla="*/ 0 h 246"/>
                <a:gd name="T80" fmla="*/ 1 w 199"/>
                <a:gd name="T81" fmla="*/ 0 h 246"/>
                <a:gd name="T82" fmla="*/ 1 w 199"/>
                <a:gd name="T83" fmla="*/ 0 h 246"/>
                <a:gd name="T84" fmla="*/ 1 w 199"/>
                <a:gd name="T85" fmla="*/ 0 h 246"/>
                <a:gd name="T86" fmla="*/ 0 w 199"/>
                <a:gd name="T87" fmla="*/ 0 h 246"/>
                <a:gd name="T88" fmla="*/ 0 w 199"/>
                <a:gd name="T89" fmla="*/ 0 h 246"/>
                <a:gd name="T90" fmla="*/ 0 w 199"/>
                <a:gd name="T91" fmla="*/ 0 h 246"/>
                <a:gd name="T92" fmla="*/ 0 w 199"/>
                <a:gd name="T93" fmla="*/ 0 h 246"/>
                <a:gd name="T94" fmla="*/ 0 w 199"/>
                <a:gd name="T95" fmla="*/ 0 h 246"/>
                <a:gd name="T96" fmla="*/ 0 w 199"/>
                <a:gd name="T97" fmla="*/ 0 h 246"/>
                <a:gd name="T98" fmla="*/ 0 w 199"/>
                <a:gd name="T99" fmla="*/ 0 h 246"/>
                <a:gd name="T100" fmla="*/ 0 w 199"/>
                <a:gd name="T101" fmla="*/ 0 h 246"/>
                <a:gd name="T102" fmla="*/ 0 w 199"/>
                <a:gd name="T103" fmla="*/ 0 h 246"/>
                <a:gd name="T104" fmla="*/ 0 w 199"/>
                <a:gd name="T105" fmla="*/ 0 h 2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9"/>
                <a:gd name="T160" fmla="*/ 0 h 246"/>
                <a:gd name="T161" fmla="*/ 199 w 199"/>
                <a:gd name="T162" fmla="*/ 246 h 2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9" h="246">
                  <a:moveTo>
                    <a:pt x="50" y="5"/>
                  </a:moveTo>
                  <a:lnTo>
                    <a:pt x="92" y="5"/>
                  </a:lnTo>
                  <a:lnTo>
                    <a:pt x="89" y="22"/>
                  </a:lnTo>
                  <a:lnTo>
                    <a:pt x="90" y="20"/>
                  </a:lnTo>
                  <a:lnTo>
                    <a:pt x="92" y="18"/>
                  </a:lnTo>
                  <a:lnTo>
                    <a:pt x="95" y="17"/>
                  </a:lnTo>
                  <a:lnTo>
                    <a:pt x="97" y="14"/>
                  </a:lnTo>
                  <a:lnTo>
                    <a:pt x="99" y="13"/>
                  </a:lnTo>
                  <a:lnTo>
                    <a:pt x="102" y="12"/>
                  </a:lnTo>
                  <a:lnTo>
                    <a:pt x="104" y="11"/>
                  </a:lnTo>
                  <a:lnTo>
                    <a:pt x="106" y="10"/>
                  </a:lnTo>
                  <a:lnTo>
                    <a:pt x="107" y="9"/>
                  </a:lnTo>
                  <a:lnTo>
                    <a:pt x="110" y="7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5" y="5"/>
                  </a:lnTo>
                  <a:lnTo>
                    <a:pt x="118" y="4"/>
                  </a:lnTo>
                  <a:lnTo>
                    <a:pt x="120" y="3"/>
                  </a:lnTo>
                  <a:lnTo>
                    <a:pt x="122" y="3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1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2" y="2"/>
                  </a:lnTo>
                  <a:lnTo>
                    <a:pt x="157" y="2"/>
                  </a:lnTo>
                  <a:lnTo>
                    <a:pt x="160" y="3"/>
                  </a:lnTo>
                  <a:lnTo>
                    <a:pt x="164" y="5"/>
                  </a:lnTo>
                  <a:lnTo>
                    <a:pt x="167" y="6"/>
                  </a:lnTo>
                  <a:lnTo>
                    <a:pt x="171" y="9"/>
                  </a:lnTo>
                  <a:lnTo>
                    <a:pt x="174" y="11"/>
                  </a:lnTo>
                  <a:lnTo>
                    <a:pt x="178" y="13"/>
                  </a:lnTo>
                  <a:lnTo>
                    <a:pt x="180" y="17"/>
                  </a:lnTo>
                  <a:lnTo>
                    <a:pt x="183" y="20"/>
                  </a:lnTo>
                  <a:lnTo>
                    <a:pt x="186" y="22"/>
                  </a:lnTo>
                  <a:lnTo>
                    <a:pt x="188" y="26"/>
                  </a:lnTo>
                  <a:lnTo>
                    <a:pt x="190" y="30"/>
                  </a:lnTo>
                  <a:lnTo>
                    <a:pt x="191" y="34"/>
                  </a:lnTo>
                  <a:lnTo>
                    <a:pt x="194" y="38"/>
                  </a:lnTo>
                  <a:lnTo>
                    <a:pt x="195" y="43"/>
                  </a:lnTo>
                  <a:lnTo>
                    <a:pt x="196" y="48"/>
                  </a:lnTo>
                  <a:lnTo>
                    <a:pt x="197" y="52"/>
                  </a:lnTo>
                  <a:lnTo>
                    <a:pt x="198" y="58"/>
                  </a:lnTo>
                  <a:lnTo>
                    <a:pt x="198" y="64"/>
                  </a:lnTo>
                  <a:lnTo>
                    <a:pt x="198" y="70"/>
                  </a:lnTo>
                  <a:lnTo>
                    <a:pt x="199" y="76"/>
                  </a:lnTo>
                  <a:lnTo>
                    <a:pt x="198" y="83"/>
                  </a:lnTo>
                  <a:lnTo>
                    <a:pt x="198" y="91"/>
                  </a:lnTo>
                  <a:lnTo>
                    <a:pt x="197" y="98"/>
                  </a:lnTo>
                  <a:lnTo>
                    <a:pt x="196" y="105"/>
                  </a:lnTo>
                  <a:lnTo>
                    <a:pt x="194" y="112"/>
                  </a:lnTo>
                  <a:lnTo>
                    <a:pt x="191" y="119"/>
                  </a:lnTo>
                  <a:lnTo>
                    <a:pt x="189" y="126"/>
                  </a:lnTo>
                  <a:lnTo>
                    <a:pt x="187" y="132"/>
                  </a:lnTo>
                  <a:lnTo>
                    <a:pt x="183" y="139"/>
                  </a:lnTo>
                  <a:lnTo>
                    <a:pt x="180" y="144"/>
                  </a:lnTo>
                  <a:lnTo>
                    <a:pt x="175" y="150"/>
                  </a:lnTo>
                  <a:lnTo>
                    <a:pt x="172" y="156"/>
                  </a:lnTo>
                  <a:lnTo>
                    <a:pt x="167" y="159"/>
                  </a:lnTo>
                  <a:lnTo>
                    <a:pt x="163" y="164"/>
                  </a:lnTo>
                  <a:lnTo>
                    <a:pt x="158" y="167"/>
                  </a:lnTo>
                  <a:lnTo>
                    <a:pt x="155" y="171"/>
                  </a:lnTo>
                  <a:lnTo>
                    <a:pt x="150" y="173"/>
                  </a:lnTo>
                  <a:lnTo>
                    <a:pt x="144" y="177"/>
                  </a:lnTo>
                  <a:lnTo>
                    <a:pt x="140" y="178"/>
                  </a:lnTo>
                  <a:lnTo>
                    <a:pt x="135" y="180"/>
                  </a:lnTo>
                  <a:lnTo>
                    <a:pt x="129" y="181"/>
                  </a:lnTo>
                  <a:lnTo>
                    <a:pt x="125" y="182"/>
                  </a:lnTo>
                  <a:lnTo>
                    <a:pt x="119" y="182"/>
                  </a:lnTo>
                  <a:lnTo>
                    <a:pt x="114" y="184"/>
                  </a:lnTo>
                  <a:lnTo>
                    <a:pt x="108" y="182"/>
                  </a:lnTo>
                  <a:lnTo>
                    <a:pt x="103" y="182"/>
                  </a:lnTo>
                  <a:lnTo>
                    <a:pt x="98" y="181"/>
                  </a:lnTo>
                  <a:lnTo>
                    <a:pt x="93" y="180"/>
                  </a:lnTo>
                  <a:lnTo>
                    <a:pt x="89" y="178"/>
                  </a:lnTo>
                  <a:lnTo>
                    <a:pt x="84" y="176"/>
                  </a:lnTo>
                  <a:lnTo>
                    <a:pt x="80" y="173"/>
                  </a:lnTo>
                  <a:lnTo>
                    <a:pt x="76" y="171"/>
                  </a:lnTo>
                  <a:lnTo>
                    <a:pt x="73" y="167"/>
                  </a:lnTo>
                  <a:lnTo>
                    <a:pt x="69" y="164"/>
                  </a:lnTo>
                  <a:lnTo>
                    <a:pt x="66" y="159"/>
                  </a:lnTo>
                  <a:lnTo>
                    <a:pt x="63" y="156"/>
                  </a:lnTo>
                  <a:lnTo>
                    <a:pt x="46" y="246"/>
                  </a:lnTo>
                  <a:lnTo>
                    <a:pt x="0" y="246"/>
                  </a:lnTo>
                  <a:lnTo>
                    <a:pt x="50" y="5"/>
                  </a:lnTo>
                  <a:close/>
                  <a:moveTo>
                    <a:pt x="76" y="105"/>
                  </a:moveTo>
                  <a:lnTo>
                    <a:pt x="76" y="108"/>
                  </a:lnTo>
                  <a:lnTo>
                    <a:pt x="76" y="111"/>
                  </a:lnTo>
                  <a:lnTo>
                    <a:pt x="76" y="115"/>
                  </a:lnTo>
                  <a:lnTo>
                    <a:pt x="76" y="118"/>
                  </a:lnTo>
                  <a:lnTo>
                    <a:pt x="77" y="120"/>
                  </a:lnTo>
                  <a:lnTo>
                    <a:pt x="78" y="124"/>
                  </a:lnTo>
                  <a:lnTo>
                    <a:pt x="78" y="126"/>
                  </a:lnTo>
                  <a:lnTo>
                    <a:pt x="80" y="128"/>
                  </a:lnTo>
                  <a:lnTo>
                    <a:pt x="81" y="131"/>
                  </a:lnTo>
                  <a:lnTo>
                    <a:pt x="82" y="133"/>
                  </a:lnTo>
                  <a:lnTo>
                    <a:pt x="83" y="135"/>
                  </a:lnTo>
                  <a:lnTo>
                    <a:pt x="85" y="138"/>
                  </a:lnTo>
                  <a:lnTo>
                    <a:pt x="87" y="139"/>
                  </a:lnTo>
                  <a:lnTo>
                    <a:pt x="89" y="140"/>
                  </a:lnTo>
                  <a:lnTo>
                    <a:pt x="90" y="141"/>
                  </a:lnTo>
                  <a:lnTo>
                    <a:pt x="92" y="143"/>
                  </a:lnTo>
                  <a:lnTo>
                    <a:pt x="93" y="143"/>
                  </a:lnTo>
                  <a:lnTo>
                    <a:pt x="96" y="144"/>
                  </a:lnTo>
                  <a:lnTo>
                    <a:pt x="98" y="146"/>
                  </a:lnTo>
                  <a:lnTo>
                    <a:pt x="99" y="147"/>
                  </a:lnTo>
                  <a:lnTo>
                    <a:pt x="102" y="147"/>
                  </a:lnTo>
                  <a:lnTo>
                    <a:pt x="104" y="147"/>
                  </a:lnTo>
                  <a:lnTo>
                    <a:pt x="106" y="147"/>
                  </a:lnTo>
                  <a:lnTo>
                    <a:pt x="108" y="148"/>
                  </a:lnTo>
                  <a:lnTo>
                    <a:pt x="110" y="147"/>
                  </a:lnTo>
                  <a:lnTo>
                    <a:pt x="112" y="147"/>
                  </a:lnTo>
                  <a:lnTo>
                    <a:pt x="113" y="147"/>
                  </a:lnTo>
                  <a:lnTo>
                    <a:pt x="115" y="147"/>
                  </a:lnTo>
                  <a:lnTo>
                    <a:pt x="118" y="146"/>
                  </a:lnTo>
                  <a:lnTo>
                    <a:pt x="119" y="146"/>
                  </a:lnTo>
                  <a:lnTo>
                    <a:pt x="121" y="144"/>
                  </a:lnTo>
                  <a:lnTo>
                    <a:pt x="122" y="143"/>
                  </a:lnTo>
                  <a:lnTo>
                    <a:pt x="125" y="143"/>
                  </a:lnTo>
                  <a:lnTo>
                    <a:pt x="126" y="142"/>
                  </a:lnTo>
                  <a:lnTo>
                    <a:pt x="128" y="141"/>
                  </a:lnTo>
                  <a:lnTo>
                    <a:pt x="130" y="140"/>
                  </a:lnTo>
                  <a:lnTo>
                    <a:pt x="131" y="138"/>
                  </a:lnTo>
                  <a:lnTo>
                    <a:pt x="134" y="136"/>
                  </a:lnTo>
                  <a:lnTo>
                    <a:pt x="135" y="134"/>
                  </a:lnTo>
                  <a:lnTo>
                    <a:pt x="137" y="133"/>
                  </a:lnTo>
                  <a:lnTo>
                    <a:pt x="138" y="131"/>
                  </a:lnTo>
                  <a:lnTo>
                    <a:pt x="141" y="128"/>
                  </a:lnTo>
                  <a:lnTo>
                    <a:pt x="142" y="126"/>
                  </a:lnTo>
                  <a:lnTo>
                    <a:pt x="143" y="124"/>
                  </a:lnTo>
                  <a:lnTo>
                    <a:pt x="144" y="120"/>
                  </a:lnTo>
                  <a:lnTo>
                    <a:pt x="145" y="118"/>
                  </a:lnTo>
                  <a:lnTo>
                    <a:pt x="146" y="115"/>
                  </a:lnTo>
                  <a:lnTo>
                    <a:pt x="149" y="112"/>
                  </a:lnTo>
                  <a:lnTo>
                    <a:pt x="149" y="109"/>
                  </a:lnTo>
                  <a:lnTo>
                    <a:pt x="150" y="105"/>
                  </a:lnTo>
                  <a:lnTo>
                    <a:pt x="151" y="102"/>
                  </a:lnTo>
                  <a:lnTo>
                    <a:pt x="152" y="98"/>
                  </a:lnTo>
                  <a:lnTo>
                    <a:pt x="152" y="95"/>
                  </a:lnTo>
                  <a:lnTo>
                    <a:pt x="153" y="91"/>
                  </a:lnTo>
                  <a:lnTo>
                    <a:pt x="153" y="89"/>
                  </a:lnTo>
                  <a:lnTo>
                    <a:pt x="155" y="86"/>
                  </a:lnTo>
                  <a:lnTo>
                    <a:pt x="155" y="83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6" y="75"/>
                  </a:lnTo>
                  <a:lnTo>
                    <a:pt x="155" y="72"/>
                  </a:lnTo>
                  <a:lnTo>
                    <a:pt x="155" y="68"/>
                  </a:lnTo>
                  <a:lnTo>
                    <a:pt x="155" y="65"/>
                  </a:lnTo>
                  <a:lnTo>
                    <a:pt x="155" y="63"/>
                  </a:lnTo>
                  <a:lnTo>
                    <a:pt x="153" y="60"/>
                  </a:lnTo>
                  <a:lnTo>
                    <a:pt x="152" y="57"/>
                  </a:lnTo>
                  <a:lnTo>
                    <a:pt x="152" y="55"/>
                  </a:lnTo>
                  <a:lnTo>
                    <a:pt x="151" y="52"/>
                  </a:lnTo>
                  <a:lnTo>
                    <a:pt x="150" y="50"/>
                  </a:lnTo>
                  <a:lnTo>
                    <a:pt x="149" y="49"/>
                  </a:lnTo>
                  <a:lnTo>
                    <a:pt x="148" y="47"/>
                  </a:lnTo>
                  <a:lnTo>
                    <a:pt x="146" y="45"/>
                  </a:lnTo>
                  <a:lnTo>
                    <a:pt x="144" y="43"/>
                  </a:lnTo>
                  <a:lnTo>
                    <a:pt x="143" y="41"/>
                  </a:lnTo>
                  <a:lnTo>
                    <a:pt x="141" y="40"/>
                  </a:lnTo>
                  <a:lnTo>
                    <a:pt x="140" y="38"/>
                  </a:lnTo>
                  <a:lnTo>
                    <a:pt x="137" y="37"/>
                  </a:lnTo>
                  <a:lnTo>
                    <a:pt x="135" y="36"/>
                  </a:lnTo>
                  <a:lnTo>
                    <a:pt x="134" y="35"/>
                  </a:lnTo>
                  <a:lnTo>
                    <a:pt x="131" y="35"/>
                  </a:lnTo>
                  <a:lnTo>
                    <a:pt x="129" y="34"/>
                  </a:lnTo>
                  <a:lnTo>
                    <a:pt x="127" y="34"/>
                  </a:lnTo>
                  <a:lnTo>
                    <a:pt x="125" y="34"/>
                  </a:lnTo>
                  <a:lnTo>
                    <a:pt x="123" y="34"/>
                  </a:lnTo>
                  <a:lnTo>
                    <a:pt x="121" y="34"/>
                  </a:lnTo>
                  <a:lnTo>
                    <a:pt x="119" y="34"/>
                  </a:lnTo>
                  <a:lnTo>
                    <a:pt x="116" y="34"/>
                  </a:lnTo>
                  <a:lnTo>
                    <a:pt x="114" y="35"/>
                  </a:lnTo>
                  <a:lnTo>
                    <a:pt x="112" y="35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6" y="38"/>
                  </a:lnTo>
                  <a:lnTo>
                    <a:pt x="104" y="40"/>
                  </a:lnTo>
                  <a:lnTo>
                    <a:pt x="103" y="41"/>
                  </a:lnTo>
                  <a:lnTo>
                    <a:pt x="100" y="42"/>
                  </a:lnTo>
                  <a:lnTo>
                    <a:pt x="99" y="44"/>
                  </a:lnTo>
                  <a:lnTo>
                    <a:pt x="97" y="45"/>
                  </a:lnTo>
                  <a:lnTo>
                    <a:pt x="95" y="47"/>
                  </a:lnTo>
                  <a:lnTo>
                    <a:pt x="93" y="49"/>
                  </a:lnTo>
                  <a:lnTo>
                    <a:pt x="91" y="51"/>
                  </a:lnTo>
                  <a:lnTo>
                    <a:pt x="90" y="53"/>
                  </a:lnTo>
                  <a:lnTo>
                    <a:pt x="89" y="56"/>
                  </a:lnTo>
                  <a:lnTo>
                    <a:pt x="88" y="58"/>
                  </a:lnTo>
                  <a:lnTo>
                    <a:pt x="85" y="60"/>
                  </a:lnTo>
                  <a:lnTo>
                    <a:pt x="84" y="64"/>
                  </a:lnTo>
                  <a:lnTo>
                    <a:pt x="83" y="66"/>
                  </a:lnTo>
                  <a:lnTo>
                    <a:pt x="82" y="70"/>
                  </a:lnTo>
                  <a:lnTo>
                    <a:pt x="82" y="73"/>
                  </a:lnTo>
                  <a:lnTo>
                    <a:pt x="81" y="75"/>
                  </a:lnTo>
                  <a:lnTo>
                    <a:pt x="80" y="79"/>
                  </a:lnTo>
                  <a:lnTo>
                    <a:pt x="78" y="81"/>
                  </a:lnTo>
                  <a:lnTo>
                    <a:pt x="78" y="85"/>
                  </a:lnTo>
                  <a:lnTo>
                    <a:pt x="77" y="87"/>
                  </a:lnTo>
                  <a:lnTo>
                    <a:pt x="77" y="90"/>
                  </a:lnTo>
                  <a:lnTo>
                    <a:pt x="76" y="93"/>
                  </a:lnTo>
                  <a:lnTo>
                    <a:pt x="76" y="95"/>
                  </a:lnTo>
                  <a:lnTo>
                    <a:pt x="76" y="97"/>
                  </a:lnTo>
                  <a:lnTo>
                    <a:pt x="76" y="100"/>
                  </a:lnTo>
                  <a:lnTo>
                    <a:pt x="76" y="102"/>
                  </a:lnTo>
                  <a:lnTo>
                    <a:pt x="76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3" name="Freeform 170"/>
            <p:cNvSpPr>
              <a:spLocks/>
            </p:cNvSpPr>
            <p:nvPr/>
          </p:nvSpPr>
          <p:spPr bwMode="auto">
            <a:xfrm>
              <a:off x="5471" y="3387"/>
              <a:ext cx="86" cy="89"/>
            </a:xfrm>
            <a:custGeom>
              <a:avLst/>
              <a:gdLst>
                <a:gd name="T0" fmla="*/ 0 w 173"/>
                <a:gd name="T1" fmla="*/ 0 h 179"/>
                <a:gd name="T2" fmla="*/ 0 w 173"/>
                <a:gd name="T3" fmla="*/ 0 h 179"/>
                <a:gd name="T4" fmla="*/ 0 w 173"/>
                <a:gd name="T5" fmla="*/ 0 h 179"/>
                <a:gd name="T6" fmla="*/ 0 w 173"/>
                <a:gd name="T7" fmla="*/ 0 h 179"/>
                <a:gd name="T8" fmla="*/ 0 w 173"/>
                <a:gd name="T9" fmla="*/ 0 h 179"/>
                <a:gd name="T10" fmla="*/ 0 w 173"/>
                <a:gd name="T11" fmla="*/ 1 h 179"/>
                <a:gd name="T12" fmla="*/ 0 w 173"/>
                <a:gd name="T13" fmla="*/ 1 h 179"/>
                <a:gd name="T14" fmla="*/ 0 w 173"/>
                <a:gd name="T15" fmla="*/ 1 h 179"/>
                <a:gd name="T16" fmla="*/ 0 w 173"/>
                <a:gd name="T17" fmla="*/ 1 h 179"/>
                <a:gd name="T18" fmla="*/ 0 w 173"/>
                <a:gd name="T19" fmla="*/ 1 h 179"/>
                <a:gd name="T20" fmla="*/ 0 w 173"/>
                <a:gd name="T21" fmla="*/ 1 h 179"/>
                <a:gd name="T22" fmla="*/ 0 w 173"/>
                <a:gd name="T23" fmla="*/ 1 h 179"/>
                <a:gd name="T24" fmla="*/ 0 w 173"/>
                <a:gd name="T25" fmla="*/ 1 h 179"/>
                <a:gd name="T26" fmla="*/ 0 w 173"/>
                <a:gd name="T27" fmla="*/ 1 h 179"/>
                <a:gd name="T28" fmla="*/ 0 w 173"/>
                <a:gd name="T29" fmla="*/ 1 h 179"/>
                <a:gd name="T30" fmla="*/ 0 w 173"/>
                <a:gd name="T31" fmla="*/ 1 h 179"/>
                <a:gd name="T32" fmla="*/ 0 w 173"/>
                <a:gd name="T33" fmla="*/ 1 h 179"/>
                <a:gd name="T34" fmla="*/ 0 w 173"/>
                <a:gd name="T35" fmla="*/ 1 h 179"/>
                <a:gd name="T36" fmla="*/ 0 w 173"/>
                <a:gd name="T37" fmla="*/ 1 h 179"/>
                <a:gd name="T38" fmla="*/ 0 w 173"/>
                <a:gd name="T39" fmla="*/ 1 h 179"/>
                <a:gd name="T40" fmla="*/ 0 w 173"/>
                <a:gd name="T41" fmla="*/ 1 h 179"/>
                <a:gd name="T42" fmla="*/ 0 w 173"/>
                <a:gd name="T43" fmla="*/ 1 h 179"/>
                <a:gd name="T44" fmla="*/ 0 w 173"/>
                <a:gd name="T45" fmla="*/ 1 h 179"/>
                <a:gd name="T46" fmla="*/ 0 w 173"/>
                <a:gd name="T47" fmla="*/ 0 h 179"/>
                <a:gd name="T48" fmla="*/ 0 w 173"/>
                <a:gd name="T49" fmla="*/ 0 h 179"/>
                <a:gd name="T50" fmla="*/ 0 w 173"/>
                <a:gd name="T51" fmla="*/ 0 h 179"/>
                <a:gd name="T52" fmla="*/ 0 w 173"/>
                <a:gd name="T53" fmla="*/ 0 h 179"/>
                <a:gd name="T54" fmla="*/ 0 w 173"/>
                <a:gd name="T55" fmla="*/ 0 h 179"/>
                <a:gd name="T56" fmla="*/ 0 w 173"/>
                <a:gd name="T57" fmla="*/ 0 h 179"/>
                <a:gd name="T58" fmla="*/ 0 w 173"/>
                <a:gd name="T59" fmla="*/ 0 h 179"/>
                <a:gd name="T60" fmla="*/ 0 w 173"/>
                <a:gd name="T61" fmla="*/ 0 h 179"/>
                <a:gd name="T62" fmla="*/ 0 w 173"/>
                <a:gd name="T63" fmla="*/ 0 h 179"/>
                <a:gd name="T64" fmla="*/ 0 w 173"/>
                <a:gd name="T65" fmla="*/ 0 h 179"/>
                <a:gd name="T66" fmla="*/ 1 w 173"/>
                <a:gd name="T67" fmla="*/ 1 h 179"/>
                <a:gd name="T68" fmla="*/ 0 w 173"/>
                <a:gd name="T69" fmla="*/ 1 h 179"/>
                <a:gd name="T70" fmla="*/ 0 w 173"/>
                <a:gd name="T71" fmla="*/ 1 h 179"/>
                <a:gd name="T72" fmla="*/ 0 w 173"/>
                <a:gd name="T73" fmla="*/ 1 h 179"/>
                <a:gd name="T74" fmla="*/ 0 w 173"/>
                <a:gd name="T75" fmla="*/ 1 h 179"/>
                <a:gd name="T76" fmla="*/ 0 w 173"/>
                <a:gd name="T77" fmla="*/ 1 h 179"/>
                <a:gd name="T78" fmla="*/ 0 w 173"/>
                <a:gd name="T79" fmla="*/ 1 h 179"/>
                <a:gd name="T80" fmla="*/ 0 w 173"/>
                <a:gd name="T81" fmla="*/ 1 h 179"/>
                <a:gd name="T82" fmla="*/ 0 w 173"/>
                <a:gd name="T83" fmla="*/ 1 h 179"/>
                <a:gd name="T84" fmla="*/ 0 w 173"/>
                <a:gd name="T85" fmla="*/ 1 h 179"/>
                <a:gd name="T86" fmla="*/ 0 w 173"/>
                <a:gd name="T87" fmla="*/ 1 h 179"/>
                <a:gd name="T88" fmla="*/ 0 w 173"/>
                <a:gd name="T89" fmla="*/ 1 h 179"/>
                <a:gd name="T90" fmla="*/ 0 w 173"/>
                <a:gd name="T91" fmla="*/ 1 h 179"/>
                <a:gd name="T92" fmla="*/ 0 w 173"/>
                <a:gd name="T93" fmla="*/ 1 h 179"/>
                <a:gd name="T94" fmla="*/ 0 w 173"/>
                <a:gd name="T95" fmla="*/ 0 h 179"/>
                <a:gd name="T96" fmla="*/ 0 w 173"/>
                <a:gd name="T97" fmla="*/ 0 h 179"/>
                <a:gd name="T98" fmla="*/ 0 w 173"/>
                <a:gd name="T99" fmla="*/ 0 h 179"/>
                <a:gd name="T100" fmla="*/ 0 w 173"/>
                <a:gd name="T101" fmla="*/ 0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3"/>
                <a:gd name="T154" fmla="*/ 0 h 179"/>
                <a:gd name="T155" fmla="*/ 173 w 173"/>
                <a:gd name="T156" fmla="*/ 179 h 1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3" h="179">
                  <a:moveTo>
                    <a:pt x="26" y="0"/>
                  </a:moveTo>
                  <a:lnTo>
                    <a:pt x="72" y="0"/>
                  </a:lnTo>
                  <a:lnTo>
                    <a:pt x="49" y="104"/>
                  </a:lnTo>
                  <a:lnTo>
                    <a:pt x="48" y="106"/>
                  </a:lnTo>
                  <a:lnTo>
                    <a:pt x="48" y="110"/>
                  </a:lnTo>
                  <a:lnTo>
                    <a:pt x="47" y="112"/>
                  </a:lnTo>
                  <a:lnTo>
                    <a:pt x="47" y="114"/>
                  </a:lnTo>
                  <a:lnTo>
                    <a:pt x="47" y="116"/>
                  </a:lnTo>
                  <a:lnTo>
                    <a:pt x="46" y="119"/>
                  </a:lnTo>
                  <a:lnTo>
                    <a:pt x="46" y="120"/>
                  </a:lnTo>
                  <a:lnTo>
                    <a:pt x="46" y="122"/>
                  </a:lnTo>
                  <a:lnTo>
                    <a:pt x="46" y="123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7"/>
                  </a:lnTo>
                  <a:lnTo>
                    <a:pt x="46" y="128"/>
                  </a:lnTo>
                  <a:lnTo>
                    <a:pt x="46" y="129"/>
                  </a:lnTo>
                  <a:lnTo>
                    <a:pt x="46" y="130"/>
                  </a:lnTo>
                  <a:lnTo>
                    <a:pt x="46" y="131"/>
                  </a:lnTo>
                  <a:lnTo>
                    <a:pt x="46" y="133"/>
                  </a:lnTo>
                  <a:lnTo>
                    <a:pt x="47" y="134"/>
                  </a:lnTo>
                  <a:lnTo>
                    <a:pt x="47" y="135"/>
                  </a:lnTo>
                  <a:lnTo>
                    <a:pt x="47" y="136"/>
                  </a:lnTo>
                  <a:lnTo>
                    <a:pt x="48" y="136"/>
                  </a:lnTo>
                  <a:lnTo>
                    <a:pt x="48" y="137"/>
                  </a:lnTo>
                  <a:lnTo>
                    <a:pt x="49" y="138"/>
                  </a:lnTo>
                  <a:lnTo>
                    <a:pt x="50" y="139"/>
                  </a:lnTo>
                  <a:lnTo>
                    <a:pt x="52" y="141"/>
                  </a:lnTo>
                  <a:lnTo>
                    <a:pt x="53" y="142"/>
                  </a:lnTo>
                  <a:lnTo>
                    <a:pt x="54" y="142"/>
                  </a:lnTo>
                  <a:lnTo>
                    <a:pt x="54" y="143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7" y="144"/>
                  </a:lnTo>
                  <a:lnTo>
                    <a:pt x="59" y="144"/>
                  </a:lnTo>
                  <a:lnTo>
                    <a:pt x="60" y="144"/>
                  </a:lnTo>
                  <a:lnTo>
                    <a:pt x="61" y="144"/>
                  </a:lnTo>
                  <a:lnTo>
                    <a:pt x="63" y="145"/>
                  </a:lnTo>
                  <a:lnTo>
                    <a:pt x="63" y="144"/>
                  </a:lnTo>
                  <a:lnTo>
                    <a:pt x="64" y="144"/>
                  </a:lnTo>
                  <a:lnTo>
                    <a:pt x="65" y="144"/>
                  </a:lnTo>
                  <a:lnTo>
                    <a:pt x="67" y="144"/>
                  </a:lnTo>
                  <a:lnTo>
                    <a:pt x="68" y="144"/>
                  </a:lnTo>
                  <a:lnTo>
                    <a:pt x="69" y="144"/>
                  </a:lnTo>
                  <a:lnTo>
                    <a:pt x="70" y="143"/>
                  </a:lnTo>
                  <a:lnTo>
                    <a:pt x="71" y="143"/>
                  </a:lnTo>
                  <a:lnTo>
                    <a:pt x="72" y="143"/>
                  </a:lnTo>
                  <a:lnTo>
                    <a:pt x="74" y="143"/>
                  </a:lnTo>
                  <a:lnTo>
                    <a:pt x="74" y="142"/>
                  </a:lnTo>
                  <a:lnTo>
                    <a:pt x="75" y="142"/>
                  </a:lnTo>
                  <a:lnTo>
                    <a:pt x="76" y="141"/>
                  </a:lnTo>
                  <a:lnTo>
                    <a:pt x="77" y="141"/>
                  </a:lnTo>
                  <a:lnTo>
                    <a:pt x="78" y="139"/>
                  </a:lnTo>
                  <a:lnTo>
                    <a:pt x="79" y="139"/>
                  </a:lnTo>
                  <a:lnTo>
                    <a:pt x="79" y="138"/>
                  </a:lnTo>
                  <a:lnTo>
                    <a:pt x="80" y="137"/>
                  </a:lnTo>
                  <a:lnTo>
                    <a:pt x="82" y="137"/>
                  </a:lnTo>
                  <a:lnTo>
                    <a:pt x="83" y="136"/>
                  </a:lnTo>
                  <a:lnTo>
                    <a:pt x="84" y="135"/>
                  </a:lnTo>
                  <a:lnTo>
                    <a:pt x="85" y="135"/>
                  </a:lnTo>
                  <a:lnTo>
                    <a:pt x="85" y="134"/>
                  </a:lnTo>
                  <a:lnTo>
                    <a:pt x="86" y="133"/>
                  </a:lnTo>
                  <a:lnTo>
                    <a:pt x="87" y="131"/>
                  </a:lnTo>
                  <a:lnTo>
                    <a:pt x="89" y="131"/>
                  </a:lnTo>
                  <a:lnTo>
                    <a:pt x="89" y="130"/>
                  </a:lnTo>
                  <a:lnTo>
                    <a:pt x="90" y="129"/>
                  </a:lnTo>
                  <a:lnTo>
                    <a:pt x="91" y="128"/>
                  </a:lnTo>
                  <a:lnTo>
                    <a:pt x="92" y="127"/>
                  </a:lnTo>
                  <a:lnTo>
                    <a:pt x="92" y="126"/>
                  </a:lnTo>
                  <a:lnTo>
                    <a:pt x="93" y="124"/>
                  </a:lnTo>
                  <a:lnTo>
                    <a:pt x="94" y="124"/>
                  </a:lnTo>
                  <a:lnTo>
                    <a:pt x="94" y="122"/>
                  </a:lnTo>
                  <a:lnTo>
                    <a:pt x="95" y="121"/>
                  </a:lnTo>
                  <a:lnTo>
                    <a:pt x="97" y="120"/>
                  </a:lnTo>
                  <a:lnTo>
                    <a:pt x="97" y="119"/>
                  </a:lnTo>
                  <a:lnTo>
                    <a:pt x="98" y="118"/>
                  </a:lnTo>
                  <a:lnTo>
                    <a:pt x="99" y="116"/>
                  </a:lnTo>
                  <a:lnTo>
                    <a:pt x="99" y="114"/>
                  </a:lnTo>
                  <a:lnTo>
                    <a:pt x="100" y="113"/>
                  </a:lnTo>
                  <a:lnTo>
                    <a:pt x="101" y="112"/>
                  </a:lnTo>
                  <a:lnTo>
                    <a:pt x="101" y="110"/>
                  </a:lnTo>
                  <a:lnTo>
                    <a:pt x="102" y="108"/>
                  </a:lnTo>
                  <a:lnTo>
                    <a:pt x="103" y="107"/>
                  </a:lnTo>
                  <a:lnTo>
                    <a:pt x="103" y="105"/>
                  </a:lnTo>
                  <a:lnTo>
                    <a:pt x="103" y="104"/>
                  </a:lnTo>
                  <a:lnTo>
                    <a:pt x="105" y="103"/>
                  </a:lnTo>
                  <a:lnTo>
                    <a:pt x="105" y="100"/>
                  </a:lnTo>
                  <a:lnTo>
                    <a:pt x="105" y="98"/>
                  </a:lnTo>
                  <a:lnTo>
                    <a:pt x="106" y="97"/>
                  </a:lnTo>
                  <a:lnTo>
                    <a:pt x="106" y="95"/>
                  </a:lnTo>
                  <a:lnTo>
                    <a:pt x="107" y="92"/>
                  </a:lnTo>
                  <a:lnTo>
                    <a:pt x="107" y="90"/>
                  </a:lnTo>
                  <a:lnTo>
                    <a:pt x="108" y="88"/>
                  </a:lnTo>
                  <a:lnTo>
                    <a:pt x="108" y="85"/>
                  </a:lnTo>
                  <a:lnTo>
                    <a:pt x="109" y="83"/>
                  </a:lnTo>
                  <a:lnTo>
                    <a:pt x="128" y="0"/>
                  </a:lnTo>
                  <a:lnTo>
                    <a:pt x="173" y="0"/>
                  </a:lnTo>
                  <a:lnTo>
                    <a:pt x="135" y="174"/>
                  </a:lnTo>
                  <a:lnTo>
                    <a:pt x="92" y="174"/>
                  </a:lnTo>
                  <a:lnTo>
                    <a:pt x="97" y="152"/>
                  </a:lnTo>
                  <a:lnTo>
                    <a:pt x="92" y="156"/>
                  </a:lnTo>
                  <a:lnTo>
                    <a:pt x="87" y="160"/>
                  </a:lnTo>
                  <a:lnTo>
                    <a:pt x="83" y="164"/>
                  </a:lnTo>
                  <a:lnTo>
                    <a:pt x="78" y="166"/>
                  </a:lnTo>
                  <a:lnTo>
                    <a:pt x="74" y="169"/>
                  </a:lnTo>
                  <a:lnTo>
                    <a:pt x="69" y="172"/>
                  </a:lnTo>
                  <a:lnTo>
                    <a:pt x="64" y="174"/>
                  </a:lnTo>
                  <a:lnTo>
                    <a:pt x="60" y="175"/>
                  </a:lnTo>
                  <a:lnTo>
                    <a:pt x="55" y="176"/>
                  </a:lnTo>
                  <a:lnTo>
                    <a:pt x="49" y="177"/>
                  </a:lnTo>
                  <a:lnTo>
                    <a:pt x="45" y="177"/>
                  </a:lnTo>
                  <a:lnTo>
                    <a:pt x="40" y="179"/>
                  </a:lnTo>
                  <a:lnTo>
                    <a:pt x="37" y="177"/>
                  </a:lnTo>
                  <a:lnTo>
                    <a:pt x="33" y="177"/>
                  </a:lnTo>
                  <a:lnTo>
                    <a:pt x="31" y="177"/>
                  </a:lnTo>
                  <a:lnTo>
                    <a:pt x="27" y="176"/>
                  </a:lnTo>
                  <a:lnTo>
                    <a:pt x="25" y="176"/>
                  </a:lnTo>
                  <a:lnTo>
                    <a:pt x="23" y="175"/>
                  </a:lnTo>
                  <a:lnTo>
                    <a:pt x="21" y="174"/>
                  </a:lnTo>
                  <a:lnTo>
                    <a:pt x="18" y="173"/>
                  </a:lnTo>
                  <a:lnTo>
                    <a:pt x="16" y="172"/>
                  </a:lnTo>
                  <a:lnTo>
                    <a:pt x="14" y="171"/>
                  </a:lnTo>
                  <a:lnTo>
                    <a:pt x="11" y="168"/>
                  </a:lnTo>
                  <a:lnTo>
                    <a:pt x="10" y="167"/>
                  </a:lnTo>
                  <a:lnTo>
                    <a:pt x="8" y="165"/>
                  </a:lnTo>
                  <a:lnTo>
                    <a:pt x="7" y="162"/>
                  </a:lnTo>
                  <a:lnTo>
                    <a:pt x="6" y="160"/>
                  </a:lnTo>
                  <a:lnTo>
                    <a:pt x="3" y="157"/>
                  </a:lnTo>
                  <a:lnTo>
                    <a:pt x="3" y="154"/>
                  </a:lnTo>
                  <a:lnTo>
                    <a:pt x="2" y="152"/>
                  </a:lnTo>
                  <a:lnTo>
                    <a:pt x="1" y="149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0" y="131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1" y="119"/>
                  </a:lnTo>
                  <a:lnTo>
                    <a:pt x="1" y="116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3" y="105"/>
                  </a:lnTo>
                  <a:lnTo>
                    <a:pt x="4" y="100"/>
                  </a:lnTo>
                  <a:lnTo>
                    <a:pt x="6" y="9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4" name="Freeform 171"/>
            <p:cNvSpPr>
              <a:spLocks/>
            </p:cNvSpPr>
            <p:nvPr/>
          </p:nvSpPr>
          <p:spPr bwMode="auto">
            <a:xfrm>
              <a:off x="5569" y="3385"/>
              <a:ext cx="82" cy="91"/>
            </a:xfrm>
            <a:custGeom>
              <a:avLst/>
              <a:gdLst>
                <a:gd name="T0" fmla="*/ 2 w 163"/>
                <a:gd name="T1" fmla="*/ 1 h 184"/>
                <a:gd name="T2" fmla="*/ 2 w 163"/>
                <a:gd name="T3" fmla="*/ 1 h 184"/>
                <a:gd name="T4" fmla="*/ 1 w 163"/>
                <a:gd name="T5" fmla="*/ 1 h 184"/>
                <a:gd name="T6" fmla="*/ 1 w 163"/>
                <a:gd name="T7" fmla="*/ 1 h 184"/>
                <a:gd name="T8" fmla="*/ 1 w 163"/>
                <a:gd name="T9" fmla="*/ 1 h 184"/>
                <a:gd name="T10" fmla="*/ 1 w 163"/>
                <a:gd name="T11" fmla="*/ 1 h 184"/>
                <a:gd name="T12" fmla="*/ 1 w 163"/>
                <a:gd name="T13" fmla="*/ 1 h 184"/>
                <a:gd name="T14" fmla="*/ 1 w 163"/>
                <a:gd name="T15" fmla="*/ 1 h 184"/>
                <a:gd name="T16" fmla="*/ 1 w 163"/>
                <a:gd name="T17" fmla="*/ 1 h 184"/>
                <a:gd name="T18" fmla="*/ 1 w 163"/>
                <a:gd name="T19" fmla="*/ 1 h 184"/>
                <a:gd name="T20" fmla="*/ 1 w 163"/>
                <a:gd name="T21" fmla="*/ 1 h 184"/>
                <a:gd name="T22" fmla="*/ 0 w 163"/>
                <a:gd name="T23" fmla="*/ 0 h 184"/>
                <a:gd name="T24" fmla="*/ 0 w 163"/>
                <a:gd name="T25" fmla="*/ 0 h 184"/>
                <a:gd name="T26" fmla="*/ 1 w 163"/>
                <a:gd name="T27" fmla="*/ 0 h 184"/>
                <a:gd name="T28" fmla="*/ 1 w 163"/>
                <a:gd name="T29" fmla="*/ 0 h 184"/>
                <a:gd name="T30" fmla="*/ 1 w 163"/>
                <a:gd name="T31" fmla="*/ 0 h 184"/>
                <a:gd name="T32" fmla="*/ 1 w 163"/>
                <a:gd name="T33" fmla="*/ 0 h 184"/>
                <a:gd name="T34" fmla="*/ 1 w 163"/>
                <a:gd name="T35" fmla="*/ 0 h 184"/>
                <a:gd name="T36" fmla="*/ 1 w 163"/>
                <a:gd name="T37" fmla="*/ 0 h 184"/>
                <a:gd name="T38" fmla="*/ 1 w 163"/>
                <a:gd name="T39" fmla="*/ 0 h 184"/>
                <a:gd name="T40" fmla="*/ 1 w 163"/>
                <a:gd name="T41" fmla="*/ 0 h 184"/>
                <a:gd name="T42" fmla="*/ 1 w 163"/>
                <a:gd name="T43" fmla="*/ 0 h 184"/>
                <a:gd name="T44" fmla="*/ 1 w 163"/>
                <a:gd name="T45" fmla="*/ 0 h 184"/>
                <a:gd name="T46" fmla="*/ 2 w 163"/>
                <a:gd name="T47" fmla="*/ 0 h 184"/>
                <a:gd name="T48" fmla="*/ 2 w 163"/>
                <a:gd name="T49" fmla="*/ 0 h 184"/>
                <a:gd name="T50" fmla="*/ 2 w 163"/>
                <a:gd name="T51" fmla="*/ 0 h 184"/>
                <a:gd name="T52" fmla="*/ 2 w 163"/>
                <a:gd name="T53" fmla="*/ 0 h 184"/>
                <a:gd name="T54" fmla="*/ 1 w 163"/>
                <a:gd name="T55" fmla="*/ 0 h 184"/>
                <a:gd name="T56" fmla="*/ 1 w 163"/>
                <a:gd name="T57" fmla="*/ 0 h 184"/>
                <a:gd name="T58" fmla="*/ 1 w 163"/>
                <a:gd name="T59" fmla="*/ 0 h 184"/>
                <a:gd name="T60" fmla="*/ 1 w 163"/>
                <a:gd name="T61" fmla="*/ 0 h 184"/>
                <a:gd name="T62" fmla="*/ 1 w 163"/>
                <a:gd name="T63" fmla="*/ 0 h 184"/>
                <a:gd name="T64" fmla="*/ 1 w 163"/>
                <a:gd name="T65" fmla="*/ 0 h 184"/>
                <a:gd name="T66" fmla="*/ 1 w 163"/>
                <a:gd name="T67" fmla="*/ 0 h 184"/>
                <a:gd name="T68" fmla="*/ 1 w 163"/>
                <a:gd name="T69" fmla="*/ 0 h 184"/>
                <a:gd name="T70" fmla="*/ 1 w 163"/>
                <a:gd name="T71" fmla="*/ 0 h 184"/>
                <a:gd name="T72" fmla="*/ 1 w 163"/>
                <a:gd name="T73" fmla="*/ 0 h 184"/>
                <a:gd name="T74" fmla="*/ 1 w 163"/>
                <a:gd name="T75" fmla="*/ 0 h 184"/>
                <a:gd name="T76" fmla="*/ 1 w 163"/>
                <a:gd name="T77" fmla="*/ 0 h 184"/>
                <a:gd name="T78" fmla="*/ 1 w 163"/>
                <a:gd name="T79" fmla="*/ 0 h 184"/>
                <a:gd name="T80" fmla="*/ 1 w 163"/>
                <a:gd name="T81" fmla="*/ 0 h 184"/>
                <a:gd name="T82" fmla="*/ 1 w 163"/>
                <a:gd name="T83" fmla="*/ 0 h 184"/>
                <a:gd name="T84" fmla="*/ 1 w 163"/>
                <a:gd name="T85" fmla="*/ 0 h 184"/>
                <a:gd name="T86" fmla="*/ 1 w 163"/>
                <a:gd name="T87" fmla="*/ 0 h 184"/>
                <a:gd name="T88" fmla="*/ 1 w 163"/>
                <a:gd name="T89" fmla="*/ 1 h 184"/>
                <a:gd name="T90" fmla="*/ 1 w 163"/>
                <a:gd name="T91" fmla="*/ 1 h 184"/>
                <a:gd name="T92" fmla="*/ 1 w 163"/>
                <a:gd name="T93" fmla="*/ 1 h 184"/>
                <a:gd name="T94" fmla="*/ 1 w 163"/>
                <a:gd name="T95" fmla="*/ 1 h 184"/>
                <a:gd name="T96" fmla="*/ 1 w 163"/>
                <a:gd name="T97" fmla="*/ 1 h 184"/>
                <a:gd name="T98" fmla="*/ 1 w 163"/>
                <a:gd name="T99" fmla="*/ 1 h 184"/>
                <a:gd name="T100" fmla="*/ 1 w 163"/>
                <a:gd name="T101" fmla="*/ 1 h 184"/>
                <a:gd name="T102" fmla="*/ 1 w 163"/>
                <a:gd name="T103" fmla="*/ 1 h 184"/>
                <a:gd name="T104" fmla="*/ 1 w 163"/>
                <a:gd name="T105" fmla="*/ 1 h 184"/>
                <a:gd name="T106" fmla="*/ 1 w 163"/>
                <a:gd name="T107" fmla="*/ 0 h 184"/>
                <a:gd name="T108" fmla="*/ 1 w 163"/>
                <a:gd name="T109" fmla="*/ 0 h 1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3"/>
                <a:gd name="T166" fmla="*/ 0 h 184"/>
                <a:gd name="T167" fmla="*/ 163 w 163"/>
                <a:gd name="T168" fmla="*/ 184 h 1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3" h="184">
                  <a:moveTo>
                    <a:pt x="107" y="113"/>
                  </a:moveTo>
                  <a:lnTo>
                    <a:pt x="152" y="121"/>
                  </a:lnTo>
                  <a:lnTo>
                    <a:pt x="149" y="126"/>
                  </a:lnTo>
                  <a:lnTo>
                    <a:pt x="147" y="131"/>
                  </a:lnTo>
                  <a:lnTo>
                    <a:pt x="145" y="135"/>
                  </a:lnTo>
                  <a:lnTo>
                    <a:pt x="143" y="140"/>
                  </a:lnTo>
                  <a:lnTo>
                    <a:pt x="140" y="144"/>
                  </a:lnTo>
                  <a:lnTo>
                    <a:pt x="137" y="148"/>
                  </a:lnTo>
                  <a:lnTo>
                    <a:pt x="134" y="151"/>
                  </a:lnTo>
                  <a:lnTo>
                    <a:pt x="132" y="155"/>
                  </a:lnTo>
                  <a:lnTo>
                    <a:pt x="129" y="158"/>
                  </a:lnTo>
                  <a:lnTo>
                    <a:pt x="125" y="162"/>
                  </a:lnTo>
                  <a:lnTo>
                    <a:pt x="122" y="164"/>
                  </a:lnTo>
                  <a:lnTo>
                    <a:pt x="119" y="167"/>
                  </a:lnTo>
                  <a:lnTo>
                    <a:pt x="115" y="170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3" y="176"/>
                  </a:lnTo>
                  <a:lnTo>
                    <a:pt x="100" y="178"/>
                  </a:lnTo>
                  <a:lnTo>
                    <a:pt x="95" y="179"/>
                  </a:lnTo>
                  <a:lnTo>
                    <a:pt x="91" y="180"/>
                  </a:lnTo>
                  <a:lnTo>
                    <a:pt x="86" y="181"/>
                  </a:lnTo>
                  <a:lnTo>
                    <a:pt x="83" y="182"/>
                  </a:lnTo>
                  <a:lnTo>
                    <a:pt x="78" y="182"/>
                  </a:lnTo>
                  <a:lnTo>
                    <a:pt x="73" y="182"/>
                  </a:lnTo>
                  <a:lnTo>
                    <a:pt x="69" y="184"/>
                  </a:lnTo>
                  <a:lnTo>
                    <a:pt x="63" y="182"/>
                  </a:lnTo>
                  <a:lnTo>
                    <a:pt x="58" y="182"/>
                  </a:lnTo>
                  <a:lnTo>
                    <a:pt x="54" y="181"/>
                  </a:lnTo>
                  <a:lnTo>
                    <a:pt x="49" y="181"/>
                  </a:lnTo>
                  <a:lnTo>
                    <a:pt x="45" y="180"/>
                  </a:lnTo>
                  <a:lnTo>
                    <a:pt x="40" y="178"/>
                  </a:lnTo>
                  <a:lnTo>
                    <a:pt x="35" y="177"/>
                  </a:lnTo>
                  <a:lnTo>
                    <a:pt x="32" y="174"/>
                  </a:lnTo>
                  <a:lnTo>
                    <a:pt x="28" y="172"/>
                  </a:lnTo>
                  <a:lnTo>
                    <a:pt x="24" y="170"/>
                  </a:lnTo>
                  <a:lnTo>
                    <a:pt x="20" y="166"/>
                  </a:lnTo>
                  <a:lnTo>
                    <a:pt x="18" y="164"/>
                  </a:lnTo>
                  <a:lnTo>
                    <a:pt x="15" y="161"/>
                  </a:lnTo>
                  <a:lnTo>
                    <a:pt x="12" y="156"/>
                  </a:lnTo>
                  <a:lnTo>
                    <a:pt x="9" y="153"/>
                  </a:lnTo>
                  <a:lnTo>
                    <a:pt x="8" y="149"/>
                  </a:lnTo>
                  <a:lnTo>
                    <a:pt x="5" y="144"/>
                  </a:lnTo>
                  <a:lnTo>
                    <a:pt x="3" y="140"/>
                  </a:lnTo>
                  <a:lnTo>
                    <a:pt x="2" y="135"/>
                  </a:lnTo>
                  <a:lnTo>
                    <a:pt x="1" y="131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1" y="90"/>
                  </a:lnTo>
                  <a:lnTo>
                    <a:pt x="1" y="86"/>
                  </a:lnTo>
                  <a:lnTo>
                    <a:pt x="2" y="81"/>
                  </a:lnTo>
                  <a:lnTo>
                    <a:pt x="3" y="76"/>
                  </a:lnTo>
                  <a:lnTo>
                    <a:pt x="4" y="72"/>
                  </a:lnTo>
                  <a:lnTo>
                    <a:pt x="5" y="68"/>
                  </a:lnTo>
                  <a:lnTo>
                    <a:pt x="7" y="64"/>
                  </a:lnTo>
                  <a:lnTo>
                    <a:pt x="9" y="59"/>
                  </a:lnTo>
                  <a:lnTo>
                    <a:pt x="11" y="56"/>
                  </a:lnTo>
                  <a:lnTo>
                    <a:pt x="12" y="51"/>
                  </a:lnTo>
                  <a:lnTo>
                    <a:pt x="15" y="47"/>
                  </a:lnTo>
                  <a:lnTo>
                    <a:pt x="17" y="43"/>
                  </a:lnTo>
                  <a:lnTo>
                    <a:pt x="19" y="38"/>
                  </a:lnTo>
                  <a:lnTo>
                    <a:pt x="23" y="35"/>
                  </a:lnTo>
                  <a:lnTo>
                    <a:pt x="25" y="32"/>
                  </a:lnTo>
                  <a:lnTo>
                    <a:pt x="28" y="28"/>
                  </a:lnTo>
                  <a:lnTo>
                    <a:pt x="31" y="26"/>
                  </a:lnTo>
                  <a:lnTo>
                    <a:pt x="34" y="22"/>
                  </a:lnTo>
                  <a:lnTo>
                    <a:pt x="38" y="20"/>
                  </a:lnTo>
                  <a:lnTo>
                    <a:pt x="41" y="18"/>
                  </a:lnTo>
                  <a:lnTo>
                    <a:pt x="46" y="15"/>
                  </a:lnTo>
                  <a:lnTo>
                    <a:pt x="49" y="12"/>
                  </a:lnTo>
                  <a:lnTo>
                    <a:pt x="53" y="11"/>
                  </a:lnTo>
                  <a:lnTo>
                    <a:pt x="57" y="9"/>
                  </a:lnTo>
                  <a:lnTo>
                    <a:pt x="61" y="6"/>
                  </a:lnTo>
                  <a:lnTo>
                    <a:pt x="65" y="5"/>
                  </a:lnTo>
                  <a:lnTo>
                    <a:pt x="70" y="4"/>
                  </a:lnTo>
                  <a:lnTo>
                    <a:pt x="73" y="3"/>
                  </a:lnTo>
                  <a:lnTo>
                    <a:pt x="78" y="2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4" y="2"/>
                  </a:lnTo>
                  <a:lnTo>
                    <a:pt x="118" y="3"/>
                  </a:lnTo>
                  <a:lnTo>
                    <a:pt x="122" y="4"/>
                  </a:lnTo>
                  <a:lnTo>
                    <a:pt x="126" y="5"/>
                  </a:lnTo>
                  <a:lnTo>
                    <a:pt x="130" y="7"/>
                  </a:lnTo>
                  <a:lnTo>
                    <a:pt x="133" y="9"/>
                  </a:lnTo>
                  <a:lnTo>
                    <a:pt x="137" y="11"/>
                  </a:lnTo>
                  <a:lnTo>
                    <a:pt x="140" y="13"/>
                  </a:lnTo>
                  <a:lnTo>
                    <a:pt x="144" y="17"/>
                  </a:lnTo>
                  <a:lnTo>
                    <a:pt x="146" y="19"/>
                  </a:lnTo>
                  <a:lnTo>
                    <a:pt x="148" y="21"/>
                  </a:lnTo>
                  <a:lnTo>
                    <a:pt x="151" y="25"/>
                  </a:lnTo>
                  <a:lnTo>
                    <a:pt x="153" y="28"/>
                  </a:lnTo>
                  <a:lnTo>
                    <a:pt x="155" y="32"/>
                  </a:lnTo>
                  <a:lnTo>
                    <a:pt x="156" y="35"/>
                  </a:lnTo>
                  <a:lnTo>
                    <a:pt x="159" y="38"/>
                  </a:lnTo>
                  <a:lnTo>
                    <a:pt x="160" y="42"/>
                  </a:lnTo>
                  <a:lnTo>
                    <a:pt x="161" y="47"/>
                  </a:lnTo>
                  <a:lnTo>
                    <a:pt x="161" y="50"/>
                  </a:lnTo>
                  <a:lnTo>
                    <a:pt x="162" y="55"/>
                  </a:lnTo>
                  <a:lnTo>
                    <a:pt x="163" y="59"/>
                  </a:lnTo>
                  <a:lnTo>
                    <a:pt x="121" y="64"/>
                  </a:lnTo>
                  <a:lnTo>
                    <a:pt x="119" y="62"/>
                  </a:lnTo>
                  <a:lnTo>
                    <a:pt x="119" y="59"/>
                  </a:lnTo>
                  <a:lnTo>
                    <a:pt x="118" y="57"/>
                  </a:lnTo>
                  <a:lnTo>
                    <a:pt x="118" y="55"/>
                  </a:lnTo>
                  <a:lnTo>
                    <a:pt x="117" y="53"/>
                  </a:lnTo>
                  <a:lnTo>
                    <a:pt x="116" y="51"/>
                  </a:lnTo>
                  <a:lnTo>
                    <a:pt x="116" y="50"/>
                  </a:lnTo>
                  <a:lnTo>
                    <a:pt x="115" y="48"/>
                  </a:lnTo>
                  <a:lnTo>
                    <a:pt x="114" y="47"/>
                  </a:lnTo>
                  <a:lnTo>
                    <a:pt x="113" y="45"/>
                  </a:lnTo>
                  <a:lnTo>
                    <a:pt x="111" y="44"/>
                  </a:lnTo>
                  <a:lnTo>
                    <a:pt x="111" y="43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7" y="38"/>
                  </a:lnTo>
                  <a:lnTo>
                    <a:pt x="106" y="38"/>
                  </a:lnTo>
                  <a:lnTo>
                    <a:pt x="105" y="37"/>
                  </a:lnTo>
                  <a:lnTo>
                    <a:pt x="102" y="36"/>
                  </a:lnTo>
                  <a:lnTo>
                    <a:pt x="101" y="36"/>
                  </a:lnTo>
                  <a:lnTo>
                    <a:pt x="100" y="35"/>
                  </a:lnTo>
                  <a:lnTo>
                    <a:pt x="98" y="35"/>
                  </a:lnTo>
                  <a:lnTo>
                    <a:pt x="96" y="35"/>
                  </a:lnTo>
                  <a:lnTo>
                    <a:pt x="94" y="35"/>
                  </a:lnTo>
                  <a:lnTo>
                    <a:pt x="93" y="35"/>
                  </a:lnTo>
                  <a:lnTo>
                    <a:pt x="91" y="35"/>
                  </a:lnTo>
                  <a:lnTo>
                    <a:pt x="88" y="35"/>
                  </a:lnTo>
                  <a:lnTo>
                    <a:pt x="86" y="35"/>
                  </a:lnTo>
                  <a:lnTo>
                    <a:pt x="84" y="36"/>
                  </a:lnTo>
                  <a:lnTo>
                    <a:pt x="83" y="36"/>
                  </a:lnTo>
                  <a:lnTo>
                    <a:pt x="80" y="37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5" y="41"/>
                  </a:lnTo>
                  <a:lnTo>
                    <a:pt x="72" y="42"/>
                  </a:lnTo>
                  <a:lnTo>
                    <a:pt x="70" y="43"/>
                  </a:lnTo>
                  <a:lnTo>
                    <a:pt x="69" y="45"/>
                  </a:lnTo>
                  <a:lnTo>
                    <a:pt x="66" y="47"/>
                  </a:lnTo>
                  <a:lnTo>
                    <a:pt x="64" y="49"/>
                  </a:lnTo>
                  <a:lnTo>
                    <a:pt x="63" y="51"/>
                  </a:lnTo>
                  <a:lnTo>
                    <a:pt x="61" y="53"/>
                  </a:lnTo>
                  <a:lnTo>
                    <a:pt x="60" y="56"/>
                  </a:lnTo>
                  <a:lnTo>
                    <a:pt x="57" y="58"/>
                  </a:lnTo>
                  <a:lnTo>
                    <a:pt x="56" y="60"/>
                  </a:lnTo>
                  <a:lnTo>
                    <a:pt x="55" y="64"/>
                  </a:lnTo>
                  <a:lnTo>
                    <a:pt x="54" y="66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0" y="76"/>
                  </a:lnTo>
                  <a:lnTo>
                    <a:pt x="49" y="79"/>
                  </a:lnTo>
                  <a:lnTo>
                    <a:pt x="48" y="82"/>
                  </a:lnTo>
                  <a:lnTo>
                    <a:pt x="47" y="86"/>
                  </a:lnTo>
                  <a:lnTo>
                    <a:pt x="47" y="89"/>
                  </a:lnTo>
                  <a:lnTo>
                    <a:pt x="46" y="93"/>
                  </a:lnTo>
                  <a:lnTo>
                    <a:pt x="46" y="96"/>
                  </a:lnTo>
                  <a:lnTo>
                    <a:pt x="45" y="98"/>
                  </a:lnTo>
                  <a:lnTo>
                    <a:pt x="45" y="102"/>
                  </a:lnTo>
                  <a:lnTo>
                    <a:pt x="45" y="105"/>
                  </a:lnTo>
                  <a:lnTo>
                    <a:pt x="45" y="108"/>
                  </a:lnTo>
                  <a:lnTo>
                    <a:pt x="45" y="111"/>
                  </a:lnTo>
                  <a:lnTo>
                    <a:pt x="45" y="115"/>
                  </a:lnTo>
                  <a:lnTo>
                    <a:pt x="45" y="117"/>
                  </a:lnTo>
                  <a:lnTo>
                    <a:pt x="45" y="119"/>
                  </a:lnTo>
                  <a:lnTo>
                    <a:pt x="45" y="121"/>
                  </a:lnTo>
                  <a:lnTo>
                    <a:pt x="45" y="124"/>
                  </a:lnTo>
                  <a:lnTo>
                    <a:pt x="46" y="125"/>
                  </a:lnTo>
                  <a:lnTo>
                    <a:pt x="46" y="127"/>
                  </a:lnTo>
                  <a:lnTo>
                    <a:pt x="47" y="129"/>
                  </a:lnTo>
                  <a:lnTo>
                    <a:pt x="48" y="132"/>
                  </a:lnTo>
                  <a:lnTo>
                    <a:pt x="48" y="133"/>
                  </a:lnTo>
                  <a:lnTo>
                    <a:pt x="49" y="135"/>
                  </a:lnTo>
                  <a:lnTo>
                    <a:pt x="50" y="136"/>
                  </a:lnTo>
                  <a:lnTo>
                    <a:pt x="53" y="139"/>
                  </a:lnTo>
                  <a:lnTo>
                    <a:pt x="54" y="140"/>
                  </a:lnTo>
                  <a:lnTo>
                    <a:pt x="55" y="141"/>
                  </a:lnTo>
                  <a:lnTo>
                    <a:pt x="56" y="142"/>
                  </a:lnTo>
                  <a:lnTo>
                    <a:pt x="57" y="142"/>
                  </a:lnTo>
                  <a:lnTo>
                    <a:pt x="58" y="143"/>
                  </a:lnTo>
                  <a:lnTo>
                    <a:pt x="60" y="144"/>
                  </a:lnTo>
                  <a:lnTo>
                    <a:pt x="62" y="144"/>
                  </a:lnTo>
                  <a:lnTo>
                    <a:pt x="63" y="146"/>
                  </a:lnTo>
                  <a:lnTo>
                    <a:pt x="64" y="146"/>
                  </a:lnTo>
                  <a:lnTo>
                    <a:pt x="66" y="146"/>
                  </a:lnTo>
                  <a:lnTo>
                    <a:pt x="68" y="146"/>
                  </a:lnTo>
                  <a:lnTo>
                    <a:pt x="70" y="147"/>
                  </a:lnTo>
                  <a:lnTo>
                    <a:pt x="71" y="146"/>
                  </a:lnTo>
                  <a:lnTo>
                    <a:pt x="73" y="146"/>
                  </a:lnTo>
                  <a:lnTo>
                    <a:pt x="75" y="146"/>
                  </a:lnTo>
                  <a:lnTo>
                    <a:pt x="77" y="146"/>
                  </a:lnTo>
                  <a:lnTo>
                    <a:pt x="79" y="144"/>
                  </a:lnTo>
                  <a:lnTo>
                    <a:pt x="80" y="144"/>
                  </a:lnTo>
                  <a:lnTo>
                    <a:pt x="83" y="143"/>
                  </a:lnTo>
                  <a:lnTo>
                    <a:pt x="84" y="142"/>
                  </a:lnTo>
                  <a:lnTo>
                    <a:pt x="86" y="142"/>
                  </a:lnTo>
                  <a:lnTo>
                    <a:pt x="87" y="141"/>
                  </a:lnTo>
                  <a:lnTo>
                    <a:pt x="90" y="140"/>
                  </a:lnTo>
                  <a:lnTo>
                    <a:pt x="92" y="139"/>
                  </a:lnTo>
                  <a:lnTo>
                    <a:pt x="93" y="136"/>
                  </a:lnTo>
                  <a:lnTo>
                    <a:pt x="94" y="135"/>
                  </a:lnTo>
                  <a:lnTo>
                    <a:pt x="95" y="133"/>
                  </a:lnTo>
                  <a:lnTo>
                    <a:pt x="98" y="132"/>
                  </a:lnTo>
                  <a:lnTo>
                    <a:pt x="99" y="129"/>
                  </a:lnTo>
                  <a:lnTo>
                    <a:pt x="100" y="127"/>
                  </a:lnTo>
                  <a:lnTo>
                    <a:pt x="101" y="126"/>
                  </a:lnTo>
                  <a:lnTo>
                    <a:pt x="102" y="124"/>
                  </a:lnTo>
                  <a:lnTo>
                    <a:pt x="103" y="120"/>
                  </a:lnTo>
                  <a:lnTo>
                    <a:pt x="105" y="118"/>
                  </a:lnTo>
                  <a:lnTo>
                    <a:pt x="106" y="116"/>
                  </a:lnTo>
                  <a:lnTo>
                    <a:pt x="107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5" name="Freeform 172"/>
            <p:cNvSpPr>
              <a:spLocks/>
            </p:cNvSpPr>
            <p:nvPr/>
          </p:nvSpPr>
          <p:spPr bwMode="auto">
            <a:xfrm>
              <a:off x="5655" y="3387"/>
              <a:ext cx="87" cy="87"/>
            </a:xfrm>
            <a:custGeom>
              <a:avLst/>
              <a:gdLst>
                <a:gd name="T0" fmla="*/ 1 w 173"/>
                <a:gd name="T1" fmla="*/ 1 h 174"/>
                <a:gd name="T2" fmla="*/ 1 w 173"/>
                <a:gd name="T3" fmla="*/ 1 h 174"/>
                <a:gd name="T4" fmla="*/ 1 w 173"/>
                <a:gd name="T5" fmla="*/ 1 h 174"/>
                <a:gd name="T6" fmla="*/ 1 w 173"/>
                <a:gd name="T7" fmla="*/ 1 h 174"/>
                <a:gd name="T8" fmla="*/ 1 w 173"/>
                <a:gd name="T9" fmla="*/ 1 h 174"/>
                <a:gd name="T10" fmla="*/ 1 w 173"/>
                <a:gd name="T11" fmla="*/ 1 h 174"/>
                <a:gd name="T12" fmla="*/ 1 w 173"/>
                <a:gd name="T13" fmla="*/ 1 h 174"/>
                <a:gd name="T14" fmla="*/ 1 w 173"/>
                <a:gd name="T15" fmla="*/ 1 h 174"/>
                <a:gd name="T16" fmla="*/ 1 w 173"/>
                <a:gd name="T17" fmla="*/ 1 h 174"/>
                <a:gd name="T18" fmla="*/ 1 w 173"/>
                <a:gd name="T19" fmla="*/ 1 h 174"/>
                <a:gd name="T20" fmla="*/ 1 w 173"/>
                <a:gd name="T21" fmla="*/ 1 h 174"/>
                <a:gd name="T22" fmla="*/ 1 w 173"/>
                <a:gd name="T23" fmla="*/ 1 h 174"/>
                <a:gd name="T24" fmla="*/ 1 w 173"/>
                <a:gd name="T25" fmla="*/ 1 h 174"/>
                <a:gd name="T26" fmla="*/ 2 w 173"/>
                <a:gd name="T27" fmla="*/ 1 h 174"/>
                <a:gd name="T28" fmla="*/ 2 w 173"/>
                <a:gd name="T29" fmla="*/ 1 h 174"/>
                <a:gd name="T30" fmla="*/ 2 w 173"/>
                <a:gd name="T31" fmla="*/ 0 h 174"/>
                <a:gd name="T32" fmla="*/ 2 w 173"/>
                <a:gd name="T33" fmla="*/ 0 h 174"/>
                <a:gd name="T34" fmla="*/ 2 w 173"/>
                <a:gd name="T35" fmla="*/ 1 h 174"/>
                <a:gd name="T36" fmla="*/ 2 w 173"/>
                <a:gd name="T37" fmla="*/ 1 h 174"/>
                <a:gd name="T38" fmla="*/ 2 w 173"/>
                <a:gd name="T39" fmla="*/ 1 h 174"/>
                <a:gd name="T40" fmla="*/ 2 w 173"/>
                <a:gd name="T41" fmla="*/ 1 h 174"/>
                <a:gd name="T42" fmla="*/ 2 w 173"/>
                <a:gd name="T43" fmla="*/ 1 h 174"/>
                <a:gd name="T44" fmla="*/ 2 w 173"/>
                <a:gd name="T45" fmla="*/ 1 h 174"/>
                <a:gd name="T46" fmla="*/ 2 w 173"/>
                <a:gd name="T47" fmla="*/ 1 h 174"/>
                <a:gd name="T48" fmla="*/ 2 w 173"/>
                <a:gd name="T49" fmla="*/ 1 h 174"/>
                <a:gd name="T50" fmla="*/ 2 w 173"/>
                <a:gd name="T51" fmla="*/ 1 h 174"/>
                <a:gd name="T52" fmla="*/ 2 w 173"/>
                <a:gd name="T53" fmla="*/ 1 h 174"/>
                <a:gd name="T54" fmla="*/ 2 w 173"/>
                <a:gd name="T55" fmla="*/ 1 h 174"/>
                <a:gd name="T56" fmla="*/ 1 w 173"/>
                <a:gd name="T57" fmla="*/ 1 h 174"/>
                <a:gd name="T58" fmla="*/ 1 w 173"/>
                <a:gd name="T59" fmla="*/ 1 h 174"/>
                <a:gd name="T60" fmla="*/ 1 w 173"/>
                <a:gd name="T61" fmla="*/ 1 h 174"/>
                <a:gd name="T62" fmla="*/ 1 w 173"/>
                <a:gd name="T63" fmla="*/ 1 h 174"/>
                <a:gd name="T64" fmla="*/ 1 w 173"/>
                <a:gd name="T65" fmla="*/ 1 h 174"/>
                <a:gd name="T66" fmla="*/ 1 w 173"/>
                <a:gd name="T67" fmla="*/ 1 h 174"/>
                <a:gd name="T68" fmla="*/ 1 w 173"/>
                <a:gd name="T69" fmla="*/ 1 h 174"/>
                <a:gd name="T70" fmla="*/ 1 w 173"/>
                <a:gd name="T71" fmla="*/ 1 h 174"/>
                <a:gd name="T72" fmla="*/ 1 w 173"/>
                <a:gd name="T73" fmla="*/ 1 h 174"/>
                <a:gd name="T74" fmla="*/ 1 w 173"/>
                <a:gd name="T75" fmla="*/ 1 h 174"/>
                <a:gd name="T76" fmla="*/ 1 w 173"/>
                <a:gd name="T77" fmla="*/ 1 h 174"/>
                <a:gd name="T78" fmla="*/ 1 w 173"/>
                <a:gd name="T79" fmla="*/ 1 h 174"/>
                <a:gd name="T80" fmla="*/ 1 w 173"/>
                <a:gd name="T81" fmla="*/ 1 h 174"/>
                <a:gd name="T82" fmla="*/ 1 w 173"/>
                <a:gd name="T83" fmla="*/ 1 h 174"/>
                <a:gd name="T84" fmla="*/ 1 w 173"/>
                <a:gd name="T85" fmla="*/ 1 h 174"/>
                <a:gd name="T86" fmla="*/ 1 w 173"/>
                <a:gd name="T87" fmla="*/ 1 h 174"/>
                <a:gd name="T88" fmla="*/ 1 w 173"/>
                <a:gd name="T89" fmla="*/ 1 h 174"/>
                <a:gd name="T90" fmla="*/ 1 w 173"/>
                <a:gd name="T91" fmla="*/ 1 h 174"/>
                <a:gd name="T92" fmla="*/ 1 w 173"/>
                <a:gd name="T93" fmla="*/ 1 h 174"/>
                <a:gd name="T94" fmla="*/ 1 w 173"/>
                <a:gd name="T95" fmla="*/ 0 h 1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3"/>
                <a:gd name="T145" fmla="*/ 0 h 174"/>
                <a:gd name="T146" fmla="*/ 173 w 173"/>
                <a:gd name="T147" fmla="*/ 174 h 17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3" h="174">
                  <a:moveTo>
                    <a:pt x="36" y="0"/>
                  </a:moveTo>
                  <a:lnTo>
                    <a:pt x="81" y="0"/>
                  </a:lnTo>
                  <a:lnTo>
                    <a:pt x="66" y="74"/>
                  </a:lnTo>
                  <a:lnTo>
                    <a:pt x="67" y="73"/>
                  </a:lnTo>
                  <a:lnTo>
                    <a:pt x="70" y="73"/>
                  </a:lnTo>
                  <a:lnTo>
                    <a:pt x="72" y="73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77" y="73"/>
                  </a:lnTo>
                  <a:lnTo>
                    <a:pt x="78" y="71"/>
                  </a:lnTo>
                  <a:lnTo>
                    <a:pt x="80" y="71"/>
                  </a:lnTo>
                  <a:lnTo>
                    <a:pt x="81" y="71"/>
                  </a:lnTo>
                  <a:lnTo>
                    <a:pt x="82" y="70"/>
                  </a:lnTo>
                  <a:lnTo>
                    <a:pt x="83" y="70"/>
                  </a:lnTo>
                  <a:lnTo>
                    <a:pt x="85" y="70"/>
                  </a:lnTo>
                  <a:lnTo>
                    <a:pt x="85" y="69"/>
                  </a:lnTo>
                  <a:lnTo>
                    <a:pt x="86" y="68"/>
                  </a:lnTo>
                  <a:lnTo>
                    <a:pt x="87" y="66"/>
                  </a:lnTo>
                  <a:lnTo>
                    <a:pt x="88" y="65"/>
                  </a:lnTo>
                  <a:lnTo>
                    <a:pt x="89" y="63"/>
                  </a:lnTo>
                  <a:lnTo>
                    <a:pt x="90" y="61"/>
                  </a:lnTo>
                  <a:lnTo>
                    <a:pt x="92" y="60"/>
                  </a:lnTo>
                  <a:lnTo>
                    <a:pt x="94" y="58"/>
                  </a:lnTo>
                  <a:lnTo>
                    <a:pt x="95" y="55"/>
                  </a:lnTo>
                  <a:lnTo>
                    <a:pt x="96" y="53"/>
                  </a:lnTo>
                  <a:lnTo>
                    <a:pt x="97" y="51"/>
                  </a:lnTo>
                  <a:lnTo>
                    <a:pt x="100" y="48"/>
                  </a:lnTo>
                  <a:lnTo>
                    <a:pt x="102" y="43"/>
                  </a:lnTo>
                  <a:lnTo>
                    <a:pt x="104" y="37"/>
                  </a:lnTo>
                  <a:lnTo>
                    <a:pt x="108" y="32"/>
                  </a:lnTo>
                  <a:lnTo>
                    <a:pt x="110" y="29"/>
                  </a:lnTo>
                  <a:lnTo>
                    <a:pt x="112" y="24"/>
                  </a:lnTo>
                  <a:lnTo>
                    <a:pt x="115" y="21"/>
                  </a:lnTo>
                  <a:lnTo>
                    <a:pt x="117" y="17"/>
                  </a:lnTo>
                  <a:lnTo>
                    <a:pt x="119" y="15"/>
                  </a:lnTo>
                  <a:lnTo>
                    <a:pt x="121" y="13"/>
                  </a:lnTo>
                  <a:lnTo>
                    <a:pt x="123" y="10"/>
                  </a:lnTo>
                  <a:lnTo>
                    <a:pt x="125" y="9"/>
                  </a:lnTo>
                  <a:lnTo>
                    <a:pt x="127" y="8"/>
                  </a:lnTo>
                  <a:lnTo>
                    <a:pt x="128" y="6"/>
                  </a:lnTo>
                  <a:lnTo>
                    <a:pt x="131" y="5"/>
                  </a:lnTo>
                  <a:lnTo>
                    <a:pt x="133" y="4"/>
                  </a:lnTo>
                  <a:lnTo>
                    <a:pt x="135" y="4"/>
                  </a:lnTo>
                  <a:lnTo>
                    <a:pt x="138" y="2"/>
                  </a:lnTo>
                  <a:lnTo>
                    <a:pt x="141" y="1"/>
                  </a:lnTo>
                  <a:lnTo>
                    <a:pt x="143" y="1"/>
                  </a:lnTo>
                  <a:lnTo>
                    <a:pt x="147" y="0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73" y="0"/>
                  </a:lnTo>
                  <a:lnTo>
                    <a:pt x="168" y="32"/>
                  </a:lnTo>
                  <a:lnTo>
                    <a:pt x="162" y="32"/>
                  </a:lnTo>
                  <a:lnTo>
                    <a:pt x="161" y="32"/>
                  </a:lnTo>
                  <a:lnTo>
                    <a:pt x="159" y="32"/>
                  </a:lnTo>
                  <a:lnTo>
                    <a:pt x="158" y="32"/>
                  </a:lnTo>
                  <a:lnTo>
                    <a:pt x="157" y="32"/>
                  </a:lnTo>
                  <a:lnTo>
                    <a:pt x="156" y="32"/>
                  </a:lnTo>
                  <a:lnTo>
                    <a:pt x="155" y="32"/>
                  </a:lnTo>
                  <a:lnTo>
                    <a:pt x="155" y="33"/>
                  </a:lnTo>
                  <a:lnTo>
                    <a:pt x="154" y="33"/>
                  </a:lnTo>
                  <a:lnTo>
                    <a:pt x="153" y="33"/>
                  </a:lnTo>
                  <a:lnTo>
                    <a:pt x="153" y="35"/>
                  </a:lnTo>
                  <a:lnTo>
                    <a:pt x="151" y="35"/>
                  </a:lnTo>
                  <a:lnTo>
                    <a:pt x="151" y="36"/>
                  </a:lnTo>
                  <a:lnTo>
                    <a:pt x="150" y="36"/>
                  </a:lnTo>
                  <a:lnTo>
                    <a:pt x="149" y="36"/>
                  </a:lnTo>
                  <a:lnTo>
                    <a:pt x="149" y="37"/>
                  </a:lnTo>
                  <a:lnTo>
                    <a:pt x="148" y="38"/>
                  </a:lnTo>
                  <a:lnTo>
                    <a:pt x="147" y="39"/>
                  </a:lnTo>
                  <a:lnTo>
                    <a:pt x="147" y="40"/>
                  </a:lnTo>
                  <a:lnTo>
                    <a:pt x="146" y="42"/>
                  </a:lnTo>
                  <a:lnTo>
                    <a:pt x="145" y="43"/>
                  </a:lnTo>
                  <a:lnTo>
                    <a:pt x="145" y="44"/>
                  </a:lnTo>
                  <a:lnTo>
                    <a:pt x="143" y="45"/>
                  </a:lnTo>
                  <a:lnTo>
                    <a:pt x="143" y="47"/>
                  </a:lnTo>
                  <a:lnTo>
                    <a:pt x="140" y="51"/>
                  </a:lnTo>
                  <a:lnTo>
                    <a:pt x="138" y="54"/>
                  </a:lnTo>
                  <a:lnTo>
                    <a:pt x="135" y="58"/>
                  </a:lnTo>
                  <a:lnTo>
                    <a:pt x="133" y="61"/>
                  </a:lnTo>
                  <a:lnTo>
                    <a:pt x="132" y="63"/>
                  </a:lnTo>
                  <a:lnTo>
                    <a:pt x="130" y="67"/>
                  </a:lnTo>
                  <a:lnTo>
                    <a:pt x="127" y="69"/>
                  </a:lnTo>
                  <a:lnTo>
                    <a:pt x="126" y="71"/>
                  </a:lnTo>
                  <a:lnTo>
                    <a:pt x="124" y="74"/>
                  </a:lnTo>
                  <a:lnTo>
                    <a:pt x="123" y="75"/>
                  </a:lnTo>
                  <a:lnTo>
                    <a:pt x="121" y="76"/>
                  </a:lnTo>
                  <a:lnTo>
                    <a:pt x="120" y="78"/>
                  </a:lnTo>
                  <a:lnTo>
                    <a:pt x="118" y="78"/>
                  </a:lnTo>
                  <a:lnTo>
                    <a:pt x="117" y="80"/>
                  </a:lnTo>
                  <a:lnTo>
                    <a:pt x="116" y="81"/>
                  </a:lnTo>
                  <a:lnTo>
                    <a:pt x="115" y="82"/>
                  </a:lnTo>
                  <a:lnTo>
                    <a:pt x="113" y="82"/>
                  </a:lnTo>
                  <a:lnTo>
                    <a:pt x="112" y="83"/>
                  </a:lnTo>
                  <a:lnTo>
                    <a:pt x="111" y="83"/>
                  </a:lnTo>
                  <a:lnTo>
                    <a:pt x="110" y="84"/>
                  </a:lnTo>
                  <a:lnTo>
                    <a:pt x="108" y="84"/>
                  </a:lnTo>
                  <a:lnTo>
                    <a:pt x="106" y="85"/>
                  </a:lnTo>
                  <a:lnTo>
                    <a:pt x="105" y="85"/>
                  </a:lnTo>
                  <a:lnTo>
                    <a:pt x="104" y="86"/>
                  </a:lnTo>
                  <a:lnTo>
                    <a:pt x="106" y="86"/>
                  </a:lnTo>
                  <a:lnTo>
                    <a:pt x="109" y="88"/>
                  </a:lnTo>
                  <a:lnTo>
                    <a:pt x="111" y="89"/>
                  </a:lnTo>
                  <a:lnTo>
                    <a:pt x="113" y="90"/>
                  </a:lnTo>
                  <a:lnTo>
                    <a:pt x="116" y="92"/>
                  </a:lnTo>
                  <a:lnTo>
                    <a:pt x="118" y="95"/>
                  </a:lnTo>
                  <a:lnTo>
                    <a:pt x="119" y="97"/>
                  </a:lnTo>
                  <a:lnTo>
                    <a:pt x="121" y="100"/>
                  </a:lnTo>
                  <a:lnTo>
                    <a:pt x="123" y="104"/>
                  </a:lnTo>
                  <a:lnTo>
                    <a:pt x="124" y="107"/>
                  </a:lnTo>
                  <a:lnTo>
                    <a:pt x="125" y="112"/>
                  </a:lnTo>
                  <a:lnTo>
                    <a:pt x="127" y="116"/>
                  </a:lnTo>
                  <a:lnTo>
                    <a:pt x="143" y="174"/>
                  </a:lnTo>
                  <a:lnTo>
                    <a:pt x="101" y="174"/>
                  </a:lnTo>
                  <a:lnTo>
                    <a:pt x="87" y="123"/>
                  </a:lnTo>
                  <a:lnTo>
                    <a:pt x="86" y="120"/>
                  </a:lnTo>
                  <a:lnTo>
                    <a:pt x="85" y="118"/>
                  </a:lnTo>
                  <a:lnTo>
                    <a:pt x="83" y="115"/>
                  </a:lnTo>
                  <a:lnTo>
                    <a:pt x="83" y="113"/>
                  </a:lnTo>
                  <a:lnTo>
                    <a:pt x="82" y="112"/>
                  </a:lnTo>
                  <a:lnTo>
                    <a:pt x="81" y="110"/>
                  </a:lnTo>
                  <a:lnTo>
                    <a:pt x="81" y="108"/>
                  </a:lnTo>
                  <a:lnTo>
                    <a:pt x="80" y="107"/>
                  </a:lnTo>
                  <a:lnTo>
                    <a:pt x="79" y="106"/>
                  </a:lnTo>
                  <a:lnTo>
                    <a:pt x="79" y="105"/>
                  </a:lnTo>
                  <a:lnTo>
                    <a:pt x="78" y="104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4" y="101"/>
                  </a:lnTo>
                  <a:lnTo>
                    <a:pt x="73" y="101"/>
                  </a:lnTo>
                  <a:lnTo>
                    <a:pt x="72" y="101"/>
                  </a:lnTo>
                  <a:lnTo>
                    <a:pt x="71" y="100"/>
                  </a:lnTo>
                  <a:lnTo>
                    <a:pt x="68" y="100"/>
                  </a:lnTo>
                  <a:lnTo>
                    <a:pt x="67" y="100"/>
                  </a:lnTo>
                  <a:lnTo>
                    <a:pt x="66" y="100"/>
                  </a:lnTo>
                  <a:lnTo>
                    <a:pt x="64" y="100"/>
                  </a:lnTo>
                  <a:lnTo>
                    <a:pt x="62" y="100"/>
                  </a:lnTo>
                  <a:lnTo>
                    <a:pt x="60" y="100"/>
                  </a:lnTo>
                  <a:lnTo>
                    <a:pt x="45" y="174"/>
                  </a:lnTo>
                  <a:lnTo>
                    <a:pt x="0" y="17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6" name="Freeform 173"/>
            <p:cNvSpPr>
              <a:spLocks noEditPoints="1"/>
            </p:cNvSpPr>
            <p:nvPr/>
          </p:nvSpPr>
          <p:spPr bwMode="auto">
            <a:xfrm>
              <a:off x="5739" y="3385"/>
              <a:ext cx="79" cy="91"/>
            </a:xfrm>
            <a:custGeom>
              <a:avLst/>
              <a:gdLst>
                <a:gd name="T0" fmla="*/ 0 w 159"/>
                <a:gd name="T1" fmla="*/ 0 h 184"/>
                <a:gd name="T2" fmla="*/ 0 w 159"/>
                <a:gd name="T3" fmla="*/ 0 h 184"/>
                <a:gd name="T4" fmla="*/ 0 w 159"/>
                <a:gd name="T5" fmla="*/ 0 h 184"/>
                <a:gd name="T6" fmla="*/ 0 w 159"/>
                <a:gd name="T7" fmla="*/ 0 h 184"/>
                <a:gd name="T8" fmla="*/ 0 w 159"/>
                <a:gd name="T9" fmla="*/ 0 h 184"/>
                <a:gd name="T10" fmla="*/ 1 w 159"/>
                <a:gd name="T11" fmla="*/ 0 h 184"/>
                <a:gd name="T12" fmla="*/ 1 w 159"/>
                <a:gd name="T13" fmla="*/ 0 h 184"/>
                <a:gd name="T14" fmla="*/ 1 w 159"/>
                <a:gd name="T15" fmla="*/ 0 h 184"/>
                <a:gd name="T16" fmla="*/ 1 w 159"/>
                <a:gd name="T17" fmla="*/ 0 h 184"/>
                <a:gd name="T18" fmla="*/ 1 w 159"/>
                <a:gd name="T19" fmla="*/ 0 h 184"/>
                <a:gd name="T20" fmla="*/ 1 w 159"/>
                <a:gd name="T21" fmla="*/ 0 h 184"/>
                <a:gd name="T22" fmla="*/ 1 w 159"/>
                <a:gd name="T23" fmla="*/ 0 h 184"/>
                <a:gd name="T24" fmla="*/ 1 w 159"/>
                <a:gd name="T25" fmla="*/ 1 h 184"/>
                <a:gd name="T26" fmla="*/ 1 w 159"/>
                <a:gd name="T27" fmla="*/ 1 h 184"/>
                <a:gd name="T28" fmla="*/ 1 w 159"/>
                <a:gd name="T29" fmla="*/ 1 h 184"/>
                <a:gd name="T30" fmla="*/ 1 w 159"/>
                <a:gd name="T31" fmla="*/ 1 h 184"/>
                <a:gd name="T32" fmla="*/ 0 w 159"/>
                <a:gd name="T33" fmla="*/ 1 h 184"/>
                <a:gd name="T34" fmla="*/ 0 w 159"/>
                <a:gd name="T35" fmla="*/ 1 h 184"/>
                <a:gd name="T36" fmla="*/ 0 w 159"/>
                <a:gd name="T37" fmla="*/ 1 h 184"/>
                <a:gd name="T38" fmla="*/ 0 w 159"/>
                <a:gd name="T39" fmla="*/ 1 h 184"/>
                <a:gd name="T40" fmla="*/ 0 w 159"/>
                <a:gd name="T41" fmla="*/ 1 h 184"/>
                <a:gd name="T42" fmla="*/ 0 w 159"/>
                <a:gd name="T43" fmla="*/ 1 h 184"/>
                <a:gd name="T44" fmla="*/ 0 w 159"/>
                <a:gd name="T45" fmla="*/ 1 h 184"/>
                <a:gd name="T46" fmla="*/ 0 w 159"/>
                <a:gd name="T47" fmla="*/ 1 h 184"/>
                <a:gd name="T48" fmla="*/ 0 w 159"/>
                <a:gd name="T49" fmla="*/ 1 h 184"/>
                <a:gd name="T50" fmla="*/ 0 w 159"/>
                <a:gd name="T51" fmla="*/ 1 h 184"/>
                <a:gd name="T52" fmla="*/ 0 w 159"/>
                <a:gd name="T53" fmla="*/ 0 h 184"/>
                <a:gd name="T54" fmla="*/ 0 w 159"/>
                <a:gd name="T55" fmla="*/ 0 h 184"/>
                <a:gd name="T56" fmla="*/ 0 w 159"/>
                <a:gd name="T57" fmla="*/ 0 h 184"/>
                <a:gd name="T58" fmla="*/ 0 w 159"/>
                <a:gd name="T59" fmla="*/ 0 h 184"/>
                <a:gd name="T60" fmla="*/ 0 w 159"/>
                <a:gd name="T61" fmla="*/ 0 h 184"/>
                <a:gd name="T62" fmla="*/ 0 w 159"/>
                <a:gd name="T63" fmla="*/ 0 h 184"/>
                <a:gd name="T64" fmla="*/ 0 w 159"/>
                <a:gd name="T65" fmla="*/ 0 h 184"/>
                <a:gd name="T66" fmla="*/ 0 w 159"/>
                <a:gd name="T67" fmla="*/ 0 h 184"/>
                <a:gd name="T68" fmla="*/ 0 w 159"/>
                <a:gd name="T69" fmla="*/ 0 h 184"/>
                <a:gd name="T70" fmla="*/ 0 w 159"/>
                <a:gd name="T71" fmla="*/ 0 h 184"/>
                <a:gd name="T72" fmla="*/ 0 w 159"/>
                <a:gd name="T73" fmla="*/ 0 h 184"/>
                <a:gd name="T74" fmla="*/ 0 w 159"/>
                <a:gd name="T75" fmla="*/ 0 h 184"/>
                <a:gd name="T76" fmla="*/ 0 w 159"/>
                <a:gd name="T77" fmla="*/ 0 h 184"/>
                <a:gd name="T78" fmla="*/ 0 w 159"/>
                <a:gd name="T79" fmla="*/ 0 h 184"/>
                <a:gd name="T80" fmla="*/ 0 w 159"/>
                <a:gd name="T81" fmla="*/ 0 h 184"/>
                <a:gd name="T82" fmla="*/ 0 w 159"/>
                <a:gd name="T83" fmla="*/ 0 h 184"/>
                <a:gd name="T84" fmla="*/ 0 w 159"/>
                <a:gd name="T85" fmla="*/ 0 h 184"/>
                <a:gd name="T86" fmla="*/ 0 w 159"/>
                <a:gd name="T87" fmla="*/ 0 h 184"/>
                <a:gd name="T88" fmla="*/ 0 w 159"/>
                <a:gd name="T89" fmla="*/ 0 h 184"/>
                <a:gd name="T90" fmla="*/ 0 w 159"/>
                <a:gd name="T91" fmla="*/ 0 h 184"/>
                <a:gd name="T92" fmla="*/ 0 w 159"/>
                <a:gd name="T93" fmla="*/ 0 h 184"/>
                <a:gd name="T94" fmla="*/ 0 w 159"/>
                <a:gd name="T95" fmla="*/ 0 h 184"/>
                <a:gd name="T96" fmla="*/ 0 w 159"/>
                <a:gd name="T97" fmla="*/ 1 h 184"/>
                <a:gd name="T98" fmla="*/ 0 w 159"/>
                <a:gd name="T99" fmla="*/ 1 h 184"/>
                <a:gd name="T100" fmla="*/ 0 w 159"/>
                <a:gd name="T101" fmla="*/ 1 h 184"/>
                <a:gd name="T102" fmla="*/ 0 w 159"/>
                <a:gd name="T103" fmla="*/ 1 h 184"/>
                <a:gd name="T104" fmla="*/ 0 w 159"/>
                <a:gd name="T105" fmla="*/ 1 h 184"/>
                <a:gd name="T106" fmla="*/ 0 w 159"/>
                <a:gd name="T107" fmla="*/ 1 h 184"/>
                <a:gd name="T108" fmla="*/ 0 w 159"/>
                <a:gd name="T109" fmla="*/ 1 h 184"/>
                <a:gd name="T110" fmla="*/ 0 w 159"/>
                <a:gd name="T111" fmla="*/ 1 h 184"/>
                <a:gd name="T112" fmla="*/ 0 w 159"/>
                <a:gd name="T113" fmla="*/ 1 h 184"/>
                <a:gd name="T114" fmla="*/ 0 w 159"/>
                <a:gd name="T115" fmla="*/ 0 h 184"/>
                <a:gd name="T116" fmla="*/ 0 w 159"/>
                <a:gd name="T117" fmla="*/ 0 h 1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"/>
                <a:gd name="T178" fmla="*/ 0 h 184"/>
                <a:gd name="T179" fmla="*/ 159 w 159"/>
                <a:gd name="T180" fmla="*/ 184 h 18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" h="184">
                  <a:moveTo>
                    <a:pt x="63" y="53"/>
                  </a:moveTo>
                  <a:lnTo>
                    <a:pt x="18" y="50"/>
                  </a:lnTo>
                  <a:lnTo>
                    <a:pt x="19" y="45"/>
                  </a:lnTo>
                  <a:lnTo>
                    <a:pt x="20" y="42"/>
                  </a:lnTo>
                  <a:lnTo>
                    <a:pt x="23" y="38"/>
                  </a:lnTo>
                  <a:lnTo>
                    <a:pt x="24" y="35"/>
                  </a:lnTo>
                  <a:lnTo>
                    <a:pt x="26" y="32"/>
                  </a:lnTo>
                  <a:lnTo>
                    <a:pt x="28" y="29"/>
                  </a:lnTo>
                  <a:lnTo>
                    <a:pt x="31" y="26"/>
                  </a:lnTo>
                  <a:lnTo>
                    <a:pt x="33" y="23"/>
                  </a:lnTo>
                  <a:lnTo>
                    <a:pt x="35" y="21"/>
                  </a:lnTo>
                  <a:lnTo>
                    <a:pt x="38" y="18"/>
                  </a:lnTo>
                  <a:lnTo>
                    <a:pt x="41" y="15"/>
                  </a:lnTo>
                  <a:lnTo>
                    <a:pt x="44" y="14"/>
                  </a:lnTo>
                  <a:lnTo>
                    <a:pt x="47" y="12"/>
                  </a:lnTo>
                  <a:lnTo>
                    <a:pt x="50" y="10"/>
                  </a:lnTo>
                  <a:lnTo>
                    <a:pt x="55" y="7"/>
                  </a:lnTo>
                  <a:lnTo>
                    <a:pt x="58" y="6"/>
                  </a:lnTo>
                  <a:lnTo>
                    <a:pt x="62" y="5"/>
                  </a:lnTo>
                  <a:lnTo>
                    <a:pt x="66" y="3"/>
                  </a:lnTo>
                  <a:lnTo>
                    <a:pt x="71" y="3"/>
                  </a:lnTo>
                  <a:lnTo>
                    <a:pt x="76" y="2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10" y="0"/>
                  </a:lnTo>
                  <a:lnTo>
                    <a:pt x="115" y="2"/>
                  </a:lnTo>
                  <a:lnTo>
                    <a:pt x="118" y="3"/>
                  </a:lnTo>
                  <a:lnTo>
                    <a:pt x="123" y="4"/>
                  </a:lnTo>
                  <a:lnTo>
                    <a:pt x="126" y="5"/>
                  </a:lnTo>
                  <a:lnTo>
                    <a:pt x="131" y="6"/>
                  </a:lnTo>
                  <a:lnTo>
                    <a:pt x="134" y="7"/>
                  </a:lnTo>
                  <a:lnTo>
                    <a:pt x="137" y="10"/>
                  </a:lnTo>
                  <a:lnTo>
                    <a:pt x="140" y="12"/>
                  </a:lnTo>
                  <a:lnTo>
                    <a:pt x="144" y="14"/>
                  </a:lnTo>
                  <a:lnTo>
                    <a:pt x="146" y="17"/>
                  </a:lnTo>
                  <a:lnTo>
                    <a:pt x="147" y="19"/>
                  </a:lnTo>
                  <a:lnTo>
                    <a:pt x="149" y="21"/>
                  </a:lnTo>
                  <a:lnTo>
                    <a:pt x="152" y="23"/>
                  </a:lnTo>
                  <a:lnTo>
                    <a:pt x="153" y="26"/>
                  </a:lnTo>
                  <a:lnTo>
                    <a:pt x="154" y="29"/>
                  </a:lnTo>
                  <a:lnTo>
                    <a:pt x="155" y="32"/>
                  </a:lnTo>
                  <a:lnTo>
                    <a:pt x="156" y="35"/>
                  </a:lnTo>
                  <a:lnTo>
                    <a:pt x="157" y="37"/>
                  </a:lnTo>
                  <a:lnTo>
                    <a:pt x="157" y="41"/>
                  </a:lnTo>
                  <a:lnTo>
                    <a:pt x="157" y="44"/>
                  </a:lnTo>
                  <a:lnTo>
                    <a:pt x="159" y="48"/>
                  </a:lnTo>
                  <a:lnTo>
                    <a:pt x="157" y="49"/>
                  </a:lnTo>
                  <a:lnTo>
                    <a:pt x="157" y="50"/>
                  </a:lnTo>
                  <a:lnTo>
                    <a:pt x="157" y="51"/>
                  </a:lnTo>
                  <a:lnTo>
                    <a:pt x="157" y="52"/>
                  </a:lnTo>
                  <a:lnTo>
                    <a:pt x="157" y="55"/>
                  </a:lnTo>
                  <a:lnTo>
                    <a:pt x="157" y="56"/>
                  </a:lnTo>
                  <a:lnTo>
                    <a:pt x="157" y="57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3"/>
                  </a:lnTo>
                  <a:lnTo>
                    <a:pt x="157" y="65"/>
                  </a:lnTo>
                  <a:lnTo>
                    <a:pt x="156" y="66"/>
                  </a:lnTo>
                  <a:lnTo>
                    <a:pt x="156" y="68"/>
                  </a:lnTo>
                  <a:lnTo>
                    <a:pt x="156" y="71"/>
                  </a:lnTo>
                  <a:lnTo>
                    <a:pt x="155" y="73"/>
                  </a:lnTo>
                  <a:lnTo>
                    <a:pt x="155" y="76"/>
                  </a:lnTo>
                  <a:lnTo>
                    <a:pt x="154" y="80"/>
                  </a:lnTo>
                  <a:lnTo>
                    <a:pt x="153" y="85"/>
                  </a:lnTo>
                  <a:lnTo>
                    <a:pt x="152" y="88"/>
                  </a:lnTo>
                  <a:lnTo>
                    <a:pt x="152" y="94"/>
                  </a:lnTo>
                  <a:lnTo>
                    <a:pt x="150" y="98"/>
                  </a:lnTo>
                  <a:lnTo>
                    <a:pt x="149" y="104"/>
                  </a:lnTo>
                  <a:lnTo>
                    <a:pt x="148" y="111"/>
                  </a:lnTo>
                  <a:lnTo>
                    <a:pt x="147" y="116"/>
                  </a:lnTo>
                  <a:lnTo>
                    <a:pt x="146" y="120"/>
                  </a:lnTo>
                  <a:lnTo>
                    <a:pt x="145" y="125"/>
                  </a:lnTo>
                  <a:lnTo>
                    <a:pt x="144" y="129"/>
                  </a:lnTo>
                  <a:lnTo>
                    <a:pt x="144" y="133"/>
                  </a:lnTo>
                  <a:lnTo>
                    <a:pt x="142" y="138"/>
                  </a:lnTo>
                  <a:lnTo>
                    <a:pt x="142" y="141"/>
                  </a:lnTo>
                  <a:lnTo>
                    <a:pt x="141" y="143"/>
                  </a:lnTo>
                  <a:lnTo>
                    <a:pt x="141" y="147"/>
                  </a:lnTo>
                  <a:lnTo>
                    <a:pt x="141" y="149"/>
                  </a:lnTo>
                  <a:lnTo>
                    <a:pt x="141" y="153"/>
                  </a:lnTo>
                  <a:lnTo>
                    <a:pt x="141" y="155"/>
                  </a:lnTo>
                  <a:lnTo>
                    <a:pt x="141" y="156"/>
                  </a:lnTo>
                  <a:lnTo>
                    <a:pt x="141" y="158"/>
                  </a:lnTo>
                  <a:lnTo>
                    <a:pt x="141" y="161"/>
                  </a:lnTo>
                  <a:lnTo>
                    <a:pt x="141" y="162"/>
                  </a:lnTo>
                  <a:lnTo>
                    <a:pt x="141" y="164"/>
                  </a:lnTo>
                  <a:lnTo>
                    <a:pt x="141" y="166"/>
                  </a:lnTo>
                  <a:lnTo>
                    <a:pt x="142" y="169"/>
                  </a:lnTo>
                  <a:lnTo>
                    <a:pt x="142" y="170"/>
                  </a:lnTo>
                  <a:lnTo>
                    <a:pt x="142" y="172"/>
                  </a:lnTo>
                  <a:lnTo>
                    <a:pt x="144" y="174"/>
                  </a:lnTo>
                  <a:lnTo>
                    <a:pt x="144" y="177"/>
                  </a:lnTo>
                  <a:lnTo>
                    <a:pt x="145" y="179"/>
                  </a:lnTo>
                  <a:lnTo>
                    <a:pt x="101" y="179"/>
                  </a:lnTo>
                  <a:lnTo>
                    <a:pt x="100" y="177"/>
                  </a:lnTo>
                  <a:lnTo>
                    <a:pt x="100" y="176"/>
                  </a:lnTo>
                  <a:lnTo>
                    <a:pt x="99" y="173"/>
                  </a:lnTo>
                  <a:lnTo>
                    <a:pt x="99" y="172"/>
                  </a:lnTo>
                  <a:lnTo>
                    <a:pt x="99" y="171"/>
                  </a:lnTo>
                  <a:lnTo>
                    <a:pt x="97" y="169"/>
                  </a:lnTo>
                  <a:lnTo>
                    <a:pt x="97" y="167"/>
                  </a:lnTo>
                  <a:lnTo>
                    <a:pt x="97" y="165"/>
                  </a:lnTo>
                  <a:lnTo>
                    <a:pt x="97" y="164"/>
                  </a:lnTo>
                  <a:lnTo>
                    <a:pt x="97" y="162"/>
                  </a:lnTo>
                  <a:lnTo>
                    <a:pt x="97" y="161"/>
                  </a:lnTo>
                  <a:lnTo>
                    <a:pt x="97" y="159"/>
                  </a:lnTo>
                  <a:lnTo>
                    <a:pt x="95" y="161"/>
                  </a:lnTo>
                  <a:lnTo>
                    <a:pt x="93" y="163"/>
                  </a:lnTo>
                  <a:lnTo>
                    <a:pt x="92" y="164"/>
                  </a:lnTo>
                  <a:lnTo>
                    <a:pt x="89" y="166"/>
                  </a:lnTo>
                  <a:lnTo>
                    <a:pt x="88" y="167"/>
                  </a:lnTo>
                  <a:lnTo>
                    <a:pt x="86" y="170"/>
                  </a:lnTo>
                  <a:lnTo>
                    <a:pt x="84" y="171"/>
                  </a:lnTo>
                  <a:lnTo>
                    <a:pt x="83" y="172"/>
                  </a:lnTo>
                  <a:lnTo>
                    <a:pt x="80" y="173"/>
                  </a:lnTo>
                  <a:lnTo>
                    <a:pt x="78" y="174"/>
                  </a:lnTo>
                  <a:lnTo>
                    <a:pt x="76" y="176"/>
                  </a:lnTo>
                  <a:lnTo>
                    <a:pt x="74" y="178"/>
                  </a:lnTo>
                  <a:lnTo>
                    <a:pt x="72" y="178"/>
                  </a:lnTo>
                  <a:lnTo>
                    <a:pt x="70" y="179"/>
                  </a:lnTo>
                  <a:lnTo>
                    <a:pt x="68" y="180"/>
                  </a:lnTo>
                  <a:lnTo>
                    <a:pt x="65" y="180"/>
                  </a:lnTo>
                  <a:lnTo>
                    <a:pt x="63" y="181"/>
                  </a:lnTo>
                  <a:lnTo>
                    <a:pt x="61" y="181"/>
                  </a:lnTo>
                  <a:lnTo>
                    <a:pt x="58" y="182"/>
                  </a:lnTo>
                  <a:lnTo>
                    <a:pt x="56" y="182"/>
                  </a:lnTo>
                  <a:lnTo>
                    <a:pt x="54" y="182"/>
                  </a:lnTo>
                  <a:lnTo>
                    <a:pt x="51" y="182"/>
                  </a:lnTo>
                  <a:lnTo>
                    <a:pt x="49" y="182"/>
                  </a:lnTo>
                  <a:lnTo>
                    <a:pt x="48" y="184"/>
                  </a:lnTo>
                  <a:lnTo>
                    <a:pt x="44" y="182"/>
                  </a:lnTo>
                  <a:lnTo>
                    <a:pt x="41" y="182"/>
                  </a:lnTo>
                  <a:lnTo>
                    <a:pt x="38" y="182"/>
                  </a:lnTo>
                  <a:lnTo>
                    <a:pt x="34" y="181"/>
                  </a:lnTo>
                  <a:lnTo>
                    <a:pt x="32" y="180"/>
                  </a:lnTo>
                  <a:lnTo>
                    <a:pt x="28" y="179"/>
                  </a:lnTo>
                  <a:lnTo>
                    <a:pt x="26" y="178"/>
                  </a:lnTo>
                  <a:lnTo>
                    <a:pt x="23" y="177"/>
                  </a:lnTo>
                  <a:lnTo>
                    <a:pt x="20" y="176"/>
                  </a:lnTo>
                  <a:lnTo>
                    <a:pt x="18" y="173"/>
                  </a:lnTo>
                  <a:lnTo>
                    <a:pt x="16" y="171"/>
                  </a:lnTo>
                  <a:lnTo>
                    <a:pt x="13" y="170"/>
                  </a:lnTo>
                  <a:lnTo>
                    <a:pt x="11" y="166"/>
                  </a:lnTo>
                  <a:lnTo>
                    <a:pt x="9" y="164"/>
                  </a:lnTo>
                  <a:lnTo>
                    <a:pt x="6" y="162"/>
                  </a:lnTo>
                  <a:lnTo>
                    <a:pt x="5" y="159"/>
                  </a:lnTo>
                  <a:lnTo>
                    <a:pt x="4" y="156"/>
                  </a:lnTo>
                  <a:lnTo>
                    <a:pt x="2" y="153"/>
                  </a:lnTo>
                  <a:lnTo>
                    <a:pt x="2" y="150"/>
                  </a:lnTo>
                  <a:lnTo>
                    <a:pt x="1" y="147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36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1" y="117"/>
                  </a:lnTo>
                  <a:lnTo>
                    <a:pt x="2" y="113"/>
                  </a:lnTo>
                  <a:lnTo>
                    <a:pt x="3" y="110"/>
                  </a:lnTo>
                  <a:lnTo>
                    <a:pt x="4" y="106"/>
                  </a:lnTo>
                  <a:lnTo>
                    <a:pt x="5" y="103"/>
                  </a:lnTo>
                  <a:lnTo>
                    <a:pt x="8" y="101"/>
                  </a:lnTo>
                  <a:lnTo>
                    <a:pt x="10" y="97"/>
                  </a:lnTo>
                  <a:lnTo>
                    <a:pt x="11" y="95"/>
                  </a:lnTo>
                  <a:lnTo>
                    <a:pt x="15" y="93"/>
                  </a:lnTo>
                  <a:lnTo>
                    <a:pt x="17" y="89"/>
                  </a:lnTo>
                  <a:lnTo>
                    <a:pt x="19" y="87"/>
                  </a:lnTo>
                  <a:lnTo>
                    <a:pt x="23" y="86"/>
                  </a:lnTo>
                  <a:lnTo>
                    <a:pt x="27" y="83"/>
                  </a:lnTo>
                  <a:lnTo>
                    <a:pt x="31" y="82"/>
                  </a:lnTo>
                  <a:lnTo>
                    <a:pt x="35" y="80"/>
                  </a:lnTo>
                  <a:lnTo>
                    <a:pt x="40" y="79"/>
                  </a:lnTo>
                  <a:lnTo>
                    <a:pt x="44" y="78"/>
                  </a:lnTo>
                  <a:lnTo>
                    <a:pt x="50" y="76"/>
                  </a:lnTo>
                  <a:lnTo>
                    <a:pt x="56" y="75"/>
                  </a:lnTo>
                  <a:lnTo>
                    <a:pt x="62" y="75"/>
                  </a:lnTo>
                  <a:lnTo>
                    <a:pt x="69" y="75"/>
                  </a:lnTo>
                  <a:lnTo>
                    <a:pt x="73" y="74"/>
                  </a:lnTo>
                  <a:lnTo>
                    <a:pt x="78" y="73"/>
                  </a:lnTo>
                  <a:lnTo>
                    <a:pt x="83" y="73"/>
                  </a:lnTo>
                  <a:lnTo>
                    <a:pt x="87" y="72"/>
                  </a:lnTo>
                  <a:lnTo>
                    <a:pt x="92" y="72"/>
                  </a:lnTo>
                  <a:lnTo>
                    <a:pt x="95" y="71"/>
                  </a:lnTo>
                  <a:lnTo>
                    <a:pt x="99" y="71"/>
                  </a:lnTo>
                  <a:lnTo>
                    <a:pt x="102" y="70"/>
                  </a:lnTo>
                  <a:lnTo>
                    <a:pt x="104" y="68"/>
                  </a:lnTo>
                  <a:lnTo>
                    <a:pt x="108" y="68"/>
                  </a:lnTo>
                  <a:lnTo>
                    <a:pt x="110" y="67"/>
                  </a:lnTo>
                  <a:lnTo>
                    <a:pt x="112" y="67"/>
                  </a:lnTo>
                  <a:lnTo>
                    <a:pt x="112" y="65"/>
                  </a:lnTo>
                  <a:lnTo>
                    <a:pt x="112" y="64"/>
                  </a:lnTo>
                  <a:lnTo>
                    <a:pt x="112" y="63"/>
                  </a:lnTo>
                  <a:lnTo>
                    <a:pt x="114" y="60"/>
                  </a:lnTo>
                  <a:lnTo>
                    <a:pt x="114" y="59"/>
                  </a:lnTo>
                  <a:lnTo>
                    <a:pt x="114" y="58"/>
                  </a:lnTo>
                  <a:lnTo>
                    <a:pt x="114" y="57"/>
                  </a:lnTo>
                  <a:lnTo>
                    <a:pt x="114" y="56"/>
                  </a:lnTo>
                  <a:lnTo>
                    <a:pt x="114" y="55"/>
                  </a:lnTo>
                  <a:lnTo>
                    <a:pt x="114" y="53"/>
                  </a:lnTo>
                  <a:lnTo>
                    <a:pt x="114" y="52"/>
                  </a:lnTo>
                  <a:lnTo>
                    <a:pt x="115" y="52"/>
                  </a:lnTo>
                  <a:lnTo>
                    <a:pt x="114" y="50"/>
                  </a:lnTo>
                  <a:lnTo>
                    <a:pt x="114" y="49"/>
                  </a:lnTo>
                  <a:lnTo>
                    <a:pt x="114" y="48"/>
                  </a:lnTo>
                  <a:lnTo>
                    <a:pt x="114" y="47"/>
                  </a:lnTo>
                  <a:lnTo>
                    <a:pt x="114" y="45"/>
                  </a:lnTo>
                  <a:lnTo>
                    <a:pt x="112" y="44"/>
                  </a:lnTo>
                  <a:lnTo>
                    <a:pt x="112" y="43"/>
                  </a:lnTo>
                  <a:lnTo>
                    <a:pt x="111" y="42"/>
                  </a:lnTo>
                  <a:lnTo>
                    <a:pt x="110" y="41"/>
                  </a:lnTo>
                  <a:lnTo>
                    <a:pt x="109" y="40"/>
                  </a:lnTo>
                  <a:lnTo>
                    <a:pt x="108" y="38"/>
                  </a:lnTo>
                  <a:lnTo>
                    <a:pt x="107" y="37"/>
                  </a:lnTo>
                  <a:lnTo>
                    <a:pt x="106" y="36"/>
                  </a:lnTo>
                  <a:lnTo>
                    <a:pt x="104" y="36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0" y="34"/>
                  </a:lnTo>
                  <a:lnTo>
                    <a:pt x="99" y="34"/>
                  </a:lnTo>
                  <a:lnTo>
                    <a:pt x="96" y="34"/>
                  </a:lnTo>
                  <a:lnTo>
                    <a:pt x="95" y="34"/>
                  </a:lnTo>
                  <a:lnTo>
                    <a:pt x="93" y="34"/>
                  </a:lnTo>
                  <a:lnTo>
                    <a:pt x="92" y="34"/>
                  </a:lnTo>
                  <a:lnTo>
                    <a:pt x="89" y="34"/>
                  </a:lnTo>
                  <a:lnTo>
                    <a:pt x="87" y="34"/>
                  </a:lnTo>
                  <a:lnTo>
                    <a:pt x="85" y="34"/>
                  </a:lnTo>
                  <a:lnTo>
                    <a:pt x="84" y="34"/>
                  </a:lnTo>
                  <a:lnTo>
                    <a:pt x="81" y="34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4" y="37"/>
                  </a:lnTo>
                  <a:lnTo>
                    <a:pt x="73" y="38"/>
                  </a:lnTo>
                  <a:lnTo>
                    <a:pt x="72" y="40"/>
                  </a:lnTo>
                  <a:lnTo>
                    <a:pt x="71" y="40"/>
                  </a:lnTo>
                  <a:lnTo>
                    <a:pt x="70" y="41"/>
                  </a:lnTo>
                  <a:lnTo>
                    <a:pt x="69" y="42"/>
                  </a:lnTo>
                  <a:lnTo>
                    <a:pt x="68" y="43"/>
                  </a:lnTo>
                  <a:lnTo>
                    <a:pt x="66" y="44"/>
                  </a:lnTo>
                  <a:lnTo>
                    <a:pt x="65" y="45"/>
                  </a:lnTo>
                  <a:lnTo>
                    <a:pt x="65" y="47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3" y="50"/>
                  </a:lnTo>
                  <a:lnTo>
                    <a:pt x="63" y="51"/>
                  </a:lnTo>
                  <a:lnTo>
                    <a:pt x="63" y="53"/>
                  </a:lnTo>
                  <a:close/>
                  <a:moveTo>
                    <a:pt x="106" y="97"/>
                  </a:moveTo>
                  <a:lnTo>
                    <a:pt x="104" y="97"/>
                  </a:lnTo>
                  <a:lnTo>
                    <a:pt x="103" y="97"/>
                  </a:lnTo>
                  <a:lnTo>
                    <a:pt x="102" y="98"/>
                  </a:lnTo>
                  <a:lnTo>
                    <a:pt x="101" y="98"/>
                  </a:lnTo>
                  <a:lnTo>
                    <a:pt x="100" y="98"/>
                  </a:lnTo>
                  <a:lnTo>
                    <a:pt x="99" y="98"/>
                  </a:lnTo>
                  <a:lnTo>
                    <a:pt x="97" y="98"/>
                  </a:lnTo>
                  <a:lnTo>
                    <a:pt x="96" y="98"/>
                  </a:lnTo>
                  <a:lnTo>
                    <a:pt x="95" y="98"/>
                  </a:lnTo>
                  <a:lnTo>
                    <a:pt x="95" y="100"/>
                  </a:lnTo>
                  <a:lnTo>
                    <a:pt x="89" y="100"/>
                  </a:lnTo>
                  <a:lnTo>
                    <a:pt x="84" y="101"/>
                  </a:lnTo>
                  <a:lnTo>
                    <a:pt x="79" y="102"/>
                  </a:lnTo>
                  <a:lnTo>
                    <a:pt x="74" y="103"/>
                  </a:lnTo>
                  <a:lnTo>
                    <a:pt x="70" y="104"/>
                  </a:lnTo>
                  <a:lnTo>
                    <a:pt x="66" y="105"/>
                  </a:lnTo>
                  <a:lnTo>
                    <a:pt x="63" y="106"/>
                  </a:lnTo>
                  <a:lnTo>
                    <a:pt x="59" y="108"/>
                  </a:lnTo>
                  <a:lnTo>
                    <a:pt x="56" y="109"/>
                  </a:lnTo>
                  <a:lnTo>
                    <a:pt x="54" y="110"/>
                  </a:lnTo>
                  <a:lnTo>
                    <a:pt x="51" y="111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8" y="115"/>
                  </a:lnTo>
                  <a:lnTo>
                    <a:pt x="47" y="116"/>
                  </a:lnTo>
                  <a:lnTo>
                    <a:pt x="46" y="117"/>
                  </a:lnTo>
                  <a:lnTo>
                    <a:pt x="46" y="118"/>
                  </a:lnTo>
                  <a:lnTo>
                    <a:pt x="44" y="119"/>
                  </a:lnTo>
                  <a:lnTo>
                    <a:pt x="44" y="120"/>
                  </a:lnTo>
                  <a:lnTo>
                    <a:pt x="43" y="123"/>
                  </a:lnTo>
                  <a:lnTo>
                    <a:pt x="43" y="124"/>
                  </a:lnTo>
                  <a:lnTo>
                    <a:pt x="43" y="125"/>
                  </a:lnTo>
                  <a:lnTo>
                    <a:pt x="43" y="127"/>
                  </a:lnTo>
                  <a:lnTo>
                    <a:pt x="43" y="129"/>
                  </a:lnTo>
                  <a:lnTo>
                    <a:pt x="43" y="131"/>
                  </a:lnTo>
                  <a:lnTo>
                    <a:pt x="43" y="132"/>
                  </a:lnTo>
                  <a:lnTo>
                    <a:pt x="43" y="133"/>
                  </a:lnTo>
                  <a:lnTo>
                    <a:pt x="43" y="134"/>
                  </a:lnTo>
                  <a:lnTo>
                    <a:pt x="43" y="135"/>
                  </a:lnTo>
                  <a:lnTo>
                    <a:pt x="44" y="136"/>
                  </a:lnTo>
                  <a:lnTo>
                    <a:pt x="44" y="138"/>
                  </a:lnTo>
                  <a:lnTo>
                    <a:pt x="44" y="139"/>
                  </a:lnTo>
                  <a:lnTo>
                    <a:pt x="46" y="139"/>
                  </a:lnTo>
                  <a:lnTo>
                    <a:pt x="46" y="140"/>
                  </a:lnTo>
                  <a:lnTo>
                    <a:pt x="47" y="141"/>
                  </a:lnTo>
                  <a:lnTo>
                    <a:pt x="48" y="142"/>
                  </a:lnTo>
                  <a:lnTo>
                    <a:pt x="49" y="143"/>
                  </a:lnTo>
                  <a:lnTo>
                    <a:pt x="50" y="144"/>
                  </a:lnTo>
                  <a:lnTo>
                    <a:pt x="51" y="144"/>
                  </a:lnTo>
                  <a:lnTo>
                    <a:pt x="53" y="146"/>
                  </a:lnTo>
                  <a:lnTo>
                    <a:pt x="55" y="146"/>
                  </a:lnTo>
                  <a:lnTo>
                    <a:pt x="56" y="147"/>
                  </a:lnTo>
                  <a:lnTo>
                    <a:pt x="57" y="147"/>
                  </a:lnTo>
                  <a:lnTo>
                    <a:pt x="58" y="147"/>
                  </a:lnTo>
                  <a:lnTo>
                    <a:pt x="61" y="147"/>
                  </a:lnTo>
                  <a:lnTo>
                    <a:pt x="62" y="147"/>
                  </a:lnTo>
                  <a:lnTo>
                    <a:pt x="64" y="148"/>
                  </a:lnTo>
                  <a:lnTo>
                    <a:pt x="65" y="147"/>
                  </a:lnTo>
                  <a:lnTo>
                    <a:pt x="66" y="147"/>
                  </a:lnTo>
                  <a:lnTo>
                    <a:pt x="69" y="147"/>
                  </a:lnTo>
                  <a:lnTo>
                    <a:pt x="70" y="147"/>
                  </a:lnTo>
                  <a:lnTo>
                    <a:pt x="71" y="147"/>
                  </a:lnTo>
                  <a:lnTo>
                    <a:pt x="73" y="146"/>
                  </a:lnTo>
                  <a:lnTo>
                    <a:pt x="74" y="146"/>
                  </a:lnTo>
                  <a:lnTo>
                    <a:pt x="76" y="146"/>
                  </a:lnTo>
                  <a:lnTo>
                    <a:pt x="78" y="144"/>
                  </a:lnTo>
                  <a:lnTo>
                    <a:pt x="79" y="144"/>
                  </a:lnTo>
                  <a:lnTo>
                    <a:pt x="80" y="143"/>
                  </a:lnTo>
                  <a:lnTo>
                    <a:pt x="83" y="143"/>
                  </a:lnTo>
                  <a:lnTo>
                    <a:pt x="84" y="142"/>
                  </a:lnTo>
                  <a:lnTo>
                    <a:pt x="85" y="141"/>
                  </a:lnTo>
                  <a:lnTo>
                    <a:pt x="86" y="140"/>
                  </a:lnTo>
                  <a:lnTo>
                    <a:pt x="87" y="139"/>
                  </a:lnTo>
                  <a:lnTo>
                    <a:pt x="88" y="138"/>
                  </a:lnTo>
                  <a:lnTo>
                    <a:pt x="91" y="136"/>
                  </a:lnTo>
                  <a:lnTo>
                    <a:pt x="91" y="135"/>
                  </a:lnTo>
                  <a:lnTo>
                    <a:pt x="92" y="134"/>
                  </a:lnTo>
                  <a:lnTo>
                    <a:pt x="93" y="133"/>
                  </a:lnTo>
                  <a:lnTo>
                    <a:pt x="94" y="132"/>
                  </a:lnTo>
                  <a:lnTo>
                    <a:pt x="95" y="131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97" y="126"/>
                  </a:lnTo>
                  <a:lnTo>
                    <a:pt x="97" y="124"/>
                  </a:lnTo>
                  <a:lnTo>
                    <a:pt x="99" y="123"/>
                  </a:lnTo>
                  <a:lnTo>
                    <a:pt x="100" y="120"/>
                  </a:lnTo>
                  <a:lnTo>
                    <a:pt x="100" y="118"/>
                  </a:lnTo>
                  <a:lnTo>
                    <a:pt x="101" y="117"/>
                  </a:lnTo>
                  <a:lnTo>
                    <a:pt x="101" y="115"/>
                  </a:lnTo>
                  <a:lnTo>
                    <a:pt x="102" y="111"/>
                  </a:lnTo>
                  <a:lnTo>
                    <a:pt x="102" y="109"/>
                  </a:lnTo>
                  <a:lnTo>
                    <a:pt x="103" y="106"/>
                  </a:lnTo>
                  <a:lnTo>
                    <a:pt x="104" y="104"/>
                  </a:lnTo>
                  <a:lnTo>
                    <a:pt x="106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7" name="Freeform 174"/>
            <p:cNvSpPr>
              <a:spLocks/>
            </p:cNvSpPr>
            <p:nvPr/>
          </p:nvSpPr>
          <p:spPr bwMode="auto">
            <a:xfrm>
              <a:off x="5810" y="3352"/>
              <a:ext cx="60" cy="158"/>
            </a:xfrm>
            <a:custGeom>
              <a:avLst/>
              <a:gdLst>
                <a:gd name="T0" fmla="*/ 1 w 120"/>
                <a:gd name="T1" fmla="*/ 0 h 315"/>
                <a:gd name="T2" fmla="*/ 1 w 120"/>
                <a:gd name="T3" fmla="*/ 1 h 315"/>
                <a:gd name="T4" fmla="*/ 1 w 120"/>
                <a:gd name="T5" fmla="*/ 1 h 315"/>
                <a:gd name="T6" fmla="*/ 1 w 120"/>
                <a:gd name="T7" fmla="*/ 1 h 315"/>
                <a:gd name="T8" fmla="*/ 1 w 120"/>
                <a:gd name="T9" fmla="*/ 1 h 315"/>
                <a:gd name="T10" fmla="*/ 1 w 120"/>
                <a:gd name="T11" fmla="*/ 1 h 315"/>
                <a:gd name="T12" fmla="*/ 1 w 120"/>
                <a:gd name="T13" fmla="*/ 1 h 315"/>
                <a:gd name="T14" fmla="*/ 1 w 120"/>
                <a:gd name="T15" fmla="*/ 1 h 315"/>
                <a:gd name="T16" fmla="*/ 1 w 120"/>
                <a:gd name="T17" fmla="*/ 1 h 315"/>
                <a:gd name="T18" fmla="*/ 1 w 120"/>
                <a:gd name="T19" fmla="*/ 1 h 315"/>
                <a:gd name="T20" fmla="*/ 1 w 120"/>
                <a:gd name="T21" fmla="*/ 1 h 315"/>
                <a:gd name="T22" fmla="*/ 1 w 120"/>
                <a:gd name="T23" fmla="*/ 1 h 315"/>
                <a:gd name="T24" fmla="*/ 1 w 120"/>
                <a:gd name="T25" fmla="*/ 1 h 315"/>
                <a:gd name="T26" fmla="*/ 1 w 120"/>
                <a:gd name="T27" fmla="*/ 2 h 315"/>
                <a:gd name="T28" fmla="*/ 1 w 120"/>
                <a:gd name="T29" fmla="*/ 2 h 315"/>
                <a:gd name="T30" fmla="*/ 1 w 120"/>
                <a:gd name="T31" fmla="*/ 2 h 315"/>
                <a:gd name="T32" fmla="*/ 1 w 120"/>
                <a:gd name="T33" fmla="*/ 2 h 315"/>
                <a:gd name="T34" fmla="*/ 1 w 120"/>
                <a:gd name="T35" fmla="*/ 2 h 315"/>
                <a:gd name="T36" fmla="*/ 1 w 120"/>
                <a:gd name="T37" fmla="*/ 2 h 315"/>
                <a:gd name="T38" fmla="*/ 1 w 120"/>
                <a:gd name="T39" fmla="*/ 2 h 315"/>
                <a:gd name="T40" fmla="*/ 1 w 120"/>
                <a:gd name="T41" fmla="*/ 2 h 315"/>
                <a:gd name="T42" fmla="*/ 1 w 120"/>
                <a:gd name="T43" fmla="*/ 2 h 315"/>
                <a:gd name="T44" fmla="*/ 1 w 120"/>
                <a:gd name="T45" fmla="*/ 2 h 315"/>
                <a:gd name="T46" fmla="*/ 1 w 120"/>
                <a:gd name="T47" fmla="*/ 2 h 315"/>
                <a:gd name="T48" fmla="*/ 1 w 120"/>
                <a:gd name="T49" fmla="*/ 3 h 315"/>
                <a:gd name="T50" fmla="*/ 1 w 120"/>
                <a:gd name="T51" fmla="*/ 3 h 315"/>
                <a:gd name="T52" fmla="*/ 1 w 120"/>
                <a:gd name="T53" fmla="*/ 3 h 315"/>
                <a:gd name="T54" fmla="*/ 1 w 120"/>
                <a:gd name="T55" fmla="*/ 3 h 315"/>
                <a:gd name="T56" fmla="*/ 1 w 120"/>
                <a:gd name="T57" fmla="*/ 3 h 315"/>
                <a:gd name="T58" fmla="*/ 1 w 120"/>
                <a:gd name="T59" fmla="*/ 3 h 315"/>
                <a:gd name="T60" fmla="*/ 1 w 120"/>
                <a:gd name="T61" fmla="*/ 3 h 315"/>
                <a:gd name="T62" fmla="*/ 1 w 120"/>
                <a:gd name="T63" fmla="*/ 3 h 315"/>
                <a:gd name="T64" fmla="*/ 1 w 120"/>
                <a:gd name="T65" fmla="*/ 3 h 315"/>
                <a:gd name="T66" fmla="*/ 1 w 120"/>
                <a:gd name="T67" fmla="*/ 3 h 315"/>
                <a:gd name="T68" fmla="*/ 1 w 120"/>
                <a:gd name="T69" fmla="*/ 3 h 315"/>
                <a:gd name="T70" fmla="*/ 1 w 120"/>
                <a:gd name="T71" fmla="*/ 3 h 315"/>
                <a:gd name="T72" fmla="*/ 1 w 120"/>
                <a:gd name="T73" fmla="*/ 2 h 315"/>
                <a:gd name="T74" fmla="*/ 1 w 120"/>
                <a:gd name="T75" fmla="*/ 2 h 315"/>
                <a:gd name="T76" fmla="*/ 1 w 120"/>
                <a:gd name="T77" fmla="*/ 2 h 315"/>
                <a:gd name="T78" fmla="*/ 1 w 120"/>
                <a:gd name="T79" fmla="*/ 2 h 315"/>
                <a:gd name="T80" fmla="*/ 1 w 120"/>
                <a:gd name="T81" fmla="*/ 2 h 315"/>
                <a:gd name="T82" fmla="*/ 1 w 120"/>
                <a:gd name="T83" fmla="*/ 2 h 315"/>
                <a:gd name="T84" fmla="*/ 1 w 120"/>
                <a:gd name="T85" fmla="*/ 2 h 315"/>
                <a:gd name="T86" fmla="*/ 1 w 120"/>
                <a:gd name="T87" fmla="*/ 2 h 315"/>
                <a:gd name="T88" fmla="*/ 1 w 120"/>
                <a:gd name="T89" fmla="*/ 2 h 315"/>
                <a:gd name="T90" fmla="*/ 1 w 120"/>
                <a:gd name="T91" fmla="*/ 2 h 315"/>
                <a:gd name="T92" fmla="*/ 1 w 120"/>
                <a:gd name="T93" fmla="*/ 2 h 315"/>
                <a:gd name="T94" fmla="*/ 1 w 120"/>
                <a:gd name="T95" fmla="*/ 1 h 315"/>
                <a:gd name="T96" fmla="*/ 1 w 120"/>
                <a:gd name="T97" fmla="*/ 1 h 315"/>
                <a:gd name="T98" fmla="*/ 1 w 120"/>
                <a:gd name="T99" fmla="*/ 1 h 315"/>
                <a:gd name="T100" fmla="*/ 1 w 120"/>
                <a:gd name="T101" fmla="*/ 1 h 315"/>
                <a:gd name="T102" fmla="*/ 1 w 120"/>
                <a:gd name="T103" fmla="*/ 1 h 315"/>
                <a:gd name="T104" fmla="*/ 1 w 120"/>
                <a:gd name="T105" fmla="*/ 1 h 315"/>
                <a:gd name="T106" fmla="*/ 1 w 120"/>
                <a:gd name="T107" fmla="*/ 1 h 315"/>
                <a:gd name="T108" fmla="*/ 1 w 120"/>
                <a:gd name="T109" fmla="*/ 1 h 315"/>
                <a:gd name="T110" fmla="*/ 1 w 120"/>
                <a:gd name="T111" fmla="*/ 1 h 315"/>
                <a:gd name="T112" fmla="*/ 1 w 120"/>
                <a:gd name="T113" fmla="*/ 1 h 315"/>
                <a:gd name="T114" fmla="*/ 1 w 120"/>
                <a:gd name="T115" fmla="*/ 1 h 315"/>
                <a:gd name="T116" fmla="*/ 1 w 120"/>
                <a:gd name="T117" fmla="*/ 1 h 315"/>
                <a:gd name="T118" fmla="*/ 1 w 120"/>
                <a:gd name="T119" fmla="*/ 1 h 315"/>
                <a:gd name="T120" fmla="*/ 1 w 120"/>
                <a:gd name="T121" fmla="*/ 1 h 315"/>
                <a:gd name="T122" fmla="*/ 1 w 120"/>
                <a:gd name="T123" fmla="*/ 0 h 3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"/>
                <a:gd name="T187" fmla="*/ 0 h 315"/>
                <a:gd name="T188" fmla="*/ 120 w 120"/>
                <a:gd name="T189" fmla="*/ 315 h 31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" h="315">
                  <a:moveTo>
                    <a:pt x="64" y="0"/>
                  </a:moveTo>
                  <a:lnTo>
                    <a:pt x="95" y="0"/>
                  </a:lnTo>
                  <a:lnTo>
                    <a:pt x="96" y="4"/>
                  </a:lnTo>
                  <a:lnTo>
                    <a:pt x="98" y="10"/>
                  </a:lnTo>
                  <a:lnTo>
                    <a:pt x="101" y="15"/>
                  </a:lnTo>
                  <a:lnTo>
                    <a:pt x="102" y="21"/>
                  </a:lnTo>
                  <a:lnTo>
                    <a:pt x="104" y="25"/>
                  </a:lnTo>
                  <a:lnTo>
                    <a:pt x="105" y="31"/>
                  </a:lnTo>
                  <a:lnTo>
                    <a:pt x="106" y="35"/>
                  </a:lnTo>
                  <a:lnTo>
                    <a:pt x="109" y="41"/>
                  </a:lnTo>
                  <a:lnTo>
                    <a:pt x="110" y="47"/>
                  </a:lnTo>
                  <a:lnTo>
                    <a:pt x="111" y="52"/>
                  </a:lnTo>
                  <a:lnTo>
                    <a:pt x="112" y="57"/>
                  </a:lnTo>
                  <a:lnTo>
                    <a:pt x="113" y="63"/>
                  </a:lnTo>
                  <a:lnTo>
                    <a:pt x="113" y="68"/>
                  </a:lnTo>
                  <a:lnTo>
                    <a:pt x="114" y="74"/>
                  </a:lnTo>
                  <a:lnTo>
                    <a:pt x="115" y="78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8" y="93"/>
                  </a:lnTo>
                  <a:lnTo>
                    <a:pt x="118" y="98"/>
                  </a:lnTo>
                  <a:lnTo>
                    <a:pt x="119" y="103"/>
                  </a:lnTo>
                  <a:lnTo>
                    <a:pt x="119" y="108"/>
                  </a:lnTo>
                  <a:lnTo>
                    <a:pt x="119" y="113"/>
                  </a:lnTo>
                  <a:lnTo>
                    <a:pt x="119" y="117"/>
                  </a:lnTo>
                  <a:lnTo>
                    <a:pt x="120" y="122"/>
                  </a:lnTo>
                  <a:lnTo>
                    <a:pt x="119" y="127"/>
                  </a:lnTo>
                  <a:lnTo>
                    <a:pt x="119" y="132"/>
                  </a:lnTo>
                  <a:lnTo>
                    <a:pt x="119" y="138"/>
                  </a:lnTo>
                  <a:lnTo>
                    <a:pt x="118" y="144"/>
                  </a:lnTo>
                  <a:lnTo>
                    <a:pt x="118" y="150"/>
                  </a:lnTo>
                  <a:lnTo>
                    <a:pt x="117" y="155"/>
                  </a:lnTo>
                  <a:lnTo>
                    <a:pt x="115" y="160"/>
                  </a:lnTo>
                  <a:lnTo>
                    <a:pt x="114" y="166"/>
                  </a:lnTo>
                  <a:lnTo>
                    <a:pt x="113" y="171"/>
                  </a:lnTo>
                  <a:lnTo>
                    <a:pt x="112" y="177"/>
                  </a:lnTo>
                  <a:lnTo>
                    <a:pt x="111" y="183"/>
                  </a:lnTo>
                  <a:lnTo>
                    <a:pt x="110" y="189"/>
                  </a:lnTo>
                  <a:lnTo>
                    <a:pt x="107" y="194"/>
                  </a:lnTo>
                  <a:lnTo>
                    <a:pt x="105" y="200"/>
                  </a:lnTo>
                  <a:lnTo>
                    <a:pt x="103" y="206"/>
                  </a:lnTo>
                  <a:lnTo>
                    <a:pt x="101" y="212"/>
                  </a:lnTo>
                  <a:lnTo>
                    <a:pt x="98" y="218"/>
                  </a:lnTo>
                  <a:lnTo>
                    <a:pt x="96" y="223"/>
                  </a:lnTo>
                  <a:lnTo>
                    <a:pt x="94" y="229"/>
                  </a:lnTo>
                  <a:lnTo>
                    <a:pt x="90" y="235"/>
                  </a:lnTo>
                  <a:lnTo>
                    <a:pt x="87" y="241"/>
                  </a:lnTo>
                  <a:lnTo>
                    <a:pt x="84" y="246"/>
                  </a:lnTo>
                  <a:lnTo>
                    <a:pt x="81" y="252"/>
                  </a:lnTo>
                  <a:lnTo>
                    <a:pt x="77" y="258"/>
                  </a:lnTo>
                  <a:lnTo>
                    <a:pt x="75" y="261"/>
                  </a:lnTo>
                  <a:lnTo>
                    <a:pt x="72" y="265"/>
                  </a:lnTo>
                  <a:lnTo>
                    <a:pt x="69" y="269"/>
                  </a:lnTo>
                  <a:lnTo>
                    <a:pt x="66" y="274"/>
                  </a:lnTo>
                  <a:lnTo>
                    <a:pt x="64" y="277"/>
                  </a:lnTo>
                  <a:lnTo>
                    <a:pt x="60" y="283"/>
                  </a:lnTo>
                  <a:lnTo>
                    <a:pt x="57" y="288"/>
                  </a:lnTo>
                  <a:lnTo>
                    <a:pt x="52" y="292"/>
                  </a:lnTo>
                  <a:lnTo>
                    <a:pt x="49" y="298"/>
                  </a:lnTo>
                  <a:lnTo>
                    <a:pt x="44" y="304"/>
                  </a:lnTo>
                  <a:lnTo>
                    <a:pt x="39" y="309"/>
                  </a:lnTo>
                  <a:lnTo>
                    <a:pt x="35" y="315"/>
                  </a:lnTo>
                  <a:lnTo>
                    <a:pt x="0" y="315"/>
                  </a:lnTo>
                  <a:lnTo>
                    <a:pt x="5" y="309"/>
                  </a:lnTo>
                  <a:lnTo>
                    <a:pt x="9" y="303"/>
                  </a:lnTo>
                  <a:lnTo>
                    <a:pt x="14" y="297"/>
                  </a:lnTo>
                  <a:lnTo>
                    <a:pt x="19" y="291"/>
                  </a:lnTo>
                  <a:lnTo>
                    <a:pt x="22" y="285"/>
                  </a:lnTo>
                  <a:lnTo>
                    <a:pt x="27" y="279"/>
                  </a:lnTo>
                  <a:lnTo>
                    <a:pt x="30" y="274"/>
                  </a:lnTo>
                  <a:lnTo>
                    <a:pt x="34" y="268"/>
                  </a:lnTo>
                  <a:lnTo>
                    <a:pt x="37" y="262"/>
                  </a:lnTo>
                  <a:lnTo>
                    <a:pt x="41" y="257"/>
                  </a:lnTo>
                  <a:lnTo>
                    <a:pt x="43" y="251"/>
                  </a:lnTo>
                  <a:lnTo>
                    <a:pt x="46" y="246"/>
                  </a:lnTo>
                  <a:lnTo>
                    <a:pt x="49" y="241"/>
                  </a:lnTo>
                  <a:lnTo>
                    <a:pt x="51" y="235"/>
                  </a:lnTo>
                  <a:lnTo>
                    <a:pt x="53" y="229"/>
                  </a:lnTo>
                  <a:lnTo>
                    <a:pt x="56" y="223"/>
                  </a:lnTo>
                  <a:lnTo>
                    <a:pt x="58" y="218"/>
                  </a:lnTo>
                  <a:lnTo>
                    <a:pt x="60" y="212"/>
                  </a:lnTo>
                  <a:lnTo>
                    <a:pt x="61" y="206"/>
                  </a:lnTo>
                  <a:lnTo>
                    <a:pt x="64" y="200"/>
                  </a:lnTo>
                  <a:lnTo>
                    <a:pt x="66" y="194"/>
                  </a:lnTo>
                  <a:lnTo>
                    <a:pt x="67" y="188"/>
                  </a:lnTo>
                  <a:lnTo>
                    <a:pt x="68" y="182"/>
                  </a:lnTo>
                  <a:lnTo>
                    <a:pt x="71" y="176"/>
                  </a:lnTo>
                  <a:lnTo>
                    <a:pt x="72" y="169"/>
                  </a:lnTo>
                  <a:lnTo>
                    <a:pt x="73" y="163"/>
                  </a:lnTo>
                  <a:lnTo>
                    <a:pt x="74" y="156"/>
                  </a:lnTo>
                  <a:lnTo>
                    <a:pt x="75" y="151"/>
                  </a:lnTo>
                  <a:lnTo>
                    <a:pt x="76" y="144"/>
                  </a:lnTo>
                  <a:lnTo>
                    <a:pt x="77" y="138"/>
                  </a:lnTo>
                  <a:lnTo>
                    <a:pt x="77" y="131"/>
                  </a:lnTo>
                  <a:lnTo>
                    <a:pt x="79" y="125"/>
                  </a:lnTo>
                  <a:lnTo>
                    <a:pt x="79" y="120"/>
                  </a:lnTo>
                  <a:lnTo>
                    <a:pt x="79" y="113"/>
                  </a:lnTo>
                  <a:lnTo>
                    <a:pt x="79" y="107"/>
                  </a:lnTo>
                  <a:lnTo>
                    <a:pt x="80" y="101"/>
                  </a:lnTo>
                  <a:lnTo>
                    <a:pt x="79" y="97"/>
                  </a:lnTo>
                  <a:lnTo>
                    <a:pt x="79" y="92"/>
                  </a:lnTo>
                  <a:lnTo>
                    <a:pt x="79" y="88"/>
                  </a:lnTo>
                  <a:lnTo>
                    <a:pt x="79" y="84"/>
                  </a:lnTo>
                  <a:lnTo>
                    <a:pt x="79" y="80"/>
                  </a:lnTo>
                  <a:lnTo>
                    <a:pt x="77" y="76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6" y="64"/>
                  </a:lnTo>
                  <a:lnTo>
                    <a:pt x="76" y="60"/>
                  </a:lnTo>
                  <a:lnTo>
                    <a:pt x="75" y="56"/>
                  </a:lnTo>
                  <a:lnTo>
                    <a:pt x="75" y="53"/>
                  </a:lnTo>
                  <a:lnTo>
                    <a:pt x="74" y="48"/>
                  </a:lnTo>
                  <a:lnTo>
                    <a:pt x="73" y="45"/>
                  </a:lnTo>
                  <a:lnTo>
                    <a:pt x="73" y="40"/>
                  </a:lnTo>
                  <a:lnTo>
                    <a:pt x="72" y="35"/>
                  </a:lnTo>
                  <a:lnTo>
                    <a:pt x="71" y="32"/>
                  </a:lnTo>
                  <a:lnTo>
                    <a:pt x="69" y="27"/>
                  </a:lnTo>
                  <a:lnTo>
                    <a:pt x="69" y="23"/>
                  </a:lnTo>
                  <a:lnTo>
                    <a:pt x="68" y="18"/>
                  </a:lnTo>
                  <a:lnTo>
                    <a:pt x="67" y="14"/>
                  </a:lnTo>
                  <a:lnTo>
                    <a:pt x="66" y="9"/>
                  </a:lnTo>
                  <a:lnTo>
                    <a:pt x="65" y="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8" name="Freeform 175"/>
            <p:cNvSpPr>
              <a:spLocks noEditPoints="1"/>
            </p:cNvSpPr>
            <p:nvPr/>
          </p:nvSpPr>
          <p:spPr bwMode="auto">
            <a:xfrm>
              <a:off x="4315" y="3805"/>
              <a:ext cx="114" cy="122"/>
            </a:xfrm>
            <a:custGeom>
              <a:avLst/>
              <a:gdLst>
                <a:gd name="T0" fmla="*/ 1 w 230"/>
                <a:gd name="T1" fmla="*/ 1 h 244"/>
                <a:gd name="T2" fmla="*/ 1 w 230"/>
                <a:gd name="T3" fmla="*/ 1 h 244"/>
                <a:gd name="T4" fmla="*/ 1 w 230"/>
                <a:gd name="T5" fmla="*/ 1 h 244"/>
                <a:gd name="T6" fmla="*/ 1 w 230"/>
                <a:gd name="T7" fmla="*/ 1 h 244"/>
                <a:gd name="T8" fmla="*/ 1 w 230"/>
                <a:gd name="T9" fmla="*/ 1 h 244"/>
                <a:gd name="T10" fmla="*/ 1 w 230"/>
                <a:gd name="T11" fmla="*/ 1 h 244"/>
                <a:gd name="T12" fmla="*/ 1 w 230"/>
                <a:gd name="T13" fmla="*/ 1 h 244"/>
                <a:gd name="T14" fmla="*/ 1 w 230"/>
                <a:gd name="T15" fmla="*/ 1 h 244"/>
                <a:gd name="T16" fmla="*/ 1 w 230"/>
                <a:gd name="T17" fmla="*/ 2 h 244"/>
                <a:gd name="T18" fmla="*/ 1 w 230"/>
                <a:gd name="T19" fmla="*/ 2 h 244"/>
                <a:gd name="T20" fmla="*/ 1 w 230"/>
                <a:gd name="T21" fmla="*/ 2 h 244"/>
                <a:gd name="T22" fmla="*/ 1 w 230"/>
                <a:gd name="T23" fmla="*/ 2 h 244"/>
                <a:gd name="T24" fmla="*/ 1 w 230"/>
                <a:gd name="T25" fmla="*/ 2 h 244"/>
                <a:gd name="T26" fmla="*/ 1 w 230"/>
                <a:gd name="T27" fmla="*/ 2 h 244"/>
                <a:gd name="T28" fmla="*/ 1 w 230"/>
                <a:gd name="T29" fmla="*/ 2 h 244"/>
                <a:gd name="T30" fmla="*/ 0 w 230"/>
                <a:gd name="T31" fmla="*/ 2 h 244"/>
                <a:gd name="T32" fmla="*/ 0 w 230"/>
                <a:gd name="T33" fmla="*/ 2 h 244"/>
                <a:gd name="T34" fmla="*/ 0 w 230"/>
                <a:gd name="T35" fmla="*/ 2 h 244"/>
                <a:gd name="T36" fmla="*/ 0 w 230"/>
                <a:gd name="T37" fmla="*/ 2 h 244"/>
                <a:gd name="T38" fmla="*/ 0 w 230"/>
                <a:gd name="T39" fmla="*/ 2 h 244"/>
                <a:gd name="T40" fmla="*/ 0 w 230"/>
                <a:gd name="T41" fmla="*/ 2 h 244"/>
                <a:gd name="T42" fmla="*/ 0 w 230"/>
                <a:gd name="T43" fmla="*/ 2 h 244"/>
                <a:gd name="T44" fmla="*/ 0 w 230"/>
                <a:gd name="T45" fmla="*/ 1 h 244"/>
                <a:gd name="T46" fmla="*/ 0 w 230"/>
                <a:gd name="T47" fmla="*/ 1 h 244"/>
                <a:gd name="T48" fmla="*/ 0 w 230"/>
                <a:gd name="T49" fmla="*/ 1 h 244"/>
                <a:gd name="T50" fmla="*/ 0 w 230"/>
                <a:gd name="T51" fmla="*/ 1 h 244"/>
                <a:gd name="T52" fmla="*/ 0 w 230"/>
                <a:gd name="T53" fmla="*/ 1 h 244"/>
                <a:gd name="T54" fmla="*/ 0 w 230"/>
                <a:gd name="T55" fmla="*/ 1 h 244"/>
                <a:gd name="T56" fmla="*/ 0 w 230"/>
                <a:gd name="T57" fmla="*/ 0 h 244"/>
                <a:gd name="T58" fmla="*/ 1 w 230"/>
                <a:gd name="T59" fmla="*/ 2 h 244"/>
                <a:gd name="T60" fmla="*/ 1 w 230"/>
                <a:gd name="T61" fmla="*/ 2 h 244"/>
                <a:gd name="T62" fmla="*/ 1 w 230"/>
                <a:gd name="T63" fmla="*/ 2 h 244"/>
                <a:gd name="T64" fmla="*/ 1 w 230"/>
                <a:gd name="T65" fmla="*/ 2 h 244"/>
                <a:gd name="T66" fmla="*/ 1 w 230"/>
                <a:gd name="T67" fmla="*/ 1 h 244"/>
                <a:gd name="T68" fmla="*/ 1 w 230"/>
                <a:gd name="T69" fmla="*/ 1 h 244"/>
                <a:gd name="T70" fmla="*/ 1 w 230"/>
                <a:gd name="T71" fmla="*/ 1 h 244"/>
                <a:gd name="T72" fmla="*/ 1 w 230"/>
                <a:gd name="T73" fmla="*/ 1 h 244"/>
                <a:gd name="T74" fmla="*/ 1 w 230"/>
                <a:gd name="T75" fmla="*/ 1 h 244"/>
                <a:gd name="T76" fmla="*/ 0 w 230"/>
                <a:gd name="T77" fmla="*/ 1 h 244"/>
                <a:gd name="T78" fmla="*/ 0 w 230"/>
                <a:gd name="T79" fmla="*/ 1 h 244"/>
                <a:gd name="T80" fmla="*/ 0 w 230"/>
                <a:gd name="T81" fmla="*/ 1 h 244"/>
                <a:gd name="T82" fmla="*/ 0 w 230"/>
                <a:gd name="T83" fmla="*/ 1 h 244"/>
                <a:gd name="T84" fmla="*/ 0 w 230"/>
                <a:gd name="T85" fmla="*/ 1 h 244"/>
                <a:gd name="T86" fmla="*/ 0 w 230"/>
                <a:gd name="T87" fmla="*/ 1 h 244"/>
                <a:gd name="T88" fmla="*/ 0 w 230"/>
                <a:gd name="T89" fmla="*/ 2 h 244"/>
                <a:gd name="T90" fmla="*/ 0 w 230"/>
                <a:gd name="T91" fmla="*/ 2 h 244"/>
                <a:gd name="T92" fmla="*/ 0 w 230"/>
                <a:gd name="T93" fmla="*/ 2 h 244"/>
                <a:gd name="T94" fmla="*/ 0 w 230"/>
                <a:gd name="T95" fmla="*/ 2 h 244"/>
                <a:gd name="T96" fmla="*/ 0 w 230"/>
                <a:gd name="T97" fmla="*/ 2 h 244"/>
                <a:gd name="T98" fmla="*/ 0 w 230"/>
                <a:gd name="T99" fmla="*/ 2 h 244"/>
                <a:gd name="T100" fmla="*/ 0 w 230"/>
                <a:gd name="T101" fmla="*/ 2 h 2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0"/>
                <a:gd name="T154" fmla="*/ 0 h 244"/>
                <a:gd name="T155" fmla="*/ 230 w 230"/>
                <a:gd name="T156" fmla="*/ 244 h 2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0" h="244">
                  <a:moveTo>
                    <a:pt x="116" y="0"/>
                  </a:moveTo>
                  <a:lnTo>
                    <a:pt x="159" y="0"/>
                  </a:lnTo>
                  <a:lnTo>
                    <a:pt x="154" y="28"/>
                  </a:lnTo>
                  <a:lnTo>
                    <a:pt x="159" y="28"/>
                  </a:lnTo>
                  <a:lnTo>
                    <a:pt x="164" y="28"/>
                  </a:lnTo>
                  <a:lnTo>
                    <a:pt x="170" y="29"/>
                  </a:lnTo>
                  <a:lnTo>
                    <a:pt x="175" y="30"/>
                  </a:lnTo>
                  <a:lnTo>
                    <a:pt x="180" y="32"/>
                  </a:lnTo>
                  <a:lnTo>
                    <a:pt x="185" y="34"/>
                  </a:lnTo>
                  <a:lnTo>
                    <a:pt x="189" y="35"/>
                  </a:lnTo>
                  <a:lnTo>
                    <a:pt x="194" y="37"/>
                  </a:lnTo>
                  <a:lnTo>
                    <a:pt x="197" y="41"/>
                  </a:lnTo>
                  <a:lnTo>
                    <a:pt x="201" y="43"/>
                  </a:lnTo>
                  <a:lnTo>
                    <a:pt x="205" y="47"/>
                  </a:lnTo>
                  <a:lnTo>
                    <a:pt x="209" y="50"/>
                  </a:lnTo>
                  <a:lnTo>
                    <a:pt x="211" y="52"/>
                  </a:lnTo>
                  <a:lnTo>
                    <a:pt x="215" y="56"/>
                  </a:lnTo>
                  <a:lnTo>
                    <a:pt x="217" y="60"/>
                  </a:lnTo>
                  <a:lnTo>
                    <a:pt x="220" y="64"/>
                  </a:lnTo>
                  <a:lnTo>
                    <a:pt x="222" y="68"/>
                  </a:lnTo>
                  <a:lnTo>
                    <a:pt x="224" y="72"/>
                  </a:lnTo>
                  <a:lnTo>
                    <a:pt x="225" y="77"/>
                  </a:lnTo>
                  <a:lnTo>
                    <a:pt x="227" y="81"/>
                  </a:lnTo>
                  <a:lnTo>
                    <a:pt x="227" y="86"/>
                  </a:lnTo>
                  <a:lnTo>
                    <a:pt x="228" y="90"/>
                  </a:lnTo>
                  <a:lnTo>
                    <a:pt x="228" y="96"/>
                  </a:lnTo>
                  <a:lnTo>
                    <a:pt x="230" y="102"/>
                  </a:lnTo>
                  <a:lnTo>
                    <a:pt x="228" y="105"/>
                  </a:lnTo>
                  <a:lnTo>
                    <a:pt x="228" y="110"/>
                  </a:lnTo>
                  <a:lnTo>
                    <a:pt x="228" y="115"/>
                  </a:lnTo>
                  <a:lnTo>
                    <a:pt x="227" y="119"/>
                  </a:lnTo>
                  <a:lnTo>
                    <a:pt x="226" y="123"/>
                  </a:lnTo>
                  <a:lnTo>
                    <a:pt x="225" y="127"/>
                  </a:lnTo>
                  <a:lnTo>
                    <a:pt x="224" y="132"/>
                  </a:lnTo>
                  <a:lnTo>
                    <a:pt x="223" y="136"/>
                  </a:lnTo>
                  <a:lnTo>
                    <a:pt x="222" y="140"/>
                  </a:lnTo>
                  <a:lnTo>
                    <a:pt x="219" y="145"/>
                  </a:lnTo>
                  <a:lnTo>
                    <a:pt x="217" y="149"/>
                  </a:lnTo>
                  <a:lnTo>
                    <a:pt x="216" y="154"/>
                  </a:lnTo>
                  <a:lnTo>
                    <a:pt x="214" y="157"/>
                  </a:lnTo>
                  <a:lnTo>
                    <a:pt x="211" y="162"/>
                  </a:lnTo>
                  <a:lnTo>
                    <a:pt x="208" y="165"/>
                  </a:lnTo>
                  <a:lnTo>
                    <a:pt x="205" y="169"/>
                  </a:lnTo>
                  <a:lnTo>
                    <a:pt x="202" y="172"/>
                  </a:lnTo>
                  <a:lnTo>
                    <a:pt x="200" y="177"/>
                  </a:lnTo>
                  <a:lnTo>
                    <a:pt x="196" y="179"/>
                  </a:lnTo>
                  <a:lnTo>
                    <a:pt x="193" y="183"/>
                  </a:lnTo>
                  <a:lnTo>
                    <a:pt x="189" y="186"/>
                  </a:lnTo>
                  <a:lnTo>
                    <a:pt x="186" y="189"/>
                  </a:lnTo>
                  <a:lnTo>
                    <a:pt x="181" y="192"/>
                  </a:lnTo>
                  <a:lnTo>
                    <a:pt x="178" y="195"/>
                  </a:lnTo>
                  <a:lnTo>
                    <a:pt x="173" y="198"/>
                  </a:lnTo>
                  <a:lnTo>
                    <a:pt x="169" y="200"/>
                  </a:lnTo>
                  <a:lnTo>
                    <a:pt x="164" y="202"/>
                  </a:lnTo>
                  <a:lnTo>
                    <a:pt x="158" y="203"/>
                  </a:lnTo>
                  <a:lnTo>
                    <a:pt x="154" y="206"/>
                  </a:lnTo>
                  <a:lnTo>
                    <a:pt x="149" y="207"/>
                  </a:lnTo>
                  <a:lnTo>
                    <a:pt x="143" y="208"/>
                  </a:lnTo>
                  <a:lnTo>
                    <a:pt x="139" y="209"/>
                  </a:lnTo>
                  <a:lnTo>
                    <a:pt x="133" y="210"/>
                  </a:lnTo>
                  <a:lnTo>
                    <a:pt x="127" y="211"/>
                  </a:lnTo>
                  <a:lnTo>
                    <a:pt x="121" y="211"/>
                  </a:lnTo>
                  <a:lnTo>
                    <a:pt x="117" y="212"/>
                  </a:lnTo>
                  <a:lnTo>
                    <a:pt x="111" y="244"/>
                  </a:lnTo>
                  <a:lnTo>
                    <a:pt x="66" y="244"/>
                  </a:lnTo>
                  <a:lnTo>
                    <a:pt x="72" y="212"/>
                  </a:lnTo>
                  <a:lnTo>
                    <a:pt x="65" y="211"/>
                  </a:lnTo>
                  <a:lnTo>
                    <a:pt x="59" y="210"/>
                  </a:lnTo>
                  <a:lnTo>
                    <a:pt x="53" y="209"/>
                  </a:lnTo>
                  <a:lnTo>
                    <a:pt x="48" y="207"/>
                  </a:lnTo>
                  <a:lnTo>
                    <a:pt x="43" y="206"/>
                  </a:lnTo>
                  <a:lnTo>
                    <a:pt x="37" y="203"/>
                  </a:lnTo>
                  <a:lnTo>
                    <a:pt x="34" y="201"/>
                  </a:lnTo>
                  <a:lnTo>
                    <a:pt x="29" y="198"/>
                  </a:lnTo>
                  <a:lnTo>
                    <a:pt x="26" y="195"/>
                  </a:lnTo>
                  <a:lnTo>
                    <a:pt x="22" y="192"/>
                  </a:lnTo>
                  <a:lnTo>
                    <a:pt x="19" y="189"/>
                  </a:lnTo>
                  <a:lnTo>
                    <a:pt x="16" y="186"/>
                  </a:lnTo>
                  <a:lnTo>
                    <a:pt x="13" y="181"/>
                  </a:lnTo>
                  <a:lnTo>
                    <a:pt x="11" y="178"/>
                  </a:lnTo>
                  <a:lnTo>
                    <a:pt x="8" y="174"/>
                  </a:lnTo>
                  <a:lnTo>
                    <a:pt x="7" y="170"/>
                  </a:lnTo>
                  <a:lnTo>
                    <a:pt x="5" y="166"/>
                  </a:lnTo>
                  <a:lnTo>
                    <a:pt x="4" y="162"/>
                  </a:lnTo>
                  <a:lnTo>
                    <a:pt x="3" y="158"/>
                  </a:lnTo>
                  <a:lnTo>
                    <a:pt x="2" y="154"/>
                  </a:lnTo>
                  <a:lnTo>
                    <a:pt x="0" y="149"/>
                  </a:lnTo>
                  <a:lnTo>
                    <a:pt x="0" y="145"/>
                  </a:lnTo>
                  <a:lnTo>
                    <a:pt x="0" y="140"/>
                  </a:lnTo>
                  <a:lnTo>
                    <a:pt x="0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2" y="116"/>
                  </a:lnTo>
                  <a:lnTo>
                    <a:pt x="3" y="110"/>
                  </a:lnTo>
                  <a:lnTo>
                    <a:pt x="5" y="104"/>
                  </a:lnTo>
                  <a:lnTo>
                    <a:pt x="7" y="97"/>
                  </a:lnTo>
                  <a:lnTo>
                    <a:pt x="10" y="92"/>
                  </a:lnTo>
                  <a:lnTo>
                    <a:pt x="13" y="86"/>
                  </a:lnTo>
                  <a:lnTo>
                    <a:pt x="16" y="80"/>
                  </a:lnTo>
                  <a:lnTo>
                    <a:pt x="20" y="75"/>
                  </a:lnTo>
                  <a:lnTo>
                    <a:pt x="25" y="70"/>
                  </a:lnTo>
                  <a:lnTo>
                    <a:pt x="29" y="65"/>
                  </a:lnTo>
                  <a:lnTo>
                    <a:pt x="34" y="59"/>
                  </a:lnTo>
                  <a:lnTo>
                    <a:pt x="40" y="55"/>
                  </a:lnTo>
                  <a:lnTo>
                    <a:pt x="45" y="50"/>
                  </a:lnTo>
                  <a:lnTo>
                    <a:pt x="51" y="47"/>
                  </a:lnTo>
                  <a:lnTo>
                    <a:pt x="57" y="43"/>
                  </a:lnTo>
                  <a:lnTo>
                    <a:pt x="64" y="40"/>
                  </a:lnTo>
                  <a:lnTo>
                    <a:pt x="71" y="36"/>
                  </a:lnTo>
                  <a:lnTo>
                    <a:pt x="78" y="34"/>
                  </a:lnTo>
                  <a:lnTo>
                    <a:pt x="86" y="32"/>
                  </a:lnTo>
                  <a:lnTo>
                    <a:pt x="93" y="30"/>
                  </a:lnTo>
                  <a:lnTo>
                    <a:pt x="101" y="28"/>
                  </a:lnTo>
                  <a:lnTo>
                    <a:pt x="110" y="28"/>
                  </a:lnTo>
                  <a:lnTo>
                    <a:pt x="116" y="0"/>
                  </a:lnTo>
                  <a:close/>
                  <a:moveTo>
                    <a:pt x="125" y="171"/>
                  </a:moveTo>
                  <a:lnTo>
                    <a:pt x="128" y="170"/>
                  </a:lnTo>
                  <a:lnTo>
                    <a:pt x="132" y="169"/>
                  </a:lnTo>
                  <a:lnTo>
                    <a:pt x="135" y="169"/>
                  </a:lnTo>
                  <a:lnTo>
                    <a:pt x="139" y="166"/>
                  </a:lnTo>
                  <a:lnTo>
                    <a:pt x="142" y="165"/>
                  </a:lnTo>
                  <a:lnTo>
                    <a:pt x="146" y="164"/>
                  </a:lnTo>
                  <a:lnTo>
                    <a:pt x="149" y="162"/>
                  </a:lnTo>
                  <a:lnTo>
                    <a:pt x="152" y="159"/>
                  </a:lnTo>
                  <a:lnTo>
                    <a:pt x="155" y="157"/>
                  </a:lnTo>
                  <a:lnTo>
                    <a:pt x="158" y="155"/>
                  </a:lnTo>
                  <a:lnTo>
                    <a:pt x="161" y="151"/>
                  </a:lnTo>
                  <a:lnTo>
                    <a:pt x="164" y="149"/>
                  </a:lnTo>
                  <a:lnTo>
                    <a:pt x="166" y="145"/>
                  </a:lnTo>
                  <a:lnTo>
                    <a:pt x="169" y="141"/>
                  </a:lnTo>
                  <a:lnTo>
                    <a:pt x="172" y="138"/>
                  </a:lnTo>
                  <a:lnTo>
                    <a:pt x="173" y="134"/>
                  </a:lnTo>
                  <a:lnTo>
                    <a:pt x="175" y="131"/>
                  </a:lnTo>
                  <a:lnTo>
                    <a:pt x="178" y="127"/>
                  </a:lnTo>
                  <a:lnTo>
                    <a:pt x="179" y="124"/>
                  </a:lnTo>
                  <a:lnTo>
                    <a:pt x="180" y="120"/>
                  </a:lnTo>
                  <a:lnTo>
                    <a:pt x="181" y="117"/>
                  </a:lnTo>
                  <a:lnTo>
                    <a:pt x="181" y="113"/>
                  </a:lnTo>
                  <a:lnTo>
                    <a:pt x="181" y="110"/>
                  </a:lnTo>
                  <a:lnTo>
                    <a:pt x="182" y="106"/>
                  </a:lnTo>
                  <a:lnTo>
                    <a:pt x="181" y="101"/>
                  </a:lnTo>
                  <a:lnTo>
                    <a:pt x="181" y="95"/>
                  </a:lnTo>
                  <a:lnTo>
                    <a:pt x="179" y="90"/>
                  </a:lnTo>
                  <a:lnTo>
                    <a:pt x="178" y="86"/>
                  </a:lnTo>
                  <a:lnTo>
                    <a:pt x="175" y="82"/>
                  </a:lnTo>
                  <a:lnTo>
                    <a:pt x="172" y="79"/>
                  </a:lnTo>
                  <a:lnTo>
                    <a:pt x="170" y="77"/>
                  </a:lnTo>
                  <a:lnTo>
                    <a:pt x="165" y="73"/>
                  </a:lnTo>
                  <a:lnTo>
                    <a:pt x="161" y="72"/>
                  </a:lnTo>
                  <a:lnTo>
                    <a:pt x="156" y="70"/>
                  </a:lnTo>
                  <a:lnTo>
                    <a:pt x="151" y="68"/>
                  </a:lnTo>
                  <a:lnTo>
                    <a:pt x="146" y="68"/>
                  </a:lnTo>
                  <a:lnTo>
                    <a:pt x="125" y="171"/>
                  </a:lnTo>
                  <a:close/>
                  <a:moveTo>
                    <a:pt x="102" y="68"/>
                  </a:moveTo>
                  <a:lnTo>
                    <a:pt x="97" y="68"/>
                  </a:lnTo>
                  <a:lnTo>
                    <a:pt x="94" y="70"/>
                  </a:lnTo>
                  <a:lnTo>
                    <a:pt x="90" y="71"/>
                  </a:lnTo>
                  <a:lnTo>
                    <a:pt x="87" y="72"/>
                  </a:lnTo>
                  <a:lnTo>
                    <a:pt x="84" y="74"/>
                  </a:lnTo>
                  <a:lnTo>
                    <a:pt x="81" y="75"/>
                  </a:lnTo>
                  <a:lnTo>
                    <a:pt x="78" y="78"/>
                  </a:lnTo>
                  <a:lnTo>
                    <a:pt x="74" y="80"/>
                  </a:lnTo>
                  <a:lnTo>
                    <a:pt x="72" y="82"/>
                  </a:lnTo>
                  <a:lnTo>
                    <a:pt x="68" y="85"/>
                  </a:lnTo>
                  <a:lnTo>
                    <a:pt x="66" y="87"/>
                  </a:lnTo>
                  <a:lnTo>
                    <a:pt x="64" y="90"/>
                  </a:lnTo>
                  <a:lnTo>
                    <a:pt x="60" y="93"/>
                  </a:lnTo>
                  <a:lnTo>
                    <a:pt x="58" y="96"/>
                  </a:lnTo>
                  <a:lnTo>
                    <a:pt x="56" y="100"/>
                  </a:lnTo>
                  <a:lnTo>
                    <a:pt x="55" y="103"/>
                  </a:lnTo>
                  <a:lnTo>
                    <a:pt x="52" y="106"/>
                  </a:lnTo>
                  <a:lnTo>
                    <a:pt x="51" y="110"/>
                  </a:lnTo>
                  <a:lnTo>
                    <a:pt x="50" y="115"/>
                  </a:lnTo>
                  <a:lnTo>
                    <a:pt x="49" y="118"/>
                  </a:lnTo>
                  <a:lnTo>
                    <a:pt x="48" y="121"/>
                  </a:lnTo>
                  <a:lnTo>
                    <a:pt x="48" y="126"/>
                  </a:lnTo>
                  <a:lnTo>
                    <a:pt x="48" y="131"/>
                  </a:lnTo>
                  <a:lnTo>
                    <a:pt x="48" y="135"/>
                  </a:lnTo>
                  <a:lnTo>
                    <a:pt x="48" y="138"/>
                  </a:lnTo>
                  <a:lnTo>
                    <a:pt x="48" y="140"/>
                  </a:lnTo>
                  <a:lnTo>
                    <a:pt x="48" y="143"/>
                  </a:lnTo>
                  <a:lnTo>
                    <a:pt x="48" y="146"/>
                  </a:lnTo>
                  <a:lnTo>
                    <a:pt x="49" y="148"/>
                  </a:lnTo>
                  <a:lnTo>
                    <a:pt x="50" y="150"/>
                  </a:lnTo>
                  <a:lnTo>
                    <a:pt x="50" y="153"/>
                  </a:lnTo>
                  <a:lnTo>
                    <a:pt x="51" y="154"/>
                  </a:lnTo>
                  <a:lnTo>
                    <a:pt x="52" y="156"/>
                  </a:lnTo>
                  <a:lnTo>
                    <a:pt x="53" y="158"/>
                  </a:lnTo>
                  <a:lnTo>
                    <a:pt x="55" y="159"/>
                  </a:lnTo>
                  <a:lnTo>
                    <a:pt x="57" y="162"/>
                  </a:lnTo>
                  <a:lnTo>
                    <a:pt x="58" y="163"/>
                  </a:lnTo>
                  <a:lnTo>
                    <a:pt x="60" y="164"/>
                  </a:lnTo>
                  <a:lnTo>
                    <a:pt x="61" y="165"/>
                  </a:lnTo>
                  <a:lnTo>
                    <a:pt x="64" y="166"/>
                  </a:lnTo>
                  <a:lnTo>
                    <a:pt x="66" y="168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72" y="170"/>
                  </a:lnTo>
                  <a:lnTo>
                    <a:pt x="74" y="170"/>
                  </a:lnTo>
                  <a:lnTo>
                    <a:pt x="76" y="170"/>
                  </a:lnTo>
                  <a:lnTo>
                    <a:pt x="79" y="170"/>
                  </a:lnTo>
                  <a:lnTo>
                    <a:pt x="81" y="171"/>
                  </a:lnTo>
                  <a:lnTo>
                    <a:pt x="102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9" name="Freeform 176"/>
            <p:cNvSpPr>
              <a:spLocks noEditPoints="1"/>
            </p:cNvSpPr>
            <p:nvPr/>
          </p:nvSpPr>
          <p:spPr bwMode="auto">
            <a:xfrm>
              <a:off x="4436" y="3836"/>
              <a:ext cx="79" cy="92"/>
            </a:xfrm>
            <a:custGeom>
              <a:avLst/>
              <a:gdLst>
                <a:gd name="T0" fmla="*/ 0 w 159"/>
                <a:gd name="T1" fmla="*/ 1 h 183"/>
                <a:gd name="T2" fmla="*/ 0 w 159"/>
                <a:gd name="T3" fmla="*/ 1 h 183"/>
                <a:gd name="T4" fmla="*/ 0 w 159"/>
                <a:gd name="T5" fmla="*/ 1 h 183"/>
                <a:gd name="T6" fmla="*/ 0 w 159"/>
                <a:gd name="T7" fmla="*/ 0 h 183"/>
                <a:gd name="T8" fmla="*/ 0 w 159"/>
                <a:gd name="T9" fmla="*/ 1 h 183"/>
                <a:gd name="T10" fmla="*/ 1 w 159"/>
                <a:gd name="T11" fmla="*/ 1 h 183"/>
                <a:gd name="T12" fmla="*/ 1 w 159"/>
                <a:gd name="T13" fmla="*/ 1 h 183"/>
                <a:gd name="T14" fmla="*/ 1 w 159"/>
                <a:gd name="T15" fmla="*/ 1 h 183"/>
                <a:gd name="T16" fmla="*/ 1 w 159"/>
                <a:gd name="T17" fmla="*/ 1 h 183"/>
                <a:gd name="T18" fmla="*/ 1 w 159"/>
                <a:gd name="T19" fmla="*/ 1 h 183"/>
                <a:gd name="T20" fmla="*/ 1 w 159"/>
                <a:gd name="T21" fmla="*/ 1 h 183"/>
                <a:gd name="T22" fmla="*/ 1 w 159"/>
                <a:gd name="T23" fmla="*/ 1 h 183"/>
                <a:gd name="T24" fmla="*/ 1 w 159"/>
                <a:gd name="T25" fmla="*/ 1 h 183"/>
                <a:gd name="T26" fmla="*/ 1 w 159"/>
                <a:gd name="T27" fmla="*/ 2 h 183"/>
                <a:gd name="T28" fmla="*/ 1 w 159"/>
                <a:gd name="T29" fmla="*/ 2 h 183"/>
                <a:gd name="T30" fmla="*/ 1 w 159"/>
                <a:gd name="T31" fmla="*/ 2 h 183"/>
                <a:gd name="T32" fmla="*/ 0 w 159"/>
                <a:gd name="T33" fmla="*/ 2 h 183"/>
                <a:gd name="T34" fmla="*/ 0 w 159"/>
                <a:gd name="T35" fmla="*/ 2 h 183"/>
                <a:gd name="T36" fmla="*/ 0 w 159"/>
                <a:gd name="T37" fmla="*/ 2 h 183"/>
                <a:gd name="T38" fmla="*/ 0 w 159"/>
                <a:gd name="T39" fmla="*/ 2 h 183"/>
                <a:gd name="T40" fmla="*/ 0 w 159"/>
                <a:gd name="T41" fmla="*/ 2 h 183"/>
                <a:gd name="T42" fmla="*/ 0 w 159"/>
                <a:gd name="T43" fmla="*/ 2 h 183"/>
                <a:gd name="T44" fmla="*/ 0 w 159"/>
                <a:gd name="T45" fmla="*/ 2 h 183"/>
                <a:gd name="T46" fmla="*/ 0 w 159"/>
                <a:gd name="T47" fmla="*/ 2 h 183"/>
                <a:gd name="T48" fmla="*/ 0 w 159"/>
                <a:gd name="T49" fmla="*/ 2 h 183"/>
                <a:gd name="T50" fmla="*/ 0 w 159"/>
                <a:gd name="T51" fmla="*/ 2 h 183"/>
                <a:gd name="T52" fmla="*/ 0 w 159"/>
                <a:gd name="T53" fmla="*/ 1 h 183"/>
                <a:gd name="T54" fmla="*/ 0 w 159"/>
                <a:gd name="T55" fmla="*/ 1 h 183"/>
                <a:gd name="T56" fmla="*/ 0 w 159"/>
                <a:gd name="T57" fmla="*/ 1 h 183"/>
                <a:gd name="T58" fmla="*/ 0 w 159"/>
                <a:gd name="T59" fmla="*/ 1 h 183"/>
                <a:gd name="T60" fmla="*/ 0 w 159"/>
                <a:gd name="T61" fmla="*/ 1 h 183"/>
                <a:gd name="T62" fmla="*/ 0 w 159"/>
                <a:gd name="T63" fmla="*/ 1 h 183"/>
                <a:gd name="T64" fmla="*/ 0 w 159"/>
                <a:gd name="T65" fmla="*/ 1 h 183"/>
                <a:gd name="T66" fmla="*/ 0 w 159"/>
                <a:gd name="T67" fmla="*/ 1 h 183"/>
                <a:gd name="T68" fmla="*/ 0 w 159"/>
                <a:gd name="T69" fmla="*/ 1 h 183"/>
                <a:gd name="T70" fmla="*/ 0 w 159"/>
                <a:gd name="T71" fmla="*/ 1 h 183"/>
                <a:gd name="T72" fmla="*/ 0 w 159"/>
                <a:gd name="T73" fmla="*/ 1 h 183"/>
                <a:gd name="T74" fmla="*/ 0 w 159"/>
                <a:gd name="T75" fmla="*/ 1 h 183"/>
                <a:gd name="T76" fmla="*/ 0 w 159"/>
                <a:gd name="T77" fmla="*/ 1 h 183"/>
                <a:gd name="T78" fmla="*/ 0 w 159"/>
                <a:gd name="T79" fmla="*/ 1 h 183"/>
                <a:gd name="T80" fmla="*/ 0 w 159"/>
                <a:gd name="T81" fmla="*/ 1 h 183"/>
                <a:gd name="T82" fmla="*/ 0 w 159"/>
                <a:gd name="T83" fmla="*/ 1 h 183"/>
                <a:gd name="T84" fmla="*/ 0 w 159"/>
                <a:gd name="T85" fmla="*/ 1 h 183"/>
                <a:gd name="T86" fmla="*/ 0 w 159"/>
                <a:gd name="T87" fmla="*/ 1 h 183"/>
                <a:gd name="T88" fmla="*/ 0 w 159"/>
                <a:gd name="T89" fmla="*/ 1 h 183"/>
                <a:gd name="T90" fmla="*/ 0 w 159"/>
                <a:gd name="T91" fmla="*/ 1 h 183"/>
                <a:gd name="T92" fmla="*/ 0 w 159"/>
                <a:gd name="T93" fmla="*/ 1 h 183"/>
                <a:gd name="T94" fmla="*/ 0 w 159"/>
                <a:gd name="T95" fmla="*/ 1 h 183"/>
                <a:gd name="T96" fmla="*/ 0 w 159"/>
                <a:gd name="T97" fmla="*/ 1 h 183"/>
                <a:gd name="T98" fmla="*/ 0 w 159"/>
                <a:gd name="T99" fmla="*/ 2 h 183"/>
                <a:gd name="T100" fmla="*/ 0 w 159"/>
                <a:gd name="T101" fmla="*/ 2 h 183"/>
                <a:gd name="T102" fmla="*/ 0 w 159"/>
                <a:gd name="T103" fmla="*/ 2 h 183"/>
                <a:gd name="T104" fmla="*/ 0 w 159"/>
                <a:gd name="T105" fmla="*/ 2 h 183"/>
                <a:gd name="T106" fmla="*/ 0 w 159"/>
                <a:gd name="T107" fmla="*/ 2 h 183"/>
                <a:gd name="T108" fmla="*/ 0 w 159"/>
                <a:gd name="T109" fmla="*/ 2 h 183"/>
                <a:gd name="T110" fmla="*/ 0 w 159"/>
                <a:gd name="T111" fmla="*/ 2 h 183"/>
                <a:gd name="T112" fmla="*/ 0 w 159"/>
                <a:gd name="T113" fmla="*/ 2 h 183"/>
                <a:gd name="T114" fmla="*/ 0 w 159"/>
                <a:gd name="T115" fmla="*/ 1 h 183"/>
                <a:gd name="T116" fmla="*/ 0 w 159"/>
                <a:gd name="T117" fmla="*/ 1 h 1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"/>
                <a:gd name="T178" fmla="*/ 0 h 183"/>
                <a:gd name="T179" fmla="*/ 159 w 159"/>
                <a:gd name="T180" fmla="*/ 183 h 1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" h="183">
                  <a:moveTo>
                    <a:pt x="63" y="53"/>
                  </a:moveTo>
                  <a:lnTo>
                    <a:pt x="19" y="49"/>
                  </a:lnTo>
                  <a:lnTo>
                    <a:pt x="20" y="45"/>
                  </a:lnTo>
                  <a:lnTo>
                    <a:pt x="21" y="41"/>
                  </a:lnTo>
                  <a:lnTo>
                    <a:pt x="22" y="38"/>
                  </a:lnTo>
                  <a:lnTo>
                    <a:pt x="25" y="34"/>
                  </a:lnTo>
                  <a:lnTo>
                    <a:pt x="26" y="31"/>
                  </a:lnTo>
                  <a:lnTo>
                    <a:pt x="28" y="27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5" y="19"/>
                  </a:lnTo>
                  <a:lnTo>
                    <a:pt x="37" y="16"/>
                  </a:lnTo>
                  <a:lnTo>
                    <a:pt x="41" y="14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7"/>
                  </a:lnTo>
                  <a:lnTo>
                    <a:pt x="58" y="4"/>
                  </a:lnTo>
                  <a:lnTo>
                    <a:pt x="61" y="3"/>
                  </a:lnTo>
                  <a:lnTo>
                    <a:pt x="66" y="2"/>
                  </a:lnTo>
                  <a:lnTo>
                    <a:pt x="71" y="1"/>
                  </a:lnTo>
                  <a:lnTo>
                    <a:pt x="75" y="1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4" y="1"/>
                  </a:lnTo>
                  <a:lnTo>
                    <a:pt x="119" y="2"/>
                  </a:lnTo>
                  <a:lnTo>
                    <a:pt x="124" y="3"/>
                  </a:lnTo>
                  <a:lnTo>
                    <a:pt x="127" y="4"/>
                  </a:lnTo>
                  <a:lnTo>
                    <a:pt x="131" y="5"/>
                  </a:lnTo>
                  <a:lnTo>
                    <a:pt x="134" y="7"/>
                  </a:lnTo>
                  <a:lnTo>
                    <a:pt x="137" y="9"/>
                  </a:lnTo>
                  <a:lnTo>
                    <a:pt x="140" y="11"/>
                  </a:lnTo>
                  <a:lnTo>
                    <a:pt x="143" y="14"/>
                  </a:lnTo>
                  <a:lnTo>
                    <a:pt x="145" y="15"/>
                  </a:lnTo>
                  <a:lnTo>
                    <a:pt x="148" y="17"/>
                  </a:lnTo>
                  <a:lnTo>
                    <a:pt x="150" y="19"/>
                  </a:lnTo>
                  <a:lnTo>
                    <a:pt x="151" y="23"/>
                  </a:lnTo>
                  <a:lnTo>
                    <a:pt x="154" y="25"/>
                  </a:lnTo>
                  <a:lnTo>
                    <a:pt x="155" y="27"/>
                  </a:lnTo>
                  <a:lnTo>
                    <a:pt x="156" y="30"/>
                  </a:lnTo>
                  <a:lnTo>
                    <a:pt x="157" y="33"/>
                  </a:lnTo>
                  <a:lnTo>
                    <a:pt x="158" y="35"/>
                  </a:lnTo>
                  <a:lnTo>
                    <a:pt x="158" y="39"/>
                  </a:lnTo>
                  <a:lnTo>
                    <a:pt x="158" y="42"/>
                  </a:lnTo>
                  <a:lnTo>
                    <a:pt x="159" y="46"/>
                  </a:lnTo>
                  <a:lnTo>
                    <a:pt x="158" y="47"/>
                  </a:lnTo>
                  <a:lnTo>
                    <a:pt x="158" y="48"/>
                  </a:lnTo>
                  <a:lnTo>
                    <a:pt x="158" y="49"/>
                  </a:lnTo>
                  <a:lnTo>
                    <a:pt x="158" y="50"/>
                  </a:lnTo>
                  <a:lnTo>
                    <a:pt x="158" y="53"/>
                  </a:lnTo>
                  <a:lnTo>
                    <a:pt x="158" y="54"/>
                  </a:lnTo>
                  <a:lnTo>
                    <a:pt x="158" y="55"/>
                  </a:lnTo>
                  <a:lnTo>
                    <a:pt x="158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7" y="61"/>
                  </a:lnTo>
                  <a:lnTo>
                    <a:pt x="157" y="63"/>
                  </a:lnTo>
                  <a:lnTo>
                    <a:pt x="156" y="64"/>
                  </a:lnTo>
                  <a:lnTo>
                    <a:pt x="156" y="67"/>
                  </a:lnTo>
                  <a:lnTo>
                    <a:pt x="156" y="69"/>
                  </a:lnTo>
                  <a:lnTo>
                    <a:pt x="155" y="72"/>
                  </a:lnTo>
                  <a:lnTo>
                    <a:pt x="155" y="75"/>
                  </a:lnTo>
                  <a:lnTo>
                    <a:pt x="154" y="79"/>
                  </a:lnTo>
                  <a:lnTo>
                    <a:pt x="152" y="83"/>
                  </a:lnTo>
                  <a:lnTo>
                    <a:pt x="151" y="87"/>
                  </a:lnTo>
                  <a:lnTo>
                    <a:pt x="151" y="92"/>
                  </a:lnTo>
                  <a:lnTo>
                    <a:pt x="150" y="98"/>
                  </a:lnTo>
                  <a:lnTo>
                    <a:pt x="149" y="102"/>
                  </a:lnTo>
                  <a:lnTo>
                    <a:pt x="148" y="109"/>
                  </a:lnTo>
                  <a:lnTo>
                    <a:pt x="147" y="114"/>
                  </a:lnTo>
                  <a:lnTo>
                    <a:pt x="145" y="118"/>
                  </a:lnTo>
                  <a:lnTo>
                    <a:pt x="144" y="123"/>
                  </a:lnTo>
                  <a:lnTo>
                    <a:pt x="143" y="128"/>
                  </a:lnTo>
                  <a:lnTo>
                    <a:pt x="143" y="131"/>
                  </a:lnTo>
                  <a:lnTo>
                    <a:pt x="142" y="136"/>
                  </a:lnTo>
                  <a:lnTo>
                    <a:pt x="142" y="139"/>
                  </a:lnTo>
                  <a:lnTo>
                    <a:pt x="141" y="143"/>
                  </a:lnTo>
                  <a:lnTo>
                    <a:pt x="141" y="146"/>
                  </a:lnTo>
                  <a:lnTo>
                    <a:pt x="141" y="148"/>
                  </a:lnTo>
                  <a:lnTo>
                    <a:pt x="141" y="151"/>
                  </a:lnTo>
                  <a:lnTo>
                    <a:pt x="141" y="154"/>
                  </a:lnTo>
                  <a:lnTo>
                    <a:pt x="141" y="155"/>
                  </a:lnTo>
                  <a:lnTo>
                    <a:pt x="141" y="158"/>
                  </a:lnTo>
                  <a:lnTo>
                    <a:pt x="141" y="159"/>
                  </a:lnTo>
                  <a:lnTo>
                    <a:pt x="141" y="161"/>
                  </a:lnTo>
                  <a:lnTo>
                    <a:pt x="141" y="163"/>
                  </a:lnTo>
                  <a:lnTo>
                    <a:pt x="142" y="164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3" y="171"/>
                  </a:lnTo>
                  <a:lnTo>
                    <a:pt x="143" y="174"/>
                  </a:lnTo>
                  <a:lnTo>
                    <a:pt x="144" y="176"/>
                  </a:lnTo>
                  <a:lnTo>
                    <a:pt x="145" y="178"/>
                  </a:lnTo>
                  <a:lnTo>
                    <a:pt x="101" y="178"/>
                  </a:lnTo>
                  <a:lnTo>
                    <a:pt x="99" y="176"/>
                  </a:lnTo>
                  <a:lnTo>
                    <a:pt x="99" y="175"/>
                  </a:lnTo>
                  <a:lnTo>
                    <a:pt x="99" y="173"/>
                  </a:lnTo>
                  <a:lnTo>
                    <a:pt x="98" y="171"/>
                  </a:lnTo>
                  <a:lnTo>
                    <a:pt x="98" y="170"/>
                  </a:lnTo>
                  <a:lnTo>
                    <a:pt x="98" y="168"/>
                  </a:lnTo>
                  <a:lnTo>
                    <a:pt x="98" y="167"/>
                  </a:lnTo>
                  <a:lnTo>
                    <a:pt x="97" y="164"/>
                  </a:lnTo>
                  <a:lnTo>
                    <a:pt x="97" y="163"/>
                  </a:lnTo>
                  <a:lnTo>
                    <a:pt x="97" y="161"/>
                  </a:lnTo>
                  <a:lnTo>
                    <a:pt x="97" y="160"/>
                  </a:lnTo>
                  <a:lnTo>
                    <a:pt x="97" y="159"/>
                  </a:lnTo>
                  <a:lnTo>
                    <a:pt x="95" y="160"/>
                  </a:lnTo>
                  <a:lnTo>
                    <a:pt x="94" y="162"/>
                  </a:lnTo>
                  <a:lnTo>
                    <a:pt x="91" y="163"/>
                  </a:lnTo>
                  <a:lnTo>
                    <a:pt x="90" y="166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4" y="169"/>
                  </a:lnTo>
                  <a:lnTo>
                    <a:pt x="82" y="171"/>
                  </a:lnTo>
                  <a:lnTo>
                    <a:pt x="80" y="173"/>
                  </a:lnTo>
                  <a:lnTo>
                    <a:pt x="78" y="174"/>
                  </a:lnTo>
                  <a:lnTo>
                    <a:pt x="75" y="175"/>
                  </a:lnTo>
                  <a:lnTo>
                    <a:pt x="74" y="176"/>
                  </a:lnTo>
                  <a:lnTo>
                    <a:pt x="72" y="176"/>
                  </a:lnTo>
                  <a:lnTo>
                    <a:pt x="69" y="177"/>
                  </a:lnTo>
                  <a:lnTo>
                    <a:pt x="67" y="178"/>
                  </a:lnTo>
                  <a:lnTo>
                    <a:pt x="65" y="179"/>
                  </a:lnTo>
                  <a:lnTo>
                    <a:pt x="63" y="179"/>
                  </a:lnTo>
                  <a:lnTo>
                    <a:pt x="60" y="181"/>
                  </a:lnTo>
                  <a:lnTo>
                    <a:pt x="59" y="181"/>
                  </a:lnTo>
                  <a:lnTo>
                    <a:pt x="57" y="182"/>
                  </a:lnTo>
                  <a:lnTo>
                    <a:pt x="54" y="182"/>
                  </a:lnTo>
                  <a:lnTo>
                    <a:pt x="52" y="182"/>
                  </a:lnTo>
                  <a:lnTo>
                    <a:pt x="50" y="182"/>
                  </a:lnTo>
                  <a:lnTo>
                    <a:pt x="49" y="183"/>
                  </a:lnTo>
                  <a:lnTo>
                    <a:pt x="44" y="182"/>
                  </a:lnTo>
                  <a:lnTo>
                    <a:pt x="41" y="182"/>
                  </a:lnTo>
                  <a:lnTo>
                    <a:pt x="37" y="182"/>
                  </a:lnTo>
                  <a:lnTo>
                    <a:pt x="35" y="181"/>
                  </a:lnTo>
                  <a:lnTo>
                    <a:pt x="31" y="179"/>
                  </a:lnTo>
                  <a:lnTo>
                    <a:pt x="28" y="178"/>
                  </a:lnTo>
                  <a:lnTo>
                    <a:pt x="26" y="177"/>
                  </a:lnTo>
                  <a:lnTo>
                    <a:pt x="23" y="176"/>
                  </a:lnTo>
                  <a:lnTo>
                    <a:pt x="20" y="174"/>
                  </a:lnTo>
                  <a:lnTo>
                    <a:pt x="18" y="171"/>
                  </a:lnTo>
                  <a:lnTo>
                    <a:pt x="15" y="170"/>
                  </a:lnTo>
                  <a:lnTo>
                    <a:pt x="14" y="168"/>
                  </a:lnTo>
                  <a:lnTo>
                    <a:pt x="12" y="164"/>
                  </a:lnTo>
                  <a:lnTo>
                    <a:pt x="10" y="162"/>
                  </a:lnTo>
                  <a:lnTo>
                    <a:pt x="7" y="160"/>
                  </a:lnTo>
                  <a:lnTo>
                    <a:pt x="6" y="158"/>
                  </a:lnTo>
                  <a:lnTo>
                    <a:pt x="5" y="154"/>
                  </a:lnTo>
                  <a:lnTo>
                    <a:pt x="3" y="152"/>
                  </a:lnTo>
                  <a:lnTo>
                    <a:pt x="3" y="148"/>
                  </a:lnTo>
                  <a:lnTo>
                    <a:pt x="1" y="145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20"/>
                  </a:lnTo>
                  <a:lnTo>
                    <a:pt x="1" y="116"/>
                  </a:lnTo>
                  <a:lnTo>
                    <a:pt x="3" y="113"/>
                  </a:lnTo>
                  <a:lnTo>
                    <a:pt x="4" y="109"/>
                  </a:lnTo>
                  <a:lnTo>
                    <a:pt x="5" y="106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1" y="96"/>
                  </a:lnTo>
                  <a:lnTo>
                    <a:pt x="12" y="94"/>
                  </a:lnTo>
                  <a:lnTo>
                    <a:pt x="15" y="92"/>
                  </a:lnTo>
                  <a:lnTo>
                    <a:pt x="18" y="88"/>
                  </a:lnTo>
                  <a:lnTo>
                    <a:pt x="20" y="86"/>
                  </a:lnTo>
                  <a:lnTo>
                    <a:pt x="23" y="85"/>
                  </a:lnTo>
                  <a:lnTo>
                    <a:pt x="27" y="83"/>
                  </a:lnTo>
                  <a:lnTo>
                    <a:pt x="31" y="80"/>
                  </a:lnTo>
                  <a:lnTo>
                    <a:pt x="36" y="79"/>
                  </a:lnTo>
                  <a:lnTo>
                    <a:pt x="39" y="78"/>
                  </a:lnTo>
                  <a:lnTo>
                    <a:pt x="45" y="77"/>
                  </a:lnTo>
                  <a:lnTo>
                    <a:pt x="50" y="76"/>
                  </a:lnTo>
                  <a:lnTo>
                    <a:pt x="56" y="75"/>
                  </a:lnTo>
                  <a:lnTo>
                    <a:pt x="61" y="73"/>
                  </a:lnTo>
                  <a:lnTo>
                    <a:pt x="68" y="73"/>
                  </a:lnTo>
                  <a:lnTo>
                    <a:pt x="73" y="72"/>
                  </a:lnTo>
                  <a:lnTo>
                    <a:pt x="78" y="71"/>
                  </a:lnTo>
                  <a:lnTo>
                    <a:pt x="82" y="71"/>
                  </a:lnTo>
                  <a:lnTo>
                    <a:pt x="87" y="70"/>
                  </a:lnTo>
                  <a:lnTo>
                    <a:pt x="91" y="70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7" y="67"/>
                  </a:lnTo>
                  <a:lnTo>
                    <a:pt x="110" y="67"/>
                  </a:lnTo>
                  <a:lnTo>
                    <a:pt x="112" y="67"/>
                  </a:lnTo>
                  <a:lnTo>
                    <a:pt x="112" y="64"/>
                  </a:lnTo>
                  <a:lnTo>
                    <a:pt x="112" y="63"/>
                  </a:lnTo>
                  <a:lnTo>
                    <a:pt x="113" y="62"/>
                  </a:lnTo>
                  <a:lnTo>
                    <a:pt x="113" y="60"/>
                  </a:lnTo>
                  <a:lnTo>
                    <a:pt x="113" y="58"/>
                  </a:lnTo>
                  <a:lnTo>
                    <a:pt x="114" y="57"/>
                  </a:lnTo>
                  <a:lnTo>
                    <a:pt x="114" y="56"/>
                  </a:lnTo>
                  <a:lnTo>
                    <a:pt x="114" y="55"/>
                  </a:lnTo>
                  <a:lnTo>
                    <a:pt x="114" y="54"/>
                  </a:lnTo>
                  <a:lnTo>
                    <a:pt x="114" y="53"/>
                  </a:lnTo>
                  <a:lnTo>
                    <a:pt x="114" y="52"/>
                  </a:lnTo>
                  <a:lnTo>
                    <a:pt x="116" y="50"/>
                  </a:lnTo>
                  <a:lnTo>
                    <a:pt x="114" y="49"/>
                  </a:lnTo>
                  <a:lnTo>
                    <a:pt x="114" y="48"/>
                  </a:lnTo>
                  <a:lnTo>
                    <a:pt x="114" y="47"/>
                  </a:lnTo>
                  <a:lnTo>
                    <a:pt x="114" y="46"/>
                  </a:lnTo>
                  <a:lnTo>
                    <a:pt x="113" y="45"/>
                  </a:lnTo>
                  <a:lnTo>
                    <a:pt x="113" y="43"/>
                  </a:lnTo>
                  <a:lnTo>
                    <a:pt x="112" y="42"/>
                  </a:lnTo>
                  <a:lnTo>
                    <a:pt x="112" y="41"/>
                  </a:lnTo>
                  <a:lnTo>
                    <a:pt x="111" y="40"/>
                  </a:lnTo>
                  <a:lnTo>
                    <a:pt x="110" y="39"/>
                  </a:lnTo>
                  <a:lnTo>
                    <a:pt x="109" y="38"/>
                  </a:lnTo>
                  <a:lnTo>
                    <a:pt x="107" y="37"/>
                  </a:lnTo>
                  <a:lnTo>
                    <a:pt x="106" y="35"/>
                  </a:lnTo>
                  <a:lnTo>
                    <a:pt x="105" y="35"/>
                  </a:lnTo>
                  <a:lnTo>
                    <a:pt x="104" y="34"/>
                  </a:lnTo>
                  <a:lnTo>
                    <a:pt x="102" y="34"/>
                  </a:lnTo>
                  <a:lnTo>
                    <a:pt x="101" y="33"/>
                  </a:lnTo>
                  <a:lnTo>
                    <a:pt x="99" y="33"/>
                  </a:lnTo>
                  <a:lnTo>
                    <a:pt x="98" y="33"/>
                  </a:lnTo>
                  <a:lnTo>
                    <a:pt x="96" y="33"/>
                  </a:lnTo>
                  <a:lnTo>
                    <a:pt x="95" y="33"/>
                  </a:lnTo>
                  <a:lnTo>
                    <a:pt x="92" y="33"/>
                  </a:lnTo>
                  <a:lnTo>
                    <a:pt x="91" y="33"/>
                  </a:lnTo>
                  <a:lnTo>
                    <a:pt x="89" y="33"/>
                  </a:lnTo>
                  <a:lnTo>
                    <a:pt x="87" y="33"/>
                  </a:lnTo>
                  <a:lnTo>
                    <a:pt x="86" y="33"/>
                  </a:lnTo>
                  <a:lnTo>
                    <a:pt x="83" y="33"/>
                  </a:lnTo>
                  <a:lnTo>
                    <a:pt x="82" y="33"/>
                  </a:lnTo>
                  <a:lnTo>
                    <a:pt x="80" y="34"/>
                  </a:lnTo>
                  <a:lnTo>
                    <a:pt x="79" y="34"/>
                  </a:lnTo>
                  <a:lnTo>
                    <a:pt x="76" y="34"/>
                  </a:lnTo>
                  <a:lnTo>
                    <a:pt x="75" y="35"/>
                  </a:lnTo>
                  <a:lnTo>
                    <a:pt x="74" y="35"/>
                  </a:lnTo>
                  <a:lnTo>
                    <a:pt x="73" y="37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9"/>
                  </a:lnTo>
                  <a:lnTo>
                    <a:pt x="68" y="40"/>
                  </a:lnTo>
                  <a:lnTo>
                    <a:pt x="67" y="41"/>
                  </a:lnTo>
                  <a:lnTo>
                    <a:pt x="66" y="42"/>
                  </a:lnTo>
                  <a:lnTo>
                    <a:pt x="65" y="43"/>
                  </a:lnTo>
                  <a:lnTo>
                    <a:pt x="65" y="45"/>
                  </a:lnTo>
                  <a:lnTo>
                    <a:pt x="64" y="47"/>
                  </a:lnTo>
                  <a:lnTo>
                    <a:pt x="64" y="48"/>
                  </a:lnTo>
                  <a:lnTo>
                    <a:pt x="63" y="49"/>
                  </a:lnTo>
                  <a:lnTo>
                    <a:pt x="63" y="50"/>
                  </a:lnTo>
                  <a:lnTo>
                    <a:pt x="63" y="53"/>
                  </a:lnTo>
                  <a:close/>
                  <a:moveTo>
                    <a:pt x="106" y="96"/>
                  </a:moveTo>
                  <a:lnTo>
                    <a:pt x="105" y="96"/>
                  </a:lnTo>
                  <a:lnTo>
                    <a:pt x="104" y="96"/>
                  </a:lnTo>
                  <a:lnTo>
                    <a:pt x="103" y="96"/>
                  </a:lnTo>
                  <a:lnTo>
                    <a:pt x="102" y="96"/>
                  </a:lnTo>
                  <a:lnTo>
                    <a:pt x="101" y="98"/>
                  </a:lnTo>
                  <a:lnTo>
                    <a:pt x="99" y="98"/>
                  </a:lnTo>
                  <a:lnTo>
                    <a:pt x="98" y="98"/>
                  </a:lnTo>
                  <a:lnTo>
                    <a:pt x="97" y="98"/>
                  </a:lnTo>
                  <a:lnTo>
                    <a:pt x="96" y="98"/>
                  </a:lnTo>
                  <a:lnTo>
                    <a:pt x="95" y="98"/>
                  </a:lnTo>
                  <a:lnTo>
                    <a:pt x="95" y="99"/>
                  </a:lnTo>
                  <a:lnTo>
                    <a:pt x="89" y="99"/>
                  </a:lnTo>
                  <a:lnTo>
                    <a:pt x="83" y="100"/>
                  </a:lnTo>
                  <a:lnTo>
                    <a:pt x="79" y="101"/>
                  </a:lnTo>
                  <a:lnTo>
                    <a:pt x="74" y="102"/>
                  </a:lnTo>
                  <a:lnTo>
                    <a:pt x="71" y="102"/>
                  </a:lnTo>
                  <a:lnTo>
                    <a:pt x="66" y="103"/>
                  </a:lnTo>
                  <a:lnTo>
                    <a:pt x="63" y="105"/>
                  </a:lnTo>
                  <a:lnTo>
                    <a:pt x="59" y="106"/>
                  </a:lnTo>
                  <a:lnTo>
                    <a:pt x="57" y="107"/>
                  </a:lnTo>
                  <a:lnTo>
                    <a:pt x="53" y="108"/>
                  </a:lnTo>
                  <a:lnTo>
                    <a:pt x="51" y="109"/>
                  </a:lnTo>
                  <a:lnTo>
                    <a:pt x="50" y="111"/>
                  </a:lnTo>
                  <a:lnTo>
                    <a:pt x="49" y="111"/>
                  </a:lnTo>
                  <a:lnTo>
                    <a:pt x="48" y="113"/>
                  </a:lnTo>
                  <a:lnTo>
                    <a:pt x="46" y="114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4" y="118"/>
                  </a:lnTo>
                  <a:lnTo>
                    <a:pt x="44" y="120"/>
                  </a:lnTo>
                  <a:lnTo>
                    <a:pt x="43" y="121"/>
                  </a:lnTo>
                  <a:lnTo>
                    <a:pt x="43" y="122"/>
                  </a:lnTo>
                  <a:lnTo>
                    <a:pt x="43" y="124"/>
                  </a:lnTo>
                  <a:lnTo>
                    <a:pt x="43" y="125"/>
                  </a:lnTo>
                  <a:lnTo>
                    <a:pt x="43" y="128"/>
                  </a:lnTo>
                  <a:lnTo>
                    <a:pt x="43" y="129"/>
                  </a:lnTo>
                  <a:lnTo>
                    <a:pt x="43" y="130"/>
                  </a:lnTo>
                  <a:lnTo>
                    <a:pt x="43" y="131"/>
                  </a:lnTo>
                  <a:lnTo>
                    <a:pt x="43" y="132"/>
                  </a:lnTo>
                  <a:lnTo>
                    <a:pt x="43" y="133"/>
                  </a:lnTo>
                  <a:lnTo>
                    <a:pt x="44" y="135"/>
                  </a:lnTo>
                  <a:lnTo>
                    <a:pt x="44" y="136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1"/>
                  </a:lnTo>
                  <a:lnTo>
                    <a:pt x="50" y="143"/>
                  </a:lnTo>
                  <a:lnTo>
                    <a:pt x="51" y="144"/>
                  </a:lnTo>
                  <a:lnTo>
                    <a:pt x="52" y="144"/>
                  </a:lnTo>
                  <a:lnTo>
                    <a:pt x="53" y="145"/>
                  </a:lnTo>
                  <a:lnTo>
                    <a:pt x="54" y="145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9" y="146"/>
                  </a:lnTo>
                  <a:lnTo>
                    <a:pt x="60" y="146"/>
                  </a:lnTo>
                  <a:lnTo>
                    <a:pt x="61" y="146"/>
                  </a:lnTo>
                  <a:lnTo>
                    <a:pt x="64" y="147"/>
                  </a:lnTo>
                  <a:lnTo>
                    <a:pt x="65" y="146"/>
                  </a:lnTo>
                  <a:lnTo>
                    <a:pt x="66" y="146"/>
                  </a:lnTo>
                  <a:lnTo>
                    <a:pt x="68" y="146"/>
                  </a:lnTo>
                  <a:lnTo>
                    <a:pt x="69" y="146"/>
                  </a:lnTo>
                  <a:lnTo>
                    <a:pt x="72" y="146"/>
                  </a:lnTo>
                  <a:lnTo>
                    <a:pt x="73" y="145"/>
                  </a:lnTo>
                  <a:lnTo>
                    <a:pt x="75" y="145"/>
                  </a:lnTo>
                  <a:lnTo>
                    <a:pt x="76" y="145"/>
                  </a:lnTo>
                  <a:lnTo>
                    <a:pt x="78" y="144"/>
                  </a:lnTo>
                  <a:lnTo>
                    <a:pt x="80" y="144"/>
                  </a:lnTo>
                  <a:lnTo>
                    <a:pt x="81" y="143"/>
                  </a:lnTo>
                  <a:lnTo>
                    <a:pt x="83" y="143"/>
                  </a:lnTo>
                  <a:lnTo>
                    <a:pt x="84" y="141"/>
                  </a:lnTo>
                  <a:lnTo>
                    <a:pt x="86" y="140"/>
                  </a:lnTo>
                  <a:lnTo>
                    <a:pt x="87" y="139"/>
                  </a:lnTo>
                  <a:lnTo>
                    <a:pt x="88" y="138"/>
                  </a:lnTo>
                  <a:lnTo>
                    <a:pt x="89" y="137"/>
                  </a:lnTo>
                  <a:lnTo>
                    <a:pt x="91" y="136"/>
                  </a:lnTo>
                  <a:lnTo>
                    <a:pt x="91" y="135"/>
                  </a:lnTo>
                  <a:lnTo>
                    <a:pt x="92" y="133"/>
                  </a:lnTo>
                  <a:lnTo>
                    <a:pt x="94" y="132"/>
                  </a:lnTo>
                  <a:lnTo>
                    <a:pt x="95" y="131"/>
                  </a:lnTo>
                  <a:lnTo>
                    <a:pt x="96" y="130"/>
                  </a:lnTo>
                  <a:lnTo>
                    <a:pt x="97" y="129"/>
                  </a:lnTo>
                  <a:lnTo>
                    <a:pt x="97" y="126"/>
                  </a:lnTo>
                  <a:lnTo>
                    <a:pt x="98" y="125"/>
                  </a:lnTo>
                  <a:lnTo>
                    <a:pt x="98" y="123"/>
                  </a:lnTo>
                  <a:lnTo>
                    <a:pt x="99" y="122"/>
                  </a:lnTo>
                  <a:lnTo>
                    <a:pt x="99" y="120"/>
                  </a:lnTo>
                  <a:lnTo>
                    <a:pt x="101" y="117"/>
                  </a:lnTo>
                  <a:lnTo>
                    <a:pt x="101" y="115"/>
                  </a:lnTo>
                  <a:lnTo>
                    <a:pt x="102" y="113"/>
                  </a:lnTo>
                  <a:lnTo>
                    <a:pt x="103" y="110"/>
                  </a:lnTo>
                  <a:lnTo>
                    <a:pt x="103" y="108"/>
                  </a:lnTo>
                  <a:lnTo>
                    <a:pt x="104" y="105"/>
                  </a:lnTo>
                  <a:lnTo>
                    <a:pt x="105" y="102"/>
                  </a:lnTo>
                  <a:lnTo>
                    <a:pt x="106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0" name="Freeform 177"/>
            <p:cNvSpPr>
              <a:spLocks/>
            </p:cNvSpPr>
            <p:nvPr/>
          </p:nvSpPr>
          <p:spPr bwMode="auto">
            <a:xfrm>
              <a:off x="4524" y="3838"/>
              <a:ext cx="87" cy="88"/>
            </a:xfrm>
            <a:custGeom>
              <a:avLst/>
              <a:gdLst>
                <a:gd name="T0" fmla="*/ 1 w 173"/>
                <a:gd name="T1" fmla="*/ 1 h 175"/>
                <a:gd name="T2" fmla="*/ 1 w 173"/>
                <a:gd name="T3" fmla="*/ 1 h 175"/>
                <a:gd name="T4" fmla="*/ 1 w 173"/>
                <a:gd name="T5" fmla="*/ 1 h 175"/>
                <a:gd name="T6" fmla="*/ 1 w 173"/>
                <a:gd name="T7" fmla="*/ 1 h 175"/>
                <a:gd name="T8" fmla="*/ 1 w 173"/>
                <a:gd name="T9" fmla="*/ 1 h 175"/>
                <a:gd name="T10" fmla="*/ 1 w 173"/>
                <a:gd name="T11" fmla="*/ 1 h 175"/>
                <a:gd name="T12" fmla="*/ 1 w 173"/>
                <a:gd name="T13" fmla="*/ 1 h 175"/>
                <a:gd name="T14" fmla="*/ 1 w 173"/>
                <a:gd name="T15" fmla="*/ 1 h 175"/>
                <a:gd name="T16" fmla="*/ 1 w 173"/>
                <a:gd name="T17" fmla="*/ 1 h 175"/>
                <a:gd name="T18" fmla="*/ 1 w 173"/>
                <a:gd name="T19" fmla="*/ 1 h 175"/>
                <a:gd name="T20" fmla="*/ 1 w 173"/>
                <a:gd name="T21" fmla="*/ 1 h 175"/>
                <a:gd name="T22" fmla="*/ 1 w 173"/>
                <a:gd name="T23" fmla="*/ 1 h 175"/>
                <a:gd name="T24" fmla="*/ 1 w 173"/>
                <a:gd name="T25" fmla="*/ 1 h 175"/>
                <a:gd name="T26" fmla="*/ 2 w 173"/>
                <a:gd name="T27" fmla="*/ 1 h 175"/>
                <a:gd name="T28" fmla="*/ 2 w 173"/>
                <a:gd name="T29" fmla="*/ 1 h 175"/>
                <a:gd name="T30" fmla="*/ 2 w 173"/>
                <a:gd name="T31" fmla="*/ 0 h 175"/>
                <a:gd name="T32" fmla="*/ 2 w 173"/>
                <a:gd name="T33" fmla="*/ 0 h 175"/>
                <a:gd name="T34" fmla="*/ 2 w 173"/>
                <a:gd name="T35" fmla="*/ 1 h 175"/>
                <a:gd name="T36" fmla="*/ 2 w 173"/>
                <a:gd name="T37" fmla="*/ 1 h 175"/>
                <a:gd name="T38" fmla="*/ 2 w 173"/>
                <a:gd name="T39" fmla="*/ 1 h 175"/>
                <a:gd name="T40" fmla="*/ 2 w 173"/>
                <a:gd name="T41" fmla="*/ 1 h 175"/>
                <a:gd name="T42" fmla="*/ 2 w 173"/>
                <a:gd name="T43" fmla="*/ 1 h 175"/>
                <a:gd name="T44" fmla="*/ 2 w 173"/>
                <a:gd name="T45" fmla="*/ 1 h 175"/>
                <a:gd name="T46" fmla="*/ 2 w 173"/>
                <a:gd name="T47" fmla="*/ 1 h 175"/>
                <a:gd name="T48" fmla="*/ 2 w 173"/>
                <a:gd name="T49" fmla="*/ 1 h 175"/>
                <a:gd name="T50" fmla="*/ 2 w 173"/>
                <a:gd name="T51" fmla="*/ 1 h 175"/>
                <a:gd name="T52" fmla="*/ 2 w 173"/>
                <a:gd name="T53" fmla="*/ 1 h 175"/>
                <a:gd name="T54" fmla="*/ 2 w 173"/>
                <a:gd name="T55" fmla="*/ 1 h 175"/>
                <a:gd name="T56" fmla="*/ 1 w 173"/>
                <a:gd name="T57" fmla="*/ 1 h 175"/>
                <a:gd name="T58" fmla="*/ 1 w 173"/>
                <a:gd name="T59" fmla="*/ 1 h 175"/>
                <a:gd name="T60" fmla="*/ 1 w 173"/>
                <a:gd name="T61" fmla="*/ 1 h 175"/>
                <a:gd name="T62" fmla="*/ 1 w 173"/>
                <a:gd name="T63" fmla="*/ 1 h 175"/>
                <a:gd name="T64" fmla="*/ 1 w 173"/>
                <a:gd name="T65" fmla="*/ 1 h 175"/>
                <a:gd name="T66" fmla="*/ 1 w 173"/>
                <a:gd name="T67" fmla="*/ 1 h 175"/>
                <a:gd name="T68" fmla="*/ 1 w 173"/>
                <a:gd name="T69" fmla="*/ 1 h 175"/>
                <a:gd name="T70" fmla="*/ 1 w 173"/>
                <a:gd name="T71" fmla="*/ 1 h 175"/>
                <a:gd name="T72" fmla="*/ 1 w 173"/>
                <a:gd name="T73" fmla="*/ 1 h 175"/>
                <a:gd name="T74" fmla="*/ 1 w 173"/>
                <a:gd name="T75" fmla="*/ 1 h 175"/>
                <a:gd name="T76" fmla="*/ 1 w 173"/>
                <a:gd name="T77" fmla="*/ 1 h 175"/>
                <a:gd name="T78" fmla="*/ 1 w 173"/>
                <a:gd name="T79" fmla="*/ 1 h 175"/>
                <a:gd name="T80" fmla="*/ 1 w 173"/>
                <a:gd name="T81" fmla="*/ 1 h 175"/>
                <a:gd name="T82" fmla="*/ 1 w 173"/>
                <a:gd name="T83" fmla="*/ 1 h 175"/>
                <a:gd name="T84" fmla="*/ 1 w 173"/>
                <a:gd name="T85" fmla="*/ 1 h 175"/>
                <a:gd name="T86" fmla="*/ 1 w 173"/>
                <a:gd name="T87" fmla="*/ 1 h 175"/>
                <a:gd name="T88" fmla="*/ 1 w 173"/>
                <a:gd name="T89" fmla="*/ 1 h 175"/>
                <a:gd name="T90" fmla="*/ 1 w 173"/>
                <a:gd name="T91" fmla="*/ 1 h 175"/>
                <a:gd name="T92" fmla="*/ 1 w 173"/>
                <a:gd name="T93" fmla="*/ 1 h 175"/>
                <a:gd name="T94" fmla="*/ 1 w 173"/>
                <a:gd name="T95" fmla="*/ 0 h 1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3"/>
                <a:gd name="T145" fmla="*/ 0 h 175"/>
                <a:gd name="T146" fmla="*/ 173 w 173"/>
                <a:gd name="T147" fmla="*/ 175 h 17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3" h="175">
                  <a:moveTo>
                    <a:pt x="35" y="0"/>
                  </a:moveTo>
                  <a:lnTo>
                    <a:pt x="80" y="0"/>
                  </a:lnTo>
                  <a:lnTo>
                    <a:pt x="65" y="75"/>
                  </a:lnTo>
                  <a:lnTo>
                    <a:pt x="67" y="74"/>
                  </a:lnTo>
                  <a:lnTo>
                    <a:pt x="69" y="74"/>
                  </a:lnTo>
                  <a:lnTo>
                    <a:pt x="71" y="74"/>
                  </a:lnTo>
                  <a:lnTo>
                    <a:pt x="72" y="74"/>
                  </a:lnTo>
                  <a:lnTo>
                    <a:pt x="73" y="74"/>
                  </a:lnTo>
                  <a:lnTo>
                    <a:pt x="76" y="73"/>
                  </a:lnTo>
                  <a:lnTo>
                    <a:pt x="77" y="73"/>
                  </a:lnTo>
                  <a:lnTo>
                    <a:pt x="78" y="73"/>
                  </a:lnTo>
                  <a:lnTo>
                    <a:pt x="79" y="72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70"/>
                  </a:lnTo>
                  <a:lnTo>
                    <a:pt x="84" y="69"/>
                  </a:lnTo>
                  <a:lnTo>
                    <a:pt x="85" y="68"/>
                  </a:lnTo>
                  <a:lnTo>
                    <a:pt x="86" y="67"/>
                  </a:lnTo>
                  <a:lnTo>
                    <a:pt x="87" y="66"/>
                  </a:lnTo>
                  <a:lnTo>
                    <a:pt x="88" y="64"/>
                  </a:lnTo>
                  <a:lnTo>
                    <a:pt x="90" y="62"/>
                  </a:lnTo>
                  <a:lnTo>
                    <a:pt x="91" y="60"/>
                  </a:lnTo>
                  <a:lnTo>
                    <a:pt x="92" y="58"/>
                  </a:lnTo>
                  <a:lnTo>
                    <a:pt x="94" y="55"/>
                  </a:lnTo>
                  <a:lnTo>
                    <a:pt x="95" y="53"/>
                  </a:lnTo>
                  <a:lnTo>
                    <a:pt x="97" y="51"/>
                  </a:lnTo>
                  <a:lnTo>
                    <a:pt x="99" y="49"/>
                  </a:lnTo>
                  <a:lnTo>
                    <a:pt x="101" y="43"/>
                  </a:lnTo>
                  <a:lnTo>
                    <a:pt x="103" y="38"/>
                  </a:lnTo>
                  <a:lnTo>
                    <a:pt x="107" y="34"/>
                  </a:lnTo>
                  <a:lnTo>
                    <a:pt x="109" y="29"/>
                  </a:lnTo>
                  <a:lnTo>
                    <a:pt x="112" y="26"/>
                  </a:lnTo>
                  <a:lnTo>
                    <a:pt x="114" y="22"/>
                  </a:lnTo>
                  <a:lnTo>
                    <a:pt x="116" y="19"/>
                  </a:lnTo>
                  <a:lnTo>
                    <a:pt x="118" y="15"/>
                  </a:lnTo>
                  <a:lnTo>
                    <a:pt x="121" y="13"/>
                  </a:lnTo>
                  <a:lnTo>
                    <a:pt x="122" y="11"/>
                  </a:lnTo>
                  <a:lnTo>
                    <a:pt x="124" y="9"/>
                  </a:lnTo>
                  <a:lnTo>
                    <a:pt x="126" y="8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2" y="4"/>
                  </a:lnTo>
                  <a:lnTo>
                    <a:pt x="135" y="4"/>
                  </a:lnTo>
                  <a:lnTo>
                    <a:pt x="137" y="2"/>
                  </a:lnTo>
                  <a:lnTo>
                    <a:pt x="140" y="1"/>
                  </a:lnTo>
                  <a:lnTo>
                    <a:pt x="143" y="1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3" y="0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73" y="0"/>
                  </a:lnTo>
                  <a:lnTo>
                    <a:pt x="166" y="32"/>
                  </a:lnTo>
                  <a:lnTo>
                    <a:pt x="161" y="32"/>
                  </a:lnTo>
                  <a:lnTo>
                    <a:pt x="160" y="32"/>
                  </a:lnTo>
                  <a:lnTo>
                    <a:pt x="159" y="32"/>
                  </a:lnTo>
                  <a:lnTo>
                    <a:pt x="158" y="32"/>
                  </a:lnTo>
                  <a:lnTo>
                    <a:pt x="156" y="32"/>
                  </a:lnTo>
                  <a:lnTo>
                    <a:pt x="155" y="32"/>
                  </a:lnTo>
                  <a:lnTo>
                    <a:pt x="154" y="32"/>
                  </a:lnTo>
                  <a:lnTo>
                    <a:pt x="154" y="34"/>
                  </a:lnTo>
                  <a:lnTo>
                    <a:pt x="153" y="34"/>
                  </a:lnTo>
                  <a:lnTo>
                    <a:pt x="152" y="34"/>
                  </a:lnTo>
                  <a:lnTo>
                    <a:pt x="152" y="35"/>
                  </a:lnTo>
                  <a:lnTo>
                    <a:pt x="151" y="35"/>
                  </a:lnTo>
                  <a:lnTo>
                    <a:pt x="151" y="36"/>
                  </a:lnTo>
                  <a:lnTo>
                    <a:pt x="150" y="36"/>
                  </a:lnTo>
                  <a:lnTo>
                    <a:pt x="148" y="36"/>
                  </a:lnTo>
                  <a:lnTo>
                    <a:pt x="148" y="37"/>
                  </a:lnTo>
                  <a:lnTo>
                    <a:pt x="147" y="38"/>
                  </a:lnTo>
                  <a:lnTo>
                    <a:pt x="146" y="39"/>
                  </a:lnTo>
                  <a:lnTo>
                    <a:pt x="145" y="40"/>
                  </a:lnTo>
                  <a:lnTo>
                    <a:pt x="145" y="42"/>
                  </a:lnTo>
                  <a:lnTo>
                    <a:pt x="144" y="43"/>
                  </a:lnTo>
                  <a:lnTo>
                    <a:pt x="143" y="44"/>
                  </a:lnTo>
                  <a:lnTo>
                    <a:pt x="141" y="45"/>
                  </a:lnTo>
                  <a:lnTo>
                    <a:pt x="141" y="47"/>
                  </a:lnTo>
                  <a:lnTo>
                    <a:pt x="139" y="51"/>
                  </a:lnTo>
                  <a:lnTo>
                    <a:pt x="137" y="54"/>
                  </a:lnTo>
                  <a:lnTo>
                    <a:pt x="135" y="58"/>
                  </a:lnTo>
                  <a:lnTo>
                    <a:pt x="132" y="61"/>
                  </a:lnTo>
                  <a:lnTo>
                    <a:pt x="130" y="65"/>
                  </a:lnTo>
                  <a:lnTo>
                    <a:pt x="129" y="67"/>
                  </a:lnTo>
                  <a:lnTo>
                    <a:pt x="126" y="69"/>
                  </a:lnTo>
                  <a:lnTo>
                    <a:pt x="125" y="72"/>
                  </a:lnTo>
                  <a:lnTo>
                    <a:pt x="123" y="74"/>
                  </a:lnTo>
                  <a:lnTo>
                    <a:pt x="122" y="75"/>
                  </a:lnTo>
                  <a:lnTo>
                    <a:pt x="121" y="77"/>
                  </a:lnTo>
                  <a:lnTo>
                    <a:pt x="120" y="79"/>
                  </a:lnTo>
                  <a:lnTo>
                    <a:pt x="117" y="79"/>
                  </a:lnTo>
                  <a:lnTo>
                    <a:pt x="116" y="80"/>
                  </a:lnTo>
                  <a:lnTo>
                    <a:pt x="115" y="81"/>
                  </a:lnTo>
                  <a:lnTo>
                    <a:pt x="114" y="82"/>
                  </a:lnTo>
                  <a:lnTo>
                    <a:pt x="113" y="82"/>
                  </a:lnTo>
                  <a:lnTo>
                    <a:pt x="112" y="83"/>
                  </a:lnTo>
                  <a:lnTo>
                    <a:pt x="109" y="83"/>
                  </a:lnTo>
                  <a:lnTo>
                    <a:pt x="108" y="84"/>
                  </a:lnTo>
                  <a:lnTo>
                    <a:pt x="107" y="84"/>
                  </a:lnTo>
                  <a:lnTo>
                    <a:pt x="105" y="85"/>
                  </a:lnTo>
                  <a:lnTo>
                    <a:pt x="103" y="85"/>
                  </a:lnTo>
                  <a:lnTo>
                    <a:pt x="102" y="87"/>
                  </a:lnTo>
                  <a:lnTo>
                    <a:pt x="105" y="87"/>
                  </a:lnTo>
                  <a:lnTo>
                    <a:pt x="107" y="88"/>
                  </a:lnTo>
                  <a:lnTo>
                    <a:pt x="109" y="89"/>
                  </a:lnTo>
                  <a:lnTo>
                    <a:pt x="113" y="91"/>
                  </a:lnTo>
                  <a:lnTo>
                    <a:pt x="114" y="92"/>
                  </a:lnTo>
                  <a:lnTo>
                    <a:pt x="116" y="96"/>
                  </a:lnTo>
                  <a:lnTo>
                    <a:pt x="118" y="98"/>
                  </a:lnTo>
                  <a:lnTo>
                    <a:pt x="121" y="100"/>
                  </a:lnTo>
                  <a:lnTo>
                    <a:pt x="122" y="104"/>
                  </a:lnTo>
                  <a:lnTo>
                    <a:pt x="123" y="107"/>
                  </a:lnTo>
                  <a:lnTo>
                    <a:pt x="124" y="112"/>
                  </a:lnTo>
                  <a:lnTo>
                    <a:pt x="126" y="117"/>
                  </a:lnTo>
                  <a:lnTo>
                    <a:pt x="143" y="175"/>
                  </a:lnTo>
                  <a:lnTo>
                    <a:pt x="100" y="175"/>
                  </a:lnTo>
                  <a:lnTo>
                    <a:pt x="86" y="123"/>
                  </a:lnTo>
                  <a:lnTo>
                    <a:pt x="85" y="120"/>
                  </a:lnTo>
                  <a:lnTo>
                    <a:pt x="84" y="118"/>
                  </a:lnTo>
                  <a:lnTo>
                    <a:pt x="83" y="117"/>
                  </a:lnTo>
                  <a:lnTo>
                    <a:pt x="83" y="114"/>
                  </a:lnTo>
                  <a:lnTo>
                    <a:pt x="82" y="112"/>
                  </a:lnTo>
                  <a:lnTo>
                    <a:pt x="80" y="111"/>
                  </a:lnTo>
                  <a:lnTo>
                    <a:pt x="80" y="110"/>
                  </a:lnTo>
                  <a:lnTo>
                    <a:pt x="79" y="108"/>
                  </a:lnTo>
                  <a:lnTo>
                    <a:pt x="78" y="107"/>
                  </a:lnTo>
                  <a:lnTo>
                    <a:pt x="78" y="106"/>
                  </a:lnTo>
                  <a:lnTo>
                    <a:pt x="77" y="105"/>
                  </a:lnTo>
                  <a:lnTo>
                    <a:pt x="76" y="104"/>
                  </a:lnTo>
                  <a:lnTo>
                    <a:pt x="75" y="103"/>
                  </a:lnTo>
                  <a:lnTo>
                    <a:pt x="73" y="103"/>
                  </a:lnTo>
                  <a:lnTo>
                    <a:pt x="72" y="102"/>
                  </a:lnTo>
                  <a:lnTo>
                    <a:pt x="71" y="102"/>
                  </a:lnTo>
                  <a:lnTo>
                    <a:pt x="70" y="100"/>
                  </a:lnTo>
                  <a:lnTo>
                    <a:pt x="68" y="100"/>
                  </a:lnTo>
                  <a:lnTo>
                    <a:pt x="67" y="100"/>
                  </a:lnTo>
                  <a:lnTo>
                    <a:pt x="65" y="100"/>
                  </a:lnTo>
                  <a:lnTo>
                    <a:pt x="63" y="100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45" y="175"/>
                  </a:lnTo>
                  <a:lnTo>
                    <a:pt x="0" y="17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1" name="Freeform 178"/>
            <p:cNvSpPr>
              <a:spLocks/>
            </p:cNvSpPr>
            <p:nvPr/>
          </p:nvSpPr>
          <p:spPr bwMode="auto">
            <a:xfrm>
              <a:off x="4607" y="3836"/>
              <a:ext cx="136" cy="90"/>
            </a:xfrm>
            <a:custGeom>
              <a:avLst/>
              <a:gdLst>
                <a:gd name="T0" fmla="*/ 1 w 271"/>
                <a:gd name="T1" fmla="*/ 1 h 178"/>
                <a:gd name="T2" fmla="*/ 1 w 271"/>
                <a:gd name="T3" fmla="*/ 1 h 178"/>
                <a:gd name="T4" fmla="*/ 1 w 271"/>
                <a:gd name="T5" fmla="*/ 1 h 178"/>
                <a:gd name="T6" fmla="*/ 2 w 271"/>
                <a:gd name="T7" fmla="*/ 0 h 178"/>
                <a:gd name="T8" fmla="*/ 2 w 271"/>
                <a:gd name="T9" fmla="*/ 1 h 178"/>
                <a:gd name="T10" fmla="*/ 2 w 271"/>
                <a:gd name="T11" fmla="*/ 1 h 178"/>
                <a:gd name="T12" fmla="*/ 2 w 271"/>
                <a:gd name="T13" fmla="*/ 1 h 178"/>
                <a:gd name="T14" fmla="*/ 2 w 271"/>
                <a:gd name="T15" fmla="*/ 1 h 178"/>
                <a:gd name="T16" fmla="*/ 2 w 271"/>
                <a:gd name="T17" fmla="*/ 1 h 178"/>
                <a:gd name="T18" fmla="*/ 2 w 271"/>
                <a:gd name="T19" fmla="*/ 1 h 178"/>
                <a:gd name="T20" fmla="*/ 2 w 271"/>
                <a:gd name="T21" fmla="*/ 1 h 178"/>
                <a:gd name="T22" fmla="*/ 2 w 271"/>
                <a:gd name="T23" fmla="*/ 1 h 178"/>
                <a:gd name="T24" fmla="*/ 2 w 271"/>
                <a:gd name="T25" fmla="*/ 1 h 178"/>
                <a:gd name="T26" fmla="*/ 2 w 271"/>
                <a:gd name="T27" fmla="*/ 1 h 178"/>
                <a:gd name="T28" fmla="*/ 2 w 271"/>
                <a:gd name="T29" fmla="*/ 0 h 178"/>
                <a:gd name="T30" fmla="*/ 2 w 271"/>
                <a:gd name="T31" fmla="*/ 0 h 178"/>
                <a:gd name="T32" fmla="*/ 2 w 271"/>
                <a:gd name="T33" fmla="*/ 1 h 178"/>
                <a:gd name="T34" fmla="*/ 2 w 271"/>
                <a:gd name="T35" fmla="*/ 1 h 178"/>
                <a:gd name="T36" fmla="*/ 3 w 271"/>
                <a:gd name="T37" fmla="*/ 1 h 178"/>
                <a:gd name="T38" fmla="*/ 3 w 271"/>
                <a:gd name="T39" fmla="*/ 1 h 178"/>
                <a:gd name="T40" fmla="*/ 3 w 271"/>
                <a:gd name="T41" fmla="*/ 1 h 178"/>
                <a:gd name="T42" fmla="*/ 3 w 271"/>
                <a:gd name="T43" fmla="*/ 1 h 178"/>
                <a:gd name="T44" fmla="*/ 3 w 271"/>
                <a:gd name="T45" fmla="*/ 1 h 178"/>
                <a:gd name="T46" fmla="*/ 3 w 271"/>
                <a:gd name="T47" fmla="*/ 1 h 178"/>
                <a:gd name="T48" fmla="*/ 2 w 271"/>
                <a:gd name="T49" fmla="*/ 2 h 178"/>
                <a:gd name="T50" fmla="*/ 2 w 271"/>
                <a:gd name="T51" fmla="*/ 1 h 178"/>
                <a:gd name="T52" fmla="*/ 2 w 271"/>
                <a:gd name="T53" fmla="*/ 1 h 178"/>
                <a:gd name="T54" fmla="*/ 2 w 271"/>
                <a:gd name="T55" fmla="*/ 1 h 178"/>
                <a:gd name="T56" fmla="*/ 2 w 271"/>
                <a:gd name="T57" fmla="*/ 1 h 178"/>
                <a:gd name="T58" fmla="*/ 2 w 271"/>
                <a:gd name="T59" fmla="*/ 1 h 178"/>
                <a:gd name="T60" fmla="*/ 2 w 271"/>
                <a:gd name="T61" fmla="*/ 1 h 178"/>
                <a:gd name="T62" fmla="*/ 2 w 271"/>
                <a:gd name="T63" fmla="*/ 1 h 178"/>
                <a:gd name="T64" fmla="*/ 2 w 271"/>
                <a:gd name="T65" fmla="*/ 1 h 178"/>
                <a:gd name="T66" fmla="*/ 2 w 271"/>
                <a:gd name="T67" fmla="*/ 1 h 178"/>
                <a:gd name="T68" fmla="*/ 2 w 271"/>
                <a:gd name="T69" fmla="*/ 1 h 178"/>
                <a:gd name="T70" fmla="*/ 2 w 271"/>
                <a:gd name="T71" fmla="*/ 1 h 178"/>
                <a:gd name="T72" fmla="*/ 2 w 271"/>
                <a:gd name="T73" fmla="*/ 1 h 178"/>
                <a:gd name="T74" fmla="*/ 2 w 271"/>
                <a:gd name="T75" fmla="*/ 1 h 178"/>
                <a:gd name="T76" fmla="*/ 2 w 271"/>
                <a:gd name="T77" fmla="*/ 1 h 178"/>
                <a:gd name="T78" fmla="*/ 2 w 271"/>
                <a:gd name="T79" fmla="*/ 1 h 178"/>
                <a:gd name="T80" fmla="*/ 1 w 271"/>
                <a:gd name="T81" fmla="*/ 2 h 178"/>
                <a:gd name="T82" fmla="*/ 1 w 271"/>
                <a:gd name="T83" fmla="*/ 1 h 178"/>
                <a:gd name="T84" fmla="*/ 1 w 271"/>
                <a:gd name="T85" fmla="*/ 1 h 178"/>
                <a:gd name="T86" fmla="*/ 1 w 271"/>
                <a:gd name="T87" fmla="*/ 1 h 178"/>
                <a:gd name="T88" fmla="*/ 1 w 271"/>
                <a:gd name="T89" fmla="*/ 1 h 178"/>
                <a:gd name="T90" fmla="*/ 1 w 271"/>
                <a:gd name="T91" fmla="*/ 1 h 178"/>
                <a:gd name="T92" fmla="*/ 1 w 271"/>
                <a:gd name="T93" fmla="*/ 1 h 178"/>
                <a:gd name="T94" fmla="*/ 1 w 271"/>
                <a:gd name="T95" fmla="*/ 1 h 178"/>
                <a:gd name="T96" fmla="*/ 1 w 271"/>
                <a:gd name="T97" fmla="*/ 1 h 178"/>
                <a:gd name="T98" fmla="*/ 1 w 271"/>
                <a:gd name="T99" fmla="*/ 1 h 178"/>
                <a:gd name="T100" fmla="*/ 1 w 271"/>
                <a:gd name="T101" fmla="*/ 1 h 178"/>
                <a:gd name="T102" fmla="*/ 1 w 271"/>
                <a:gd name="T103" fmla="*/ 1 h 178"/>
                <a:gd name="T104" fmla="*/ 1 w 271"/>
                <a:gd name="T105" fmla="*/ 1 h 178"/>
                <a:gd name="T106" fmla="*/ 1 w 271"/>
                <a:gd name="T107" fmla="*/ 1 h 178"/>
                <a:gd name="T108" fmla="*/ 1 w 271"/>
                <a:gd name="T109" fmla="*/ 1 h 178"/>
                <a:gd name="T110" fmla="*/ 1 w 271"/>
                <a:gd name="T111" fmla="*/ 1 h 178"/>
                <a:gd name="T112" fmla="*/ 1 w 271"/>
                <a:gd name="T113" fmla="*/ 1 h 178"/>
                <a:gd name="T114" fmla="*/ 1 w 271"/>
                <a:gd name="T115" fmla="*/ 1 h 178"/>
                <a:gd name="T116" fmla="*/ 1 w 271"/>
                <a:gd name="T117" fmla="*/ 1 h 178"/>
                <a:gd name="T118" fmla="*/ 1 w 271"/>
                <a:gd name="T119" fmla="*/ 1 h 178"/>
                <a:gd name="T120" fmla="*/ 1 w 271"/>
                <a:gd name="T121" fmla="*/ 1 h 178"/>
                <a:gd name="T122" fmla="*/ 1 w 271"/>
                <a:gd name="T123" fmla="*/ 1 h 178"/>
                <a:gd name="T124" fmla="*/ 1 w 271"/>
                <a:gd name="T125" fmla="*/ 1 h 1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1"/>
                <a:gd name="T190" fmla="*/ 0 h 178"/>
                <a:gd name="T191" fmla="*/ 271 w 271"/>
                <a:gd name="T192" fmla="*/ 178 h 1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1" h="178">
                  <a:moveTo>
                    <a:pt x="34" y="3"/>
                  </a:moveTo>
                  <a:lnTo>
                    <a:pt x="78" y="3"/>
                  </a:lnTo>
                  <a:lnTo>
                    <a:pt x="73" y="25"/>
                  </a:lnTo>
                  <a:lnTo>
                    <a:pt x="77" y="20"/>
                  </a:lnTo>
                  <a:lnTo>
                    <a:pt x="81" y="17"/>
                  </a:lnTo>
                  <a:lnTo>
                    <a:pt x="86" y="14"/>
                  </a:lnTo>
                  <a:lnTo>
                    <a:pt x="89" y="10"/>
                  </a:lnTo>
                  <a:lnTo>
                    <a:pt x="94" y="8"/>
                  </a:lnTo>
                  <a:lnTo>
                    <a:pt x="99" y="5"/>
                  </a:lnTo>
                  <a:lnTo>
                    <a:pt x="103" y="3"/>
                  </a:lnTo>
                  <a:lnTo>
                    <a:pt x="108" y="2"/>
                  </a:lnTo>
                  <a:lnTo>
                    <a:pt x="112" y="1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6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0" y="1"/>
                  </a:lnTo>
                  <a:lnTo>
                    <a:pt x="144" y="1"/>
                  </a:lnTo>
                  <a:lnTo>
                    <a:pt x="146" y="2"/>
                  </a:lnTo>
                  <a:lnTo>
                    <a:pt x="148" y="3"/>
                  </a:lnTo>
                  <a:lnTo>
                    <a:pt x="150" y="3"/>
                  </a:lnTo>
                  <a:lnTo>
                    <a:pt x="152" y="4"/>
                  </a:lnTo>
                  <a:lnTo>
                    <a:pt x="154" y="5"/>
                  </a:lnTo>
                  <a:lnTo>
                    <a:pt x="156" y="8"/>
                  </a:lnTo>
                  <a:lnTo>
                    <a:pt x="157" y="9"/>
                  </a:lnTo>
                  <a:lnTo>
                    <a:pt x="159" y="10"/>
                  </a:lnTo>
                  <a:lnTo>
                    <a:pt x="161" y="11"/>
                  </a:lnTo>
                  <a:lnTo>
                    <a:pt x="162" y="14"/>
                  </a:lnTo>
                  <a:lnTo>
                    <a:pt x="163" y="15"/>
                  </a:lnTo>
                  <a:lnTo>
                    <a:pt x="164" y="17"/>
                  </a:lnTo>
                  <a:lnTo>
                    <a:pt x="165" y="18"/>
                  </a:lnTo>
                  <a:lnTo>
                    <a:pt x="165" y="20"/>
                  </a:lnTo>
                  <a:lnTo>
                    <a:pt x="167" y="23"/>
                  </a:lnTo>
                  <a:lnTo>
                    <a:pt x="168" y="25"/>
                  </a:lnTo>
                  <a:lnTo>
                    <a:pt x="168" y="27"/>
                  </a:lnTo>
                  <a:lnTo>
                    <a:pt x="169" y="30"/>
                  </a:lnTo>
                  <a:lnTo>
                    <a:pt x="170" y="27"/>
                  </a:lnTo>
                  <a:lnTo>
                    <a:pt x="171" y="25"/>
                  </a:lnTo>
                  <a:lnTo>
                    <a:pt x="173" y="23"/>
                  </a:lnTo>
                  <a:lnTo>
                    <a:pt x="176" y="22"/>
                  </a:lnTo>
                  <a:lnTo>
                    <a:pt x="177" y="19"/>
                  </a:lnTo>
                  <a:lnTo>
                    <a:pt x="179" y="17"/>
                  </a:lnTo>
                  <a:lnTo>
                    <a:pt x="182" y="16"/>
                  </a:lnTo>
                  <a:lnTo>
                    <a:pt x="184" y="15"/>
                  </a:lnTo>
                  <a:lnTo>
                    <a:pt x="186" y="12"/>
                  </a:lnTo>
                  <a:lnTo>
                    <a:pt x="188" y="11"/>
                  </a:lnTo>
                  <a:lnTo>
                    <a:pt x="191" y="10"/>
                  </a:lnTo>
                  <a:lnTo>
                    <a:pt x="194" y="9"/>
                  </a:lnTo>
                  <a:lnTo>
                    <a:pt x="197" y="7"/>
                  </a:lnTo>
                  <a:lnTo>
                    <a:pt x="199" y="5"/>
                  </a:lnTo>
                  <a:lnTo>
                    <a:pt x="202" y="4"/>
                  </a:lnTo>
                  <a:lnTo>
                    <a:pt x="205" y="3"/>
                  </a:lnTo>
                  <a:lnTo>
                    <a:pt x="207" y="2"/>
                  </a:lnTo>
                  <a:lnTo>
                    <a:pt x="210" y="1"/>
                  </a:lnTo>
                  <a:lnTo>
                    <a:pt x="213" y="1"/>
                  </a:lnTo>
                  <a:lnTo>
                    <a:pt x="216" y="0"/>
                  </a:lnTo>
                  <a:lnTo>
                    <a:pt x="218" y="0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30" y="0"/>
                  </a:lnTo>
                  <a:lnTo>
                    <a:pt x="233" y="0"/>
                  </a:lnTo>
                  <a:lnTo>
                    <a:pt x="237" y="0"/>
                  </a:lnTo>
                  <a:lnTo>
                    <a:pt x="240" y="1"/>
                  </a:lnTo>
                  <a:lnTo>
                    <a:pt x="243" y="1"/>
                  </a:lnTo>
                  <a:lnTo>
                    <a:pt x="246" y="2"/>
                  </a:lnTo>
                  <a:lnTo>
                    <a:pt x="248" y="3"/>
                  </a:lnTo>
                  <a:lnTo>
                    <a:pt x="251" y="4"/>
                  </a:lnTo>
                  <a:lnTo>
                    <a:pt x="253" y="5"/>
                  </a:lnTo>
                  <a:lnTo>
                    <a:pt x="255" y="7"/>
                  </a:lnTo>
                  <a:lnTo>
                    <a:pt x="258" y="9"/>
                  </a:lnTo>
                  <a:lnTo>
                    <a:pt x="260" y="11"/>
                  </a:lnTo>
                  <a:lnTo>
                    <a:pt x="261" y="12"/>
                  </a:lnTo>
                  <a:lnTo>
                    <a:pt x="263" y="15"/>
                  </a:lnTo>
                  <a:lnTo>
                    <a:pt x="265" y="17"/>
                  </a:lnTo>
                  <a:lnTo>
                    <a:pt x="266" y="18"/>
                  </a:lnTo>
                  <a:lnTo>
                    <a:pt x="267" y="20"/>
                  </a:lnTo>
                  <a:lnTo>
                    <a:pt x="268" y="24"/>
                  </a:lnTo>
                  <a:lnTo>
                    <a:pt x="269" y="26"/>
                  </a:lnTo>
                  <a:lnTo>
                    <a:pt x="269" y="29"/>
                  </a:lnTo>
                  <a:lnTo>
                    <a:pt x="270" y="32"/>
                  </a:lnTo>
                  <a:lnTo>
                    <a:pt x="270" y="34"/>
                  </a:lnTo>
                  <a:lnTo>
                    <a:pt x="270" y="38"/>
                  </a:lnTo>
                  <a:lnTo>
                    <a:pt x="271" y="41"/>
                  </a:lnTo>
                  <a:lnTo>
                    <a:pt x="270" y="42"/>
                  </a:lnTo>
                  <a:lnTo>
                    <a:pt x="270" y="43"/>
                  </a:lnTo>
                  <a:lnTo>
                    <a:pt x="270" y="46"/>
                  </a:lnTo>
                  <a:lnTo>
                    <a:pt x="270" y="48"/>
                  </a:lnTo>
                  <a:lnTo>
                    <a:pt x="270" y="50"/>
                  </a:lnTo>
                  <a:lnTo>
                    <a:pt x="269" y="53"/>
                  </a:lnTo>
                  <a:lnTo>
                    <a:pt x="269" y="55"/>
                  </a:lnTo>
                  <a:lnTo>
                    <a:pt x="268" y="58"/>
                  </a:lnTo>
                  <a:lnTo>
                    <a:pt x="268" y="61"/>
                  </a:lnTo>
                  <a:lnTo>
                    <a:pt x="267" y="64"/>
                  </a:lnTo>
                  <a:lnTo>
                    <a:pt x="266" y="68"/>
                  </a:lnTo>
                  <a:lnTo>
                    <a:pt x="266" y="72"/>
                  </a:lnTo>
                  <a:lnTo>
                    <a:pt x="244" y="178"/>
                  </a:lnTo>
                  <a:lnTo>
                    <a:pt x="199" y="178"/>
                  </a:lnTo>
                  <a:lnTo>
                    <a:pt x="221" y="72"/>
                  </a:lnTo>
                  <a:lnTo>
                    <a:pt x="221" y="69"/>
                  </a:lnTo>
                  <a:lnTo>
                    <a:pt x="221" y="65"/>
                  </a:lnTo>
                  <a:lnTo>
                    <a:pt x="222" y="62"/>
                  </a:lnTo>
                  <a:lnTo>
                    <a:pt x="222" y="60"/>
                  </a:lnTo>
                  <a:lnTo>
                    <a:pt x="222" y="57"/>
                  </a:lnTo>
                  <a:lnTo>
                    <a:pt x="223" y="55"/>
                  </a:lnTo>
                  <a:lnTo>
                    <a:pt x="223" y="54"/>
                  </a:lnTo>
                  <a:lnTo>
                    <a:pt x="223" y="53"/>
                  </a:lnTo>
                  <a:lnTo>
                    <a:pt x="223" y="50"/>
                  </a:lnTo>
                  <a:lnTo>
                    <a:pt x="223" y="49"/>
                  </a:lnTo>
                  <a:lnTo>
                    <a:pt x="224" y="49"/>
                  </a:lnTo>
                  <a:lnTo>
                    <a:pt x="223" y="47"/>
                  </a:lnTo>
                  <a:lnTo>
                    <a:pt x="223" y="46"/>
                  </a:lnTo>
                  <a:lnTo>
                    <a:pt x="223" y="45"/>
                  </a:lnTo>
                  <a:lnTo>
                    <a:pt x="223" y="43"/>
                  </a:lnTo>
                  <a:lnTo>
                    <a:pt x="223" y="42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2" y="40"/>
                  </a:lnTo>
                  <a:lnTo>
                    <a:pt x="222" y="39"/>
                  </a:lnTo>
                  <a:lnTo>
                    <a:pt x="221" y="39"/>
                  </a:lnTo>
                  <a:lnTo>
                    <a:pt x="221" y="38"/>
                  </a:lnTo>
                  <a:lnTo>
                    <a:pt x="220" y="37"/>
                  </a:lnTo>
                  <a:lnTo>
                    <a:pt x="218" y="35"/>
                  </a:lnTo>
                  <a:lnTo>
                    <a:pt x="217" y="35"/>
                  </a:lnTo>
                  <a:lnTo>
                    <a:pt x="216" y="34"/>
                  </a:lnTo>
                  <a:lnTo>
                    <a:pt x="215" y="33"/>
                  </a:lnTo>
                  <a:lnTo>
                    <a:pt x="214" y="33"/>
                  </a:lnTo>
                  <a:lnTo>
                    <a:pt x="213" y="33"/>
                  </a:lnTo>
                  <a:lnTo>
                    <a:pt x="212" y="33"/>
                  </a:lnTo>
                  <a:lnTo>
                    <a:pt x="210" y="33"/>
                  </a:lnTo>
                  <a:lnTo>
                    <a:pt x="209" y="33"/>
                  </a:lnTo>
                  <a:lnTo>
                    <a:pt x="208" y="33"/>
                  </a:lnTo>
                  <a:lnTo>
                    <a:pt x="205" y="33"/>
                  </a:lnTo>
                  <a:lnTo>
                    <a:pt x="202" y="33"/>
                  </a:lnTo>
                  <a:lnTo>
                    <a:pt x="199" y="34"/>
                  </a:lnTo>
                  <a:lnTo>
                    <a:pt x="197" y="34"/>
                  </a:lnTo>
                  <a:lnTo>
                    <a:pt x="194" y="35"/>
                  </a:lnTo>
                  <a:lnTo>
                    <a:pt x="191" y="38"/>
                  </a:lnTo>
                  <a:lnTo>
                    <a:pt x="188" y="39"/>
                  </a:lnTo>
                  <a:lnTo>
                    <a:pt x="186" y="41"/>
                  </a:lnTo>
                  <a:lnTo>
                    <a:pt x="184" y="43"/>
                  </a:lnTo>
                  <a:lnTo>
                    <a:pt x="182" y="46"/>
                  </a:lnTo>
                  <a:lnTo>
                    <a:pt x="179" y="48"/>
                  </a:lnTo>
                  <a:lnTo>
                    <a:pt x="177" y="52"/>
                  </a:lnTo>
                  <a:lnTo>
                    <a:pt x="175" y="54"/>
                  </a:lnTo>
                  <a:lnTo>
                    <a:pt x="173" y="56"/>
                  </a:lnTo>
                  <a:lnTo>
                    <a:pt x="172" y="60"/>
                  </a:lnTo>
                  <a:lnTo>
                    <a:pt x="170" y="62"/>
                  </a:lnTo>
                  <a:lnTo>
                    <a:pt x="169" y="65"/>
                  </a:lnTo>
                  <a:lnTo>
                    <a:pt x="168" y="70"/>
                  </a:lnTo>
                  <a:lnTo>
                    <a:pt x="167" y="73"/>
                  </a:lnTo>
                  <a:lnTo>
                    <a:pt x="165" y="78"/>
                  </a:lnTo>
                  <a:lnTo>
                    <a:pt x="164" y="83"/>
                  </a:lnTo>
                  <a:lnTo>
                    <a:pt x="163" y="87"/>
                  </a:lnTo>
                  <a:lnTo>
                    <a:pt x="162" y="93"/>
                  </a:lnTo>
                  <a:lnTo>
                    <a:pt x="161" y="99"/>
                  </a:lnTo>
                  <a:lnTo>
                    <a:pt x="145" y="178"/>
                  </a:lnTo>
                  <a:lnTo>
                    <a:pt x="99" y="178"/>
                  </a:lnTo>
                  <a:lnTo>
                    <a:pt x="120" y="72"/>
                  </a:lnTo>
                  <a:lnTo>
                    <a:pt x="120" y="69"/>
                  </a:lnTo>
                  <a:lnTo>
                    <a:pt x="120" y="65"/>
                  </a:lnTo>
                  <a:lnTo>
                    <a:pt x="122" y="63"/>
                  </a:lnTo>
                  <a:lnTo>
                    <a:pt x="122" y="61"/>
                  </a:lnTo>
                  <a:lnTo>
                    <a:pt x="122" y="58"/>
                  </a:lnTo>
                  <a:lnTo>
                    <a:pt x="123" y="56"/>
                  </a:lnTo>
                  <a:lnTo>
                    <a:pt x="123" y="55"/>
                  </a:lnTo>
                  <a:lnTo>
                    <a:pt x="123" y="53"/>
                  </a:lnTo>
                  <a:lnTo>
                    <a:pt x="123" y="52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4" y="49"/>
                  </a:lnTo>
                  <a:lnTo>
                    <a:pt x="123" y="48"/>
                  </a:lnTo>
                  <a:lnTo>
                    <a:pt x="123" y="47"/>
                  </a:lnTo>
                  <a:lnTo>
                    <a:pt x="123" y="46"/>
                  </a:lnTo>
                  <a:lnTo>
                    <a:pt x="123" y="45"/>
                  </a:lnTo>
                  <a:lnTo>
                    <a:pt x="123" y="43"/>
                  </a:lnTo>
                  <a:lnTo>
                    <a:pt x="122" y="42"/>
                  </a:lnTo>
                  <a:lnTo>
                    <a:pt x="122" y="41"/>
                  </a:lnTo>
                  <a:lnTo>
                    <a:pt x="122" y="40"/>
                  </a:lnTo>
                  <a:lnTo>
                    <a:pt x="120" y="40"/>
                  </a:lnTo>
                  <a:lnTo>
                    <a:pt x="120" y="39"/>
                  </a:lnTo>
                  <a:lnTo>
                    <a:pt x="119" y="38"/>
                  </a:lnTo>
                  <a:lnTo>
                    <a:pt x="118" y="37"/>
                  </a:lnTo>
                  <a:lnTo>
                    <a:pt x="117" y="35"/>
                  </a:lnTo>
                  <a:lnTo>
                    <a:pt x="116" y="35"/>
                  </a:lnTo>
                  <a:lnTo>
                    <a:pt x="115" y="34"/>
                  </a:lnTo>
                  <a:lnTo>
                    <a:pt x="114" y="33"/>
                  </a:lnTo>
                  <a:lnTo>
                    <a:pt x="112" y="33"/>
                  </a:lnTo>
                  <a:lnTo>
                    <a:pt x="111" y="33"/>
                  </a:lnTo>
                  <a:lnTo>
                    <a:pt x="110" y="33"/>
                  </a:lnTo>
                  <a:lnTo>
                    <a:pt x="109" y="33"/>
                  </a:lnTo>
                  <a:lnTo>
                    <a:pt x="108" y="33"/>
                  </a:lnTo>
                  <a:lnTo>
                    <a:pt x="107" y="33"/>
                  </a:lnTo>
                  <a:lnTo>
                    <a:pt x="104" y="33"/>
                  </a:lnTo>
                  <a:lnTo>
                    <a:pt x="103" y="33"/>
                  </a:lnTo>
                  <a:lnTo>
                    <a:pt x="102" y="33"/>
                  </a:lnTo>
                  <a:lnTo>
                    <a:pt x="101" y="33"/>
                  </a:lnTo>
                  <a:lnTo>
                    <a:pt x="100" y="33"/>
                  </a:lnTo>
                  <a:lnTo>
                    <a:pt x="99" y="34"/>
                  </a:lnTo>
                  <a:lnTo>
                    <a:pt x="97" y="34"/>
                  </a:lnTo>
                  <a:lnTo>
                    <a:pt x="96" y="34"/>
                  </a:lnTo>
                  <a:lnTo>
                    <a:pt x="95" y="35"/>
                  </a:lnTo>
                  <a:lnTo>
                    <a:pt x="94" y="35"/>
                  </a:lnTo>
                  <a:lnTo>
                    <a:pt x="93" y="37"/>
                  </a:lnTo>
                  <a:lnTo>
                    <a:pt x="92" y="38"/>
                  </a:lnTo>
                  <a:lnTo>
                    <a:pt x="89" y="38"/>
                  </a:lnTo>
                  <a:lnTo>
                    <a:pt x="88" y="39"/>
                  </a:lnTo>
                  <a:lnTo>
                    <a:pt x="87" y="40"/>
                  </a:lnTo>
                  <a:lnTo>
                    <a:pt x="86" y="41"/>
                  </a:lnTo>
                  <a:lnTo>
                    <a:pt x="85" y="41"/>
                  </a:lnTo>
                  <a:lnTo>
                    <a:pt x="84" y="42"/>
                  </a:lnTo>
                  <a:lnTo>
                    <a:pt x="82" y="43"/>
                  </a:lnTo>
                  <a:lnTo>
                    <a:pt x="81" y="45"/>
                  </a:lnTo>
                  <a:lnTo>
                    <a:pt x="80" y="46"/>
                  </a:lnTo>
                  <a:lnTo>
                    <a:pt x="79" y="47"/>
                  </a:lnTo>
                  <a:lnTo>
                    <a:pt x="78" y="48"/>
                  </a:lnTo>
                  <a:lnTo>
                    <a:pt x="77" y="50"/>
                  </a:lnTo>
                  <a:lnTo>
                    <a:pt x="76" y="52"/>
                  </a:lnTo>
                  <a:lnTo>
                    <a:pt x="74" y="53"/>
                  </a:lnTo>
                  <a:lnTo>
                    <a:pt x="73" y="54"/>
                  </a:lnTo>
                  <a:lnTo>
                    <a:pt x="72" y="56"/>
                  </a:lnTo>
                  <a:lnTo>
                    <a:pt x="72" y="57"/>
                  </a:lnTo>
                  <a:lnTo>
                    <a:pt x="71" y="60"/>
                  </a:lnTo>
                  <a:lnTo>
                    <a:pt x="70" y="61"/>
                  </a:lnTo>
                  <a:lnTo>
                    <a:pt x="70" y="63"/>
                  </a:lnTo>
                  <a:lnTo>
                    <a:pt x="69" y="64"/>
                  </a:lnTo>
                  <a:lnTo>
                    <a:pt x="69" y="67"/>
                  </a:lnTo>
                  <a:lnTo>
                    <a:pt x="67" y="69"/>
                  </a:lnTo>
                  <a:lnTo>
                    <a:pt x="67" y="71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5" y="75"/>
                  </a:lnTo>
                  <a:lnTo>
                    <a:pt x="65" y="76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3" y="83"/>
                  </a:lnTo>
                  <a:lnTo>
                    <a:pt x="63" y="85"/>
                  </a:lnTo>
                  <a:lnTo>
                    <a:pt x="62" y="87"/>
                  </a:lnTo>
                  <a:lnTo>
                    <a:pt x="62" y="91"/>
                  </a:lnTo>
                  <a:lnTo>
                    <a:pt x="61" y="94"/>
                  </a:lnTo>
                  <a:lnTo>
                    <a:pt x="61" y="98"/>
                  </a:lnTo>
                  <a:lnTo>
                    <a:pt x="44" y="178"/>
                  </a:lnTo>
                  <a:lnTo>
                    <a:pt x="0" y="178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2" name="Freeform 179"/>
            <p:cNvSpPr>
              <a:spLocks/>
            </p:cNvSpPr>
            <p:nvPr/>
          </p:nvSpPr>
          <p:spPr bwMode="auto">
            <a:xfrm>
              <a:off x="4756" y="3838"/>
              <a:ext cx="87" cy="90"/>
            </a:xfrm>
            <a:custGeom>
              <a:avLst/>
              <a:gdLst>
                <a:gd name="T0" fmla="*/ 1 w 174"/>
                <a:gd name="T1" fmla="*/ 1 h 180"/>
                <a:gd name="T2" fmla="*/ 1 w 174"/>
                <a:gd name="T3" fmla="*/ 1 h 180"/>
                <a:gd name="T4" fmla="*/ 1 w 174"/>
                <a:gd name="T5" fmla="*/ 1 h 180"/>
                <a:gd name="T6" fmla="*/ 1 w 174"/>
                <a:gd name="T7" fmla="*/ 1 h 180"/>
                <a:gd name="T8" fmla="*/ 1 w 174"/>
                <a:gd name="T9" fmla="*/ 1 h 180"/>
                <a:gd name="T10" fmla="*/ 1 w 174"/>
                <a:gd name="T11" fmla="*/ 1 h 180"/>
                <a:gd name="T12" fmla="*/ 1 w 174"/>
                <a:gd name="T13" fmla="*/ 1 h 180"/>
                <a:gd name="T14" fmla="*/ 1 w 174"/>
                <a:gd name="T15" fmla="*/ 1 h 180"/>
                <a:gd name="T16" fmla="*/ 1 w 174"/>
                <a:gd name="T17" fmla="*/ 1 h 180"/>
                <a:gd name="T18" fmla="*/ 1 w 174"/>
                <a:gd name="T19" fmla="*/ 1 h 180"/>
                <a:gd name="T20" fmla="*/ 1 w 174"/>
                <a:gd name="T21" fmla="*/ 1 h 180"/>
                <a:gd name="T22" fmla="*/ 1 w 174"/>
                <a:gd name="T23" fmla="*/ 1 h 180"/>
                <a:gd name="T24" fmla="*/ 1 w 174"/>
                <a:gd name="T25" fmla="*/ 1 h 180"/>
                <a:gd name="T26" fmla="*/ 1 w 174"/>
                <a:gd name="T27" fmla="*/ 1 h 180"/>
                <a:gd name="T28" fmla="*/ 1 w 174"/>
                <a:gd name="T29" fmla="*/ 1 h 180"/>
                <a:gd name="T30" fmla="*/ 1 w 174"/>
                <a:gd name="T31" fmla="*/ 1 h 180"/>
                <a:gd name="T32" fmla="*/ 1 w 174"/>
                <a:gd name="T33" fmla="*/ 1 h 180"/>
                <a:gd name="T34" fmla="*/ 1 w 174"/>
                <a:gd name="T35" fmla="*/ 1 h 180"/>
                <a:gd name="T36" fmla="*/ 1 w 174"/>
                <a:gd name="T37" fmla="*/ 1 h 180"/>
                <a:gd name="T38" fmla="*/ 1 w 174"/>
                <a:gd name="T39" fmla="*/ 1 h 180"/>
                <a:gd name="T40" fmla="*/ 1 w 174"/>
                <a:gd name="T41" fmla="*/ 1 h 180"/>
                <a:gd name="T42" fmla="*/ 1 w 174"/>
                <a:gd name="T43" fmla="*/ 1 h 180"/>
                <a:gd name="T44" fmla="*/ 1 w 174"/>
                <a:gd name="T45" fmla="*/ 1 h 180"/>
                <a:gd name="T46" fmla="*/ 1 w 174"/>
                <a:gd name="T47" fmla="*/ 1 h 180"/>
                <a:gd name="T48" fmla="*/ 1 w 174"/>
                <a:gd name="T49" fmla="*/ 1 h 180"/>
                <a:gd name="T50" fmla="*/ 1 w 174"/>
                <a:gd name="T51" fmla="*/ 1 h 180"/>
                <a:gd name="T52" fmla="*/ 1 w 174"/>
                <a:gd name="T53" fmla="*/ 1 h 180"/>
                <a:gd name="T54" fmla="*/ 1 w 174"/>
                <a:gd name="T55" fmla="*/ 1 h 180"/>
                <a:gd name="T56" fmla="*/ 1 w 174"/>
                <a:gd name="T57" fmla="*/ 1 h 180"/>
                <a:gd name="T58" fmla="*/ 1 w 174"/>
                <a:gd name="T59" fmla="*/ 1 h 180"/>
                <a:gd name="T60" fmla="*/ 1 w 174"/>
                <a:gd name="T61" fmla="*/ 1 h 180"/>
                <a:gd name="T62" fmla="*/ 1 w 174"/>
                <a:gd name="T63" fmla="*/ 1 h 180"/>
                <a:gd name="T64" fmla="*/ 1 w 174"/>
                <a:gd name="T65" fmla="*/ 1 h 180"/>
                <a:gd name="T66" fmla="*/ 1 w 174"/>
                <a:gd name="T67" fmla="*/ 1 h 180"/>
                <a:gd name="T68" fmla="*/ 1 w 174"/>
                <a:gd name="T69" fmla="*/ 1 h 180"/>
                <a:gd name="T70" fmla="*/ 1 w 174"/>
                <a:gd name="T71" fmla="*/ 1 h 180"/>
                <a:gd name="T72" fmla="*/ 1 w 174"/>
                <a:gd name="T73" fmla="*/ 1 h 180"/>
                <a:gd name="T74" fmla="*/ 1 w 174"/>
                <a:gd name="T75" fmla="*/ 1 h 180"/>
                <a:gd name="T76" fmla="*/ 1 w 174"/>
                <a:gd name="T77" fmla="*/ 1 h 180"/>
                <a:gd name="T78" fmla="*/ 1 w 174"/>
                <a:gd name="T79" fmla="*/ 1 h 180"/>
                <a:gd name="T80" fmla="*/ 1 w 174"/>
                <a:gd name="T81" fmla="*/ 1 h 180"/>
                <a:gd name="T82" fmla="*/ 1 w 174"/>
                <a:gd name="T83" fmla="*/ 1 h 180"/>
                <a:gd name="T84" fmla="*/ 1 w 174"/>
                <a:gd name="T85" fmla="*/ 1 h 180"/>
                <a:gd name="T86" fmla="*/ 1 w 174"/>
                <a:gd name="T87" fmla="*/ 1 h 180"/>
                <a:gd name="T88" fmla="*/ 1 w 174"/>
                <a:gd name="T89" fmla="*/ 1 h 180"/>
                <a:gd name="T90" fmla="*/ 0 w 174"/>
                <a:gd name="T91" fmla="*/ 1 h 180"/>
                <a:gd name="T92" fmla="*/ 0 w 174"/>
                <a:gd name="T93" fmla="*/ 1 h 180"/>
                <a:gd name="T94" fmla="*/ 0 w 174"/>
                <a:gd name="T95" fmla="*/ 1 h 180"/>
                <a:gd name="T96" fmla="*/ 1 w 174"/>
                <a:gd name="T97" fmla="*/ 1 h 180"/>
                <a:gd name="T98" fmla="*/ 1 w 174"/>
                <a:gd name="T99" fmla="*/ 1 h 180"/>
                <a:gd name="T100" fmla="*/ 1 w 174"/>
                <a:gd name="T101" fmla="*/ 0 h 1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4"/>
                <a:gd name="T154" fmla="*/ 0 h 180"/>
                <a:gd name="T155" fmla="*/ 174 w 174"/>
                <a:gd name="T156" fmla="*/ 180 h 1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4" h="180">
                  <a:moveTo>
                    <a:pt x="28" y="0"/>
                  </a:moveTo>
                  <a:lnTo>
                    <a:pt x="73" y="0"/>
                  </a:lnTo>
                  <a:lnTo>
                    <a:pt x="51" y="105"/>
                  </a:lnTo>
                  <a:lnTo>
                    <a:pt x="49" y="107"/>
                  </a:lnTo>
                  <a:lnTo>
                    <a:pt x="48" y="111"/>
                  </a:lnTo>
                  <a:lnTo>
                    <a:pt x="48" y="113"/>
                  </a:lnTo>
                  <a:lnTo>
                    <a:pt x="47" y="115"/>
                  </a:lnTo>
                  <a:lnTo>
                    <a:pt x="47" y="118"/>
                  </a:lnTo>
                  <a:lnTo>
                    <a:pt x="46" y="120"/>
                  </a:lnTo>
                  <a:lnTo>
                    <a:pt x="46" y="121"/>
                  </a:lnTo>
                  <a:lnTo>
                    <a:pt x="46" y="123"/>
                  </a:lnTo>
                  <a:lnTo>
                    <a:pt x="46" y="125"/>
                  </a:lnTo>
                  <a:lnTo>
                    <a:pt x="46" y="126"/>
                  </a:lnTo>
                  <a:lnTo>
                    <a:pt x="46" y="127"/>
                  </a:lnTo>
                  <a:lnTo>
                    <a:pt x="46" y="128"/>
                  </a:lnTo>
                  <a:lnTo>
                    <a:pt x="46" y="129"/>
                  </a:lnTo>
                  <a:lnTo>
                    <a:pt x="46" y="130"/>
                  </a:lnTo>
                  <a:lnTo>
                    <a:pt x="46" y="132"/>
                  </a:lnTo>
                  <a:lnTo>
                    <a:pt x="46" y="133"/>
                  </a:lnTo>
                  <a:lnTo>
                    <a:pt x="47" y="134"/>
                  </a:lnTo>
                  <a:lnTo>
                    <a:pt x="47" y="135"/>
                  </a:lnTo>
                  <a:lnTo>
                    <a:pt x="47" y="136"/>
                  </a:lnTo>
                  <a:lnTo>
                    <a:pt x="48" y="137"/>
                  </a:lnTo>
                  <a:lnTo>
                    <a:pt x="48" y="138"/>
                  </a:lnTo>
                  <a:lnTo>
                    <a:pt x="49" y="140"/>
                  </a:lnTo>
                  <a:lnTo>
                    <a:pt x="51" y="141"/>
                  </a:lnTo>
                  <a:lnTo>
                    <a:pt x="52" y="142"/>
                  </a:lnTo>
                  <a:lnTo>
                    <a:pt x="53" y="142"/>
                  </a:lnTo>
                  <a:lnTo>
                    <a:pt x="54" y="143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9" y="144"/>
                  </a:lnTo>
                  <a:lnTo>
                    <a:pt x="60" y="144"/>
                  </a:lnTo>
                  <a:lnTo>
                    <a:pt x="61" y="144"/>
                  </a:lnTo>
                  <a:lnTo>
                    <a:pt x="62" y="144"/>
                  </a:lnTo>
                  <a:lnTo>
                    <a:pt x="63" y="145"/>
                  </a:lnTo>
                  <a:lnTo>
                    <a:pt x="63" y="144"/>
                  </a:lnTo>
                  <a:lnTo>
                    <a:pt x="64" y="144"/>
                  </a:lnTo>
                  <a:lnTo>
                    <a:pt x="66" y="144"/>
                  </a:lnTo>
                  <a:lnTo>
                    <a:pt x="67" y="144"/>
                  </a:lnTo>
                  <a:lnTo>
                    <a:pt x="68" y="144"/>
                  </a:lnTo>
                  <a:lnTo>
                    <a:pt x="69" y="144"/>
                  </a:lnTo>
                  <a:lnTo>
                    <a:pt x="70" y="144"/>
                  </a:lnTo>
                  <a:lnTo>
                    <a:pt x="70" y="143"/>
                  </a:lnTo>
                  <a:lnTo>
                    <a:pt x="71" y="143"/>
                  </a:lnTo>
                  <a:lnTo>
                    <a:pt x="73" y="143"/>
                  </a:lnTo>
                  <a:lnTo>
                    <a:pt x="74" y="143"/>
                  </a:lnTo>
                  <a:lnTo>
                    <a:pt x="74" y="142"/>
                  </a:lnTo>
                  <a:lnTo>
                    <a:pt x="75" y="142"/>
                  </a:lnTo>
                  <a:lnTo>
                    <a:pt x="76" y="141"/>
                  </a:lnTo>
                  <a:lnTo>
                    <a:pt x="77" y="141"/>
                  </a:lnTo>
                  <a:lnTo>
                    <a:pt x="78" y="140"/>
                  </a:lnTo>
                  <a:lnTo>
                    <a:pt x="79" y="140"/>
                  </a:lnTo>
                  <a:lnTo>
                    <a:pt x="79" y="138"/>
                  </a:lnTo>
                  <a:lnTo>
                    <a:pt x="81" y="138"/>
                  </a:lnTo>
                  <a:lnTo>
                    <a:pt x="82" y="137"/>
                  </a:lnTo>
                  <a:lnTo>
                    <a:pt x="83" y="137"/>
                  </a:lnTo>
                  <a:lnTo>
                    <a:pt x="84" y="136"/>
                  </a:lnTo>
                  <a:lnTo>
                    <a:pt x="85" y="136"/>
                  </a:lnTo>
                  <a:lnTo>
                    <a:pt x="85" y="135"/>
                  </a:lnTo>
                  <a:lnTo>
                    <a:pt x="86" y="134"/>
                  </a:lnTo>
                  <a:lnTo>
                    <a:pt x="88" y="133"/>
                  </a:lnTo>
                  <a:lnTo>
                    <a:pt x="89" y="133"/>
                  </a:lnTo>
                  <a:lnTo>
                    <a:pt x="89" y="132"/>
                  </a:lnTo>
                  <a:lnTo>
                    <a:pt x="90" y="130"/>
                  </a:lnTo>
                  <a:lnTo>
                    <a:pt x="91" y="129"/>
                  </a:lnTo>
                  <a:lnTo>
                    <a:pt x="92" y="128"/>
                  </a:lnTo>
                  <a:lnTo>
                    <a:pt x="92" y="127"/>
                  </a:lnTo>
                  <a:lnTo>
                    <a:pt x="93" y="126"/>
                  </a:lnTo>
                  <a:lnTo>
                    <a:pt x="94" y="125"/>
                  </a:lnTo>
                  <a:lnTo>
                    <a:pt x="96" y="125"/>
                  </a:lnTo>
                  <a:lnTo>
                    <a:pt x="96" y="122"/>
                  </a:lnTo>
                  <a:lnTo>
                    <a:pt x="97" y="121"/>
                  </a:lnTo>
                  <a:lnTo>
                    <a:pt x="97" y="120"/>
                  </a:lnTo>
                  <a:lnTo>
                    <a:pt x="98" y="119"/>
                  </a:lnTo>
                  <a:lnTo>
                    <a:pt x="99" y="118"/>
                  </a:lnTo>
                  <a:lnTo>
                    <a:pt x="99" y="117"/>
                  </a:lnTo>
                  <a:lnTo>
                    <a:pt x="100" y="114"/>
                  </a:lnTo>
                  <a:lnTo>
                    <a:pt x="100" y="113"/>
                  </a:lnTo>
                  <a:lnTo>
                    <a:pt x="101" y="112"/>
                  </a:lnTo>
                  <a:lnTo>
                    <a:pt x="101" y="110"/>
                  </a:lnTo>
                  <a:lnTo>
                    <a:pt x="102" y="108"/>
                  </a:lnTo>
                  <a:lnTo>
                    <a:pt x="104" y="107"/>
                  </a:lnTo>
                  <a:lnTo>
                    <a:pt x="104" y="105"/>
                  </a:lnTo>
                  <a:lnTo>
                    <a:pt x="104" y="104"/>
                  </a:lnTo>
                  <a:lnTo>
                    <a:pt x="105" y="103"/>
                  </a:lnTo>
                  <a:lnTo>
                    <a:pt x="105" y="100"/>
                  </a:lnTo>
                  <a:lnTo>
                    <a:pt x="105" y="99"/>
                  </a:lnTo>
                  <a:lnTo>
                    <a:pt x="106" y="97"/>
                  </a:lnTo>
                  <a:lnTo>
                    <a:pt x="106" y="95"/>
                  </a:lnTo>
                  <a:lnTo>
                    <a:pt x="107" y="92"/>
                  </a:lnTo>
                  <a:lnTo>
                    <a:pt x="107" y="91"/>
                  </a:lnTo>
                  <a:lnTo>
                    <a:pt x="108" y="89"/>
                  </a:lnTo>
                  <a:lnTo>
                    <a:pt x="108" y="87"/>
                  </a:lnTo>
                  <a:lnTo>
                    <a:pt x="109" y="84"/>
                  </a:lnTo>
                  <a:lnTo>
                    <a:pt x="128" y="0"/>
                  </a:lnTo>
                  <a:lnTo>
                    <a:pt x="174" y="0"/>
                  </a:lnTo>
                  <a:lnTo>
                    <a:pt x="135" y="175"/>
                  </a:lnTo>
                  <a:lnTo>
                    <a:pt x="92" y="175"/>
                  </a:lnTo>
                  <a:lnTo>
                    <a:pt x="97" y="153"/>
                  </a:lnTo>
                  <a:lnTo>
                    <a:pt x="92" y="157"/>
                  </a:lnTo>
                  <a:lnTo>
                    <a:pt x="88" y="161"/>
                  </a:lnTo>
                  <a:lnTo>
                    <a:pt x="83" y="165"/>
                  </a:lnTo>
                  <a:lnTo>
                    <a:pt x="78" y="167"/>
                  </a:lnTo>
                  <a:lnTo>
                    <a:pt x="74" y="171"/>
                  </a:lnTo>
                  <a:lnTo>
                    <a:pt x="69" y="173"/>
                  </a:lnTo>
                  <a:lnTo>
                    <a:pt x="64" y="175"/>
                  </a:lnTo>
                  <a:lnTo>
                    <a:pt x="60" y="176"/>
                  </a:lnTo>
                  <a:lnTo>
                    <a:pt x="55" y="178"/>
                  </a:lnTo>
                  <a:lnTo>
                    <a:pt x="51" y="179"/>
                  </a:lnTo>
                  <a:lnTo>
                    <a:pt x="46" y="179"/>
                  </a:lnTo>
                  <a:lnTo>
                    <a:pt x="41" y="180"/>
                  </a:lnTo>
                  <a:lnTo>
                    <a:pt x="38" y="179"/>
                  </a:lnTo>
                  <a:lnTo>
                    <a:pt x="34" y="179"/>
                  </a:lnTo>
                  <a:lnTo>
                    <a:pt x="31" y="179"/>
                  </a:lnTo>
                  <a:lnTo>
                    <a:pt x="29" y="178"/>
                  </a:lnTo>
                  <a:lnTo>
                    <a:pt x="26" y="178"/>
                  </a:lnTo>
                  <a:lnTo>
                    <a:pt x="23" y="176"/>
                  </a:lnTo>
                  <a:lnTo>
                    <a:pt x="21" y="175"/>
                  </a:lnTo>
                  <a:lnTo>
                    <a:pt x="18" y="174"/>
                  </a:lnTo>
                  <a:lnTo>
                    <a:pt x="16" y="172"/>
                  </a:lnTo>
                  <a:lnTo>
                    <a:pt x="15" y="171"/>
                  </a:lnTo>
                  <a:lnTo>
                    <a:pt x="13" y="168"/>
                  </a:lnTo>
                  <a:lnTo>
                    <a:pt x="11" y="167"/>
                  </a:lnTo>
                  <a:lnTo>
                    <a:pt x="9" y="165"/>
                  </a:lnTo>
                  <a:lnTo>
                    <a:pt x="7" y="163"/>
                  </a:lnTo>
                  <a:lnTo>
                    <a:pt x="6" y="160"/>
                  </a:lnTo>
                  <a:lnTo>
                    <a:pt x="5" y="157"/>
                  </a:lnTo>
                  <a:lnTo>
                    <a:pt x="3" y="155"/>
                  </a:lnTo>
                  <a:lnTo>
                    <a:pt x="2" y="152"/>
                  </a:lnTo>
                  <a:lnTo>
                    <a:pt x="1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0" y="128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1" y="120"/>
                  </a:lnTo>
                  <a:lnTo>
                    <a:pt x="1" y="117"/>
                  </a:lnTo>
                  <a:lnTo>
                    <a:pt x="2" y="113"/>
                  </a:lnTo>
                  <a:lnTo>
                    <a:pt x="2" y="110"/>
                  </a:lnTo>
                  <a:lnTo>
                    <a:pt x="3" y="106"/>
                  </a:lnTo>
                  <a:lnTo>
                    <a:pt x="5" y="102"/>
                  </a:lnTo>
                  <a:lnTo>
                    <a:pt x="6" y="9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3" name="Freeform 180"/>
            <p:cNvSpPr>
              <a:spLocks/>
            </p:cNvSpPr>
            <p:nvPr/>
          </p:nvSpPr>
          <p:spPr bwMode="auto">
            <a:xfrm>
              <a:off x="4861" y="3838"/>
              <a:ext cx="80" cy="88"/>
            </a:xfrm>
            <a:custGeom>
              <a:avLst/>
              <a:gdLst>
                <a:gd name="T0" fmla="*/ 1 w 160"/>
                <a:gd name="T1" fmla="*/ 0 h 175"/>
                <a:gd name="T2" fmla="*/ 1 w 160"/>
                <a:gd name="T3" fmla="*/ 1 h 175"/>
                <a:gd name="T4" fmla="*/ 1 w 160"/>
                <a:gd name="T5" fmla="*/ 1 h 175"/>
                <a:gd name="T6" fmla="*/ 1 w 160"/>
                <a:gd name="T7" fmla="*/ 1 h 175"/>
                <a:gd name="T8" fmla="*/ 1 w 160"/>
                <a:gd name="T9" fmla="*/ 1 h 175"/>
                <a:gd name="T10" fmla="*/ 1 w 160"/>
                <a:gd name="T11" fmla="*/ 1 h 175"/>
                <a:gd name="T12" fmla="*/ 1 w 160"/>
                <a:gd name="T13" fmla="*/ 1 h 175"/>
                <a:gd name="T14" fmla="*/ 1 w 160"/>
                <a:gd name="T15" fmla="*/ 1 h 175"/>
                <a:gd name="T16" fmla="*/ 1 w 160"/>
                <a:gd name="T17" fmla="*/ 1 h 175"/>
                <a:gd name="T18" fmla="*/ 1 w 160"/>
                <a:gd name="T19" fmla="*/ 1 h 175"/>
                <a:gd name="T20" fmla="*/ 1 w 160"/>
                <a:gd name="T21" fmla="*/ 1 h 175"/>
                <a:gd name="T22" fmla="*/ 1 w 160"/>
                <a:gd name="T23" fmla="*/ 1 h 175"/>
                <a:gd name="T24" fmla="*/ 1 w 160"/>
                <a:gd name="T25" fmla="*/ 1 h 175"/>
                <a:gd name="T26" fmla="*/ 1 w 160"/>
                <a:gd name="T27" fmla="*/ 1 h 175"/>
                <a:gd name="T28" fmla="*/ 1 w 160"/>
                <a:gd name="T29" fmla="*/ 1 h 175"/>
                <a:gd name="T30" fmla="*/ 1 w 160"/>
                <a:gd name="T31" fmla="*/ 1 h 175"/>
                <a:gd name="T32" fmla="*/ 1 w 160"/>
                <a:gd name="T33" fmla="*/ 1 h 175"/>
                <a:gd name="T34" fmla="*/ 1 w 160"/>
                <a:gd name="T35" fmla="*/ 1 h 175"/>
                <a:gd name="T36" fmla="*/ 1 w 160"/>
                <a:gd name="T37" fmla="*/ 1 h 175"/>
                <a:gd name="T38" fmla="*/ 1 w 160"/>
                <a:gd name="T39" fmla="*/ 1 h 175"/>
                <a:gd name="T40" fmla="*/ 1 w 160"/>
                <a:gd name="T41" fmla="*/ 1 h 175"/>
                <a:gd name="T42" fmla="*/ 1 w 160"/>
                <a:gd name="T43" fmla="*/ 1 h 175"/>
                <a:gd name="T44" fmla="*/ 1 w 160"/>
                <a:gd name="T45" fmla="*/ 1 h 175"/>
                <a:gd name="T46" fmla="*/ 1 w 160"/>
                <a:gd name="T47" fmla="*/ 1 h 175"/>
                <a:gd name="T48" fmla="*/ 1 w 160"/>
                <a:gd name="T49" fmla="*/ 1 h 175"/>
                <a:gd name="T50" fmla="*/ 1 w 160"/>
                <a:gd name="T51" fmla="*/ 0 h 175"/>
                <a:gd name="T52" fmla="*/ 1 w 160"/>
                <a:gd name="T53" fmla="*/ 2 h 175"/>
                <a:gd name="T54" fmla="*/ 1 w 160"/>
                <a:gd name="T55" fmla="*/ 1 h 175"/>
                <a:gd name="T56" fmla="*/ 1 w 160"/>
                <a:gd name="T57" fmla="*/ 1 h 175"/>
                <a:gd name="T58" fmla="*/ 1 w 160"/>
                <a:gd name="T59" fmla="*/ 1 h 175"/>
                <a:gd name="T60" fmla="*/ 1 w 160"/>
                <a:gd name="T61" fmla="*/ 1 h 175"/>
                <a:gd name="T62" fmla="*/ 1 w 160"/>
                <a:gd name="T63" fmla="*/ 1 h 175"/>
                <a:gd name="T64" fmla="*/ 1 w 160"/>
                <a:gd name="T65" fmla="*/ 1 h 175"/>
                <a:gd name="T66" fmla="*/ 1 w 160"/>
                <a:gd name="T67" fmla="*/ 1 h 175"/>
                <a:gd name="T68" fmla="*/ 1 w 160"/>
                <a:gd name="T69" fmla="*/ 1 h 175"/>
                <a:gd name="T70" fmla="*/ 1 w 160"/>
                <a:gd name="T71" fmla="*/ 1 h 175"/>
                <a:gd name="T72" fmla="*/ 1 w 160"/>
                <a:gd name="T73" fmla="*/ 1 h 175"/>
                <a:gd name="T74" fmla="*/ 1 w 160"/>
                <a:gd name="T75" fmla="*/ 1 h 175"/>
                <a:gd name="T76" fmla="*/ 1 w 160"/>
                <a:gd name="T77" fmla="*/ 1 h 175"/>
                <a:gd name="T78" fmla="*/ 1 w 160"/>
                <a:gd name="T79" fmla="*/ 1 h 175"/>
                <a:gd name="T80" fmla="*/ 1 w 160"/>
                <a:gd name="T81" fmla="*/ 1 h 175"/>
                <a:gd name="T82" fmla="*/ 1 w 160"/>
                <a:gd name="T83" fmla="*/ 1 h 175"/>
                <a:gd name="T84" fmla="*/ 1 w 160"/>
                <a:gd name="T85" fmla="*/ 1 h 175"/>
                <a:gd name="T86" fmla="*/ 1 w 160"/>
                <a:gd name="T87" fmla="*/ 1 h 175"/>
                <a:gd name="T88" fmla="*/ 0 w 160"/>
                <a:gd name="T89" fmla="*/ 1 h 175"/>
                <a:gd name="T90" fmla="*/ 0 w 160"/>
                <a:gd name="T91" fmla="*/ 1 h 175"/>
                <a:gd name="T92" fmla="*/ 0 w 160"/>
                <a:gd name="T93" fmla="*/ 1 h 175"/>
                <a:gd name="T94" fmla="*/ 0 w 160"/>
                <a:gd name="T95" fmla="*/ 1 h 175"/>
                <a:gd name="T96" fmla="*/ 0 w 160"/>
                <a:gd name="T97" fmla="*/ 1 h 175"/>
                <a:gd name="T98" fmla="*/ 0 w 160"/>
                <a:gd name="T99" fmla="*/ 1 h 175"/>
                <a:gd name="T100" fmla="*/ 1 w 160"/>
                <a:gd name="T101" fmla="*/ 1 h 175"/>
                <a:gd name="T102" fmla="*/ 1 w 160"/>
                <a:gd name="T103" fmla="*/ 1 h 175"/>
                <a:gd name="T104" fmla="*/ 1 w 160"/>
                <a:gd name="T105" fmla="*/ 0 h 1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0"/>
                <a:gd name="T160" fmla="*/ 0 h 175"/>
                <a:gd name="T161" fmla="*/ 160 w 160"/>
                <a:gd name="T162" fmla="*/ 175 h 1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0" h="175">
                  <a:moveTo>
                    <a:pt x="10" y="0"/>
                  </a:moveTo>
                  <a:lnTo>
                    <a:pt x="55" y="0"/>
                  </a:lnTo>
                  <a:lnTo>
                    <a:pt x="48" y="36"/>
                  </a:lnTo>
                  <a:lnTo>
                    <a:pt x="47" y="38"/>
                  </a:lnTo>
                  <a:lnTo>
                    <a:pt x="47" y="40"/>
                  </a:lnTo>
                  <a:lnTo>
                    <a:pt x="46" y="43"/>
                  </a:lnTo>
                  <a:lnTo>
                    <a:pt x="46" y="45"/>
                  </a:lnTo>
                  <a:lnTo>
                    <a:pt x="46" y="47"/>
                  </a:lnTo>
                  <a:lnTo>
                    <a:pt x="45" y="50"/>
                  </a:lnTo>
                  <a:lnTo>
                    <a:pt x="45" y="52"/>
                  </a:lnTo>
                  <a:lnTo>
                    <a:pt x="45" y="53"/>
                  </a:lnTo>
                  <a:lnTo>
                    <a:pt x="45" y="54"/>
                  </a:lnTo>
                  <a:lnTo>
                    <a:pt x="45" y="57"/>
                  </a:lnTo>
                  <a:lnTo>
                    <a:pt x="45" y="58"/>
                  </a:lnTo>
                  <a:lnTo>
                    <a:pt x="45" y="59"/>
                  </a:lnTo>
                  <a:lnTo>
                    <a:pt x="45" y="60"/>
                  </a:lnTo>
                  <a:lnTo>
                    <a:pt x="45" y="62"/>
                  </a:lnTo>
                  <a:lnTo>
                    <a:pt x="45" y="64"/>
                  </a:lnTo>
                  <a:lnTo>
                    <a:pt x="45" y="66"/>
                  </a:lnTo>
                  <a:lnTo>
                    <a:pt x="46" y="67"/>
                  </a:lnTo>
                  <a:lnTo>
                    <a:pt x="46" y="68"/>
                  </a:lnTo>
                  <a:lnTo>
                    <a:pt x="47" y="69"/>
                  </a:lnTo>
                  <a:lnTo>
                    <a:pt x="47" y="70"/>
                  </a:lnTo>
                  <a:lnTo>
                    <a:pt x="48" y="72"/>
                  </a:lnTo>
                  <a:lnTo>
                    <a:pt x="49" y="73"/>
                  </a:lnTo>
                  <a:lnTo>
                    <a:pt x="50" y="74"/>
                  </a:lnTo>
                  <a:lnTo>
                    <a:pt x="51" y="75"/>
                  </a:lnTo>
                  <a:lnTo>
                    <a:pt x="53" y="75"/>
                  </a:lnTo>
                  <a:lnTo>
                    <a:pt x="54" y="76"/>
                  </a:lnTo>
                  <a:lnTo>
                    <a:pt x="55" y="77"/>
                  </a:lnTo>
                  <a:lnTo>
                    <a:pt x="56" y="77"/>
                  </a:lnTo>
                  <a:lnTo>
                    <a:pt x="58" y="79"/>
                  </a:lnTo>
                  <a:lnTo>
                    <a:pt x="60" y="79"/>
                  </a:lnTo>
                  <a:lnTo>
                    <a:pt x="62" y="80"/>
                  </a:lnTo>
                  <a:lnTo>
                    <a:pt x="64" y="80"/>
                  </a:lnTo>
                  <a:lnTo>
                    <a:pt x="65" y="80"/>
                  </a:lnTo>
                  <a:lnTo>
                    <a:pt x="68" y="80"/>
                  </a:lnTo>
                  <a:lnTo>
                    <a:pt x="70" y="80"/>
                  </a:lnTo>
                  <a:lnTo>
                    <a:pt x="73" y="81"/>
                  </a:lnTo>
                  <a:lnTo>
                    <a:pt x="75" y="80"/>
                  </a:lnTo>
                  <a:lnTo>
                    <a:pt x="77" y="80"/>
                  </a:lnTo>
                  <a:lnTo>
                    <a:pt x="79" y="80"/>
                  </a:lnTo>
                  <a:lnTo>
                    <a:pt x="81" y="80"/>
                  </a:lnTo>
                  <a:lnTo>
                    <a:pt x="84" y="80"/>
                  </a:lnTo>
                  <a:lnTo>
                    <a:pt x="86" y="79"/>
                  </a:lnTo>
                  <a:lnTo>
                    <a:pt x="87" y="79"/>
                  </a:lnTo>
                  <a:lnTo>
                    <a:pt x="90" y="77"/>
                  </a:lnTo>
                  <a:lnTo>
                    <a:pt x="92" y="77"/>
                  </a:lnTo>
                  <a:lnTo>
                    <a:pt x="94" y="76"/>
                  </a:lnTo>
                  <a:lnTo>
                    <a:pt x="96" y="75"/>
                  </a:lnTo>
                  <a:lnTo>
                    <a:pt x="99" y="75"/>
                  </a:lnTo>
                  <a:lnTo>
                    <a:pt x="114" y="0"/>
                  </a:lnTo>
                  <a:lnTo>
                    <a:pt x="160" y="0"/>
                  </a:lnTo>
                  <a:lnTo>
                    <a:pt x="124" y="175"/>
                  </a:lnTo>
                  <a:lnTo>
                    <a:pt x="79" y="175"/>
                  </a:lnTo>
                  <a:lnTo>
                    <a:pt x="93" y="106"/>
                  </a:lnTo>
                  <a:lnTo>
                    <a:pt x="88" y="106"/>
                  </a:lnTo>
                  <a:lnTo>
                    <a:pt x="85" y="107"/>
                  </a:lnTo>
                  <a:lnTo>
                    <a:pt x="81" y="108"/>
                  </a:lnTo>
                  <a:lnTo>
                    <a:pt x="78" y="110"/>
                  </a:lnTo>
                  <a:lnTo>
                    <a:pt x="75" y="110"/>
                  </a:lnTo>
                  <a:lnTo>
                    <a:pt x="71" y="111"/>
                  </a:lnTo>
                  <a:lnTo>
                    <a:pt x="68" y="111"/>
                  </a:lnTo>
                  <a:lnTo>
                    <a:pt x="64" y="112"/>
                  </a:lnTo>
                  <a:lnTo>
                    <a:pt x="60" y="112"/>
                  </a:lnTo>
                  <a:lnTo>
                    <a:pt x="56" y="112"/>
                  </a:lnTo>
                  <a:lnTo>
                    <a:pt x="53" y="112"/>
                  </a:lnTo>
                  <a:lnTo>
                    <a:pt x="49" y="113"/>
                  </a:lnTo>
                  <a:lnTo>
                    <a:pt x="45" y="112"/>
                  </a:lnTo>
                  <a:lnTo>
                    <a:pt x="41" y="112"/>
                  </a:lnTo>
                  <a:lnTo>
                    <a:pt x="38" y="112"/>
                  </a:lnTo>
                  <a:lnTo>
                    <a:pt x="34" y="111"/>
                  </a:lnTo>
                  <a:lnTo>
                    <a:pt x="31" y="110"/>
                  </a:lnTo>
                  <a:lnTo>
                    <a:pt x="27" y="108"/>
                  </a:lnTo>
                  <a:lnTo>
                    <a:pt x="25" y="107"/>
                  </a:lnTo>
                  <a:lnTo>
                    <a:pt x="22" y="106"/>
                  </a:lnTo>
                  <a:lnTo>
                    <a:pt x="19" y="105"/>
                  </a:lnTo>
                  <a:lnTo>
                    <a:pt x="17" y="103"/>
                  </a:lnTo>
                  <a:lnTo>
                    <a:pt x="15" y="100"/>
                  </a:lnTo>
                  <a:lnTo>
                    <a:pt x="12" y="99"/>
                  </a:lnTo>
                  <a:lnTo>
                    <a:pt x="10" y="97"/>
                  </a:lnTo>
                  <a:lnTo>
                    <a:pt x="8" y="95"/>
                  </a:lnTo>
                  <a:lnTo>
                    <a:pt x="7" y="92"/>
                  </a:lnTo>
                  <a:lnTo>
                    <a:pt x="4" y="89"/>
                  </a:lnTo>
                  <a:lnTo>
                    <a:pt x="3" y="87"/>
                  </a:lnTo>
                  <a:lnTo>
                    <a:pt x="2" y="84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1" y="40"/>
                  </a:lnTo>
                  <a:lnTo>
                    <a:pt x="2" y="39"/>
                  </a:lnTo>
                  <a:lnTo>
                    <a:pt x="3" y="3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4" name="Freeform 181"/>
            <p:cNvSpPr>
              <a:spLocks noEditPoints="1"/>
            </p:cNvSpPr>
            <p:nvPr/>
          </p:nvSpPr>
          <p:spPr bwMode="auto">
            <a:xfrm>
              <a:off x="4948" y="3836"/>
              <a:ext cx="81" cy="92"/>
            </a:xfrm>
            <a:custGeom>
              <a:avLst/>
              <a:gdLst>
                <a:gd name="T0" fmla="*/ 1 w 161"/>
                <a:gd name="T1" fmla="*/ 1 h 183"/>
                <a:gd name="T2" fmla="*/ 1 w 161"/>
                <a:gd name="T3" fmla="*/ 1 h 183"/>
                <a:gd name="T4" fmla="*/ 1 w 161"/>
                <a:gd name="T5" fmla="*/ 1 h 183"/>
                <a:gd name="T6" fmla="*/ 1 w 161"/>
                <a:gd name="T7" fmla="*/ 1 h 183"/>
                <a:gd name="T8" fmla="*/ 1 w 161"/>
                <a:gd name="T9" fmla="*/ 1 h 183"/>
                <a:gd name="T10" fmla="*/ 1 w 161"/>
                <a:gd name="T11" fmla="*/ 2 h 183"/>
                <a:gd name="T12" fmla="*/ 1 w 161"/>
                <a:gd name="T13" fmla="*/ 2 h 183"/>
                <a:gd name="T14" fmla="*/ 1 w 161"/>
                <a:gd name="T15" fmla="*/ 2 h 183"/>
                <a:gd name="T16" fmla="*/ 1 w 161"/>
                <a:gd name="T17" fmla="*/ 2 h 183"/>
                <a:gd name="T18" fmla="*/ 1 w 161"/>
                <a:gd name="T19" fmla="*/ 2 h 183"/>
                <a:gd name="T20" fmla="*/ 1 w 161"/>
                <a:gd name="T21" fmla="*/ 2 h 183"/>
                <a:gd name="T22" fmla="*/ 1 w 161"/>
                <a:gd name="T23" fmla="*/ 2 h 183"/>
                <a:gd name="T24" fmla="*/ 2 w 161"/>
                <a:gd name="T25" fmla="*/ 2 h 183"/>
                <a:gd name="T26" fmla="*/ 2 w 161"/>
                <a:gd name="T27" fmla="*/ 2 h 183"/>
                <a:gd name="T28" fmla="*/ 2 w 161"/>
                <a:gd name="T29" fmla="*/ 2 h 183"/>
                <a:gd name="T30" fmla="*/ 1 w 161"/>
                <a:gd name="T31" fmla="*/ 2 h 183"/>
                <a:gd name="T32" fmla="*/ 1 w 161"/>
                <a:gd name="T33" fmla="*/ 2 h 183"/>
                <a:gd name="T34" fmla="*/ 1 w 161"/>
                <a:gd name="T35" fmla="*/ 2 h 183"/>
                <a:gd name="T36" fmla="*/ 1 w 161"/>
                <a:gd name="T37" fmla="*/ 2 h 183"/>
                <a:gd name="T38" fmla="*/ 1 w 161"/>
                <a:gd name="T39" fmla="*/ 2 h 183"/>
                <a:gd name="T40" fmla="*/ 1 w 161"/>
                <a:gd name="T41" fmla="*/ 2 h 183"/>
                <a:gd name="T42" fmla="*/ 1 w 161"/>
                <a:gd name="T43" fmla="*/ 2 h 183"/>
                <a:gd name="T44" fmla="*/ 1 w 161"/>
                <a:gd name="T45" fmla="*/ 2 h 183"/>
                <a:gd name="T46" fmla="*/ 1 w 161"/>
                <a:gd name="T47" fmla="*/ 1 h 183"/>
                <a:gd name="T48" fmla="*/ 0 w 161"/>
                <a:gd name="T49" fmla="*/ 1 h 183"/>
                <a:gd name="T50" fmla="*/ 1 w 161"/>
                <a:gd name="T51" fmla="*/ 1 h 183"/>
                <a:gd name="T52" fmla="*/ 1 w 161"/>
                <a:gd name="T53" fmla="*/ 1 h 183"/>
                <a:gd name="T54" fmla="*/ 1 w 161"/>
                <a:gd name="T55" fmla="*/ 1 h 183"/>
                <a:gd name="T56" fmla="*/ 1 w 161"/>
                <a:gd name="T57" fmla="*/ 1 h 183"/>
                <a:gd name="T58" fmla="*/ 1 w 161"/>
                <a:gd name="T59" fmla="*/ 1 h 183"/>
                <a:gd name="T60" fmla="*/ 1 w 161"/>
                <a:gd name="T61" fmla="*/ 0 h 183"/>
                <a:gd name="T62" fmla="*/ 1 w 161"/>
                <a:gd name="T63" fmla="*/ 1 h 183"/>
                <a:gd name="T64" fmla="*/ 2 w 161"/>
                <a:gd name="T65" fmla="*/ 1 h 183"/>
                <a:gd name="T66" fmla="*/ 2 w 161"/>
                <a:gd name="T67" fmla="*/ 1 h 183"/>
                <a:gd name="T68" fmla="*/ 2 w 161"/>
                <a:gd name="T69" fmla="*/ 1 h 183"/>
                <a:gd name="T70" fmla="*/ 2 w 161"/>
                <a:gd name="T71" fmla="*/ 1 h 183"/>
                <a:gd name="T72" fmla="*/ 2 w 161"/>
                <a:gd name="T73" fmla="*/ 1 h 183"/>
                <a:gd name="T74" fmla="*/ 2 w 161"/>
                <a:gd name="T75" fmla="*/ 1 h 183"/>
                <a:gd name="T76" fmla="*/ 2 w 161"/>
                <a:gd name="T77" fmla="*/ 1 h 183"/>
                <a:gd name="T78" fmla="*/ 2 w 161"/>
                <a:gd name="T79" fmla="*/ 1 h 183"/>
                <a:gd name="T80" fmla="*/ 1 w 161"/>
                <a:gd name="T81" fmla="*/ 1 h 183"/>
                <a:gd name="T82" fmla="*/ 1 w 161"/>
                <a:gd name="T83" fmla="*/ 1 h 183"/>
                <a:gd name="T84" fmla="*/ 1 w 161"/>
                <a:gd name="T85" fmla="*/ 1 h 183"/>
                <a:gd name="T86" fmla="*/ 1 w 161"/>
                <a:gd name="T87" fmla="*/ 1 h 183"/>
                <a:gd name="T88" fmla="*/ 1 w 161"/>
                <a:gd name="T89" fmla="*/ 1 h 183"/>
                <a:gd name="T90" fmla="*/ 1 w 161"/>
                <a:gd name="T91" fmla="*/ 1 h 183"/>
                <a:gd name="T92" fmla="*/ 1 w 161"/>
                <a:gd name="T93" fmla="*/ 1 h 183"/>
                <a:gd name="T94" fmla="*/ 1 w 161"/>
                <a:gd name="T95" fmla="*/ 1 h 183"/>
                <a:gd name="T96" fmla="*/ 1 w 161"/>
                <a:gd name="T97" fmla="*/ 1 h 183"/>
                <a:gd name="T98" fmla="*/ 1 w 161"/>
                <a:gd name="T99" fmla="*/ 1 h 183"/>
                <a:gd name="T100" fmla="*/ 1 w 161"/>
                <a:gd name="T101" fmla="*/ 1 h 183"/>
                <a:gd name="T102" fmla="*/ 1 w 161"/>
                <a:gd name="T103" fmla="*/ 1 h 183"/>
                <a:gd name="T104" fmla="*/ 1 w 161"/>
                <a:gd name="T105" fmla="*/ 1 h 183"/>
                <a:gd name="T106" fmla="*/ 1 w 161"/>
                <a:gd name="T107" fmla="*/ 1 h 183"/>
                <a:gd name="T108" fmla="*/ 1 w 161"/>
                <a:gd name="T109" fmla="*/ 1 h 183"/>
                <a:gd name="T110" fmla="*/ 1 w 161"/>
                <a:gd name="T111" fmla="*/ 1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1"/>
                <a:gd name="T169" fmla="*/ 0 h 183"/>
                <a:gd name="T170" fmla="*/ 161 w 161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1" h="183">
                  <a:moveTo>
                    <a:pt x="159" y="106"/>
                  </a:moveTo>
                  <a:lnTo>
                    <a:pt x="44" y="106"/>
                  </a:lnTo>
                  <a:lnTo>
                    <a:pt x="44" y="107"/>
                  </a:lnTo>
                  <a:lnTo>
                    <a:pt x="44" y="108"/>
                  </a:lnTo>
                  <a:lnTo>
                    <a:pt x="42" y="108"/>
                  </a:lnTo>
                  <a:lnTo>
                    <a:pt x="44" y="109"/>
                  </a:lnTo>
                  <a:lnTo>
                    <a:pt x="44" y="110"/>
                  </a:lnTo>
                  <a:lnTo>
                    <a:pt x="44" y="113"/>
                  </a:lnTo>
                  <a:lnTo>
                    <a:pt x="44" y="115"/>
                  </a:lnTo>
                  <a:lnTo>
                    <a:pt x="44" y="118"/>
                  </a:lnTo>
                  <a:lnTo>
                    <a:pt x="45" y="121"/>
                  </a:lnTo>
                  <a:lnTo>
                    <a:pt x="45" y="123"/>
                  </a:lnTo>
                  <a:lnTo>
                    <a:pt x="46" y="125"/>
                  </a:lnTo>
                  <a:lnTo>
                    <a:pt x="47" y="128"/>
                  </a:lnTo>
                  <a:lnTo>
                    <a:pt x="48" y="130"/>
                  </a:lnTo>
                  <a:lnTo>
                    <a:pt x="49" y="132"/>
                  </a:lnTo>
                  <a:lnTo>
                    <a:pt x="50" y="133"/>
                  </a:lnTo>
                  <a:lnTo>
                    <a:pt x="52" y="136"/>
                  </a:lnTo>
                  <a:lnTo>
                    <a:pt x="54" y="138"/>
                  </a:lnTo>
                  <a:lnTo>
                    <a:pt x="55" y="139"/>
                  </a:lnTo>
                  <a:lnTo>
                    <a:pt x="56" y="140"/>
                  </a:lnTo>
                  <a:lnTo>
                    <a:pt x="59" y="141"/>
                  </a:lnTo>
                  <a:lnTo>
                    <a:pt x="60" y="144"/>
                  </a:lnTo>
                  <a:lnTo>
                    <a:pt x="62" y="144"/>
                  </a:lnTo>
                  <a:lnTo>
                    <a:pt x="64" y="145"/>
                  </a:lnTo>
                  <a:lnTo>
                    <a:pt x="65" y="146"/>
                  </a:lnTo>
                  <a:lnTo>
                    <a:pt x="68" y="147"/>
                  </a:lnTo>
                  <a:lnTo>
                    <a:pt x="70" y="147"/>
                  </a:lnTo>
                  <a:lnTo>
                    <a:pt x="72" y="147"/>
                  </a:lnTo>
                  <a:lnTo>
                    <a:pt x="75" y="147"/>
                  </a:lnTo>
                  <a:lnTo>
                    <a:pt x="77" y="148"/>
                  </a:lnTo>
                  <a:lnTo>
                    <a:pt x="80" y="147"/>
                  </a:lnTo>
                  <a:lnTo>
                    <a:pt x="84" y="147"/>
                  </a:lnTo>
                  <a:lnTo>
                    <a:pt x="87" y="146"/>
                  </a:lnTo>
                  <a:lnTo>
                    <a:pt x="91" y="145"/>
                  </a:lnTo>
                  <a:lnTo>
                    <a:pt x="94" y="144"/>
                  </a:lnTo>
                  <a:lnTo>
                    <a:pt x="97" y="141"/>
                  </a:lnTo>
                  <a:lnTo>
                    <a:pt x="100" y="139"/>
                  </a:lnTo>
                  <a:lnTo>
                    <a:pt x="102" y="137"/>
                  </a:lnTo>
                  <a:lnTo>
                    <a:pt x="105" y="135"/>
                  </a:lnTo>
                  <a:lnTo>
                    <a:pt x="108" y="131"/>
                  </a:lnTo>
                  <a:lnTo>
                    <a:pt x="110" y="128"/>
                  </a:lnTo>
                  <a:lnTo>
                    <a:pt x="113" y="124"/>
                  </a:lnTo>
                  <a:lnTo>
                    <a:pt x="153" y="132"/>
                  </a:lnTo>
                  <a:lnTo>
                    <a:pt x="151" y="136"/>
                  </a:lnTo>
                  <a:lnTo>
                    <a:pt x="148" y="140"/>
                  </a:lnTo>
                  <a:lnTo>
                    <a:pt x="146" y="144"/>
                  </a:lnTo>
                  <a:lnTo>
                    <a:pt x="144" y="147"/>
                  </a:lnTo>
                  <a:lnTo>
                    <a:pt x="141" y="151"/>
                  </a:lnTo>
                  <a:lnTo>
                    <a:pt x="139" y="154"/>
                  </a:lnTo>
                  <a:lnTo>
                    <a:pt x="136" y="156"/>
                  </a:lnTo>
                  <a:lnTo>
                    <a:pt x="133" y="160"/>
                  </a:lnTo>
                  <a:lnTo>
                    <a:pt x="131" y="162"/>
                  </a:lnTo>
                  <a:lnTo>
                    <a:pt x="128" y="166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17" y="171"/>
                  </a:lnTo>
                  <a:lnTo>
                    <a:pt x="114" y="174"/>
                  </a:lnTo>
                  <a:lnTo>
                    <a:pt x="110" y="175"/>
                  </a:lnTo>
                  <a:lnTo>
                    <a:pt x="107" y="177"/>
                  </a:lnTo>
                  <a:lnTo>
                    <a:pt x="103" y="178"/>
                  </a:lnTo>
                  <a:lnTo>
                    <a:pt x="100" y="179"/>
                  </a:lnTo>
                  <a:lnTo>
                    <a:pt x="95" y="181"/>
                  </a:lnTo>
                  <a:lnTo>
                    <a:pt x="92" y="181"/>
                  </a:lnTo>
                  <a:lnTo>
                    <a:pt x="88" y="182"/>
                  </a:lnTo>
                  <a:lnTo>
                    <a:pt x="84" y="182"/>
                  </a:lnTo>
                  <a:lnTo>
                    <a:pt x="80" y="182"/>
                  </a:lnTo>
                  <a:lnTo>
                    <a:pt x="77" y="183"/>
                  </a:lnTo>
                  <a:lnTo>
                    <a:pt x="71" y="182"/>
                  </a:lnTo>
                  <a:lnTo>
                    <a:pt x="65" y="182"/>
                  </a:lnTo>
                  <a:lnTo>
                    <a:pt x="60" y="181"/>
                  </a:lnTo>
                  <a:lnTo>
                    <a:pt x="55" y="179"/>
                  </a:lnTo>
                  <a:lnTo>
                    <a:pt x="50" y="178"/>
                  </a:lnTo>
                  <a:lnTo>
                    <a:pt x="45" y="176"/>
                  </a:lnTo>
                  <a:lnTo>
                    <a:pt x="41" y="175"/>
                  </a:lnTo>
                  <a:lnTo>
                    <a:pt x="37" y="173"/>
                  </a:lnTo>
                  <a:lnTo>
                    <a:pt x="32" y="169"/>
                  </a:lnTo>
                  <a:lnTo>
                    <a:pt x="29" y="167"/>
                  </a:lnTo>
                  <a:lnTo>
                    <a:pt x="25" y="163"/>
                  </a:lnTo>
                  <a:lnTo>
                    <a:pt x="22" y="160"/>
                  </a:lnTo>
                  <a:lnTo>
                    <a:pt x="17" y="155"/>
                  </a:lnTo>
                  <a:lnTo>
                    <a:pt x="15" y="152"/>
                  </a:lnTo>
                  <a:lnTo>
                    <a:pt x="11" y="147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3" y="129"/>
                  </a:lnTo>
                  <a:lnTo>
                    <a:pt x="2" y="123"/>
                  </a:lnTo>
                  <a:lnTo>
                    <a:pt x="1" y="118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1" y="83"/>
                  </a:lnTo>
                  <a:lnTo>
                    <a:pt x="1" y="78"/>
                  </a:lnTo>
                  <a:lnTo>
                    <a:pt x="2" y="72"/>
                  </a:lnTo>
                  <a:lnTo>
                    <a:pt x="4" y="67"/>
                  </a:lnTo>
                  <a:lnTo>
                    <a:pt x="6" y="62"/>
                  </a:lnTo>
                  <a:lnTo>
                    <a:pt x="8" y="56"/>
                  </a:lnTo>
                  <a:lnTo>
                    <a:pt x="10" y="52"/>
                  </a:lnTo>
                  <a:lnTo>
                    <a:pt x="12" y="47"/>
                  </a:lnTo>
                  <a:lnTo>
                    <a:pt x="16" y="42"/>
                  </a:lnTo>
                  <a:lnTo>
                    <a:pt x="19" y="38"/>
                  </a:lnTo>
                  <a:lnTo>
                    <a:pt x="23" y="31"/>
                  </a:lnTo>
                  <a:lnTo>
                    <a:pt x="29" y="25"/>
                  </a:lnTo>
                  <a:lnTo>
                    <a:pt x="33" y="20"/>
                  </a:lnTo>
                  <a:lnTo>
                    <a:pt x="39" y="16"/>
                  </a:lnTo>
                  <a:lnTo>
                    <a:pt x="45" y="12"/>
                  </a:lnTo>
                  <a:lnTo>
                    <a:pt x="50" y="9"/>
                  </a:lnTo>
                  <a:lnTo>
                    <a:pt x="57" y="5"/>
                  </a:lnTo>
                  <a:lnTo>
                    <a:pt x="64" y="3"/>
                  </a:lnTo>
                  <a:lnTo>
                    <a:pt x="71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8" y="1"/>
                  </a:lnTo>
                  <a:lnTo>
                    <a:pt x="113" y="1"/>
                  </a:lnTo>
                  <a:lnTo>
                    <a:pt x="117" y="2"/>
                  </a:lnTo>
                  <a:lnTo>
                    <a:pt x="122" y="4"/>
                  </a:lnTo>
                  <a:lnTo>
                    <a:pt x="125" y="5"/>
                  </a:lnTo>
                  <a:lnTo>
                    <a:pt x="129" y="8"/>
                  </a:lnTo>
                  <a:lnTo>
                    <a:pt x="132" y="10"/>
                  </a:lnTo>
                  <a:lnTo>
                    <a:pt x="136" y="12"/>
                  </a:lnTo>
                  <a:lnTo>
                    <a:pt x="139" y="16"/>
                  </a:lnTo>
                  <a:lnTo>
                    <a:pt x="143" y="19"/>
                  </a:lnTo>
                  <a:lnTo>
                    <a:pt x="145" y="22"/>
                  </a:lnTo>
                  <a:lnTo>
                    <a:pt x="147" y="26"/>
                  </a:lnTo>
                  <a:lnTo>
                    <a:pt x="151" y="30"/>
                  </a:lnTo>
                  <a:lnTo>
                    <a:pt x="152" y="33"/>
                  </a:lnTo>
                  <a:lnTo>
                    <a:pt x="154" y="38"/>
                  </a:lnTo>
                  <a:lnTo>
                    <a:pt x="156" y="42"/>
                  </a:lnTo>
                  <a:lnTo>
                    <a:pt x="158" y="47"/>
                  </a:lnTo>
                  <a:lnTo>
                    <a:pt x="159" y="52"/>
                  </a:lnTo>
                  <a:lnTo>
                    <a:pt x="160" y="57"/>
                  </a:lnTo>
                  <a:lnTo>
                    <a:pt x="160" y="63"/>
                  </a:lnTo>
                  <a:lnTo>
                    <a:pt x="160" y="68"/>
                  </a:lnTo>
                  <a:lnTo>
                    <a:pt x="161" y="75"/>
                  </a:lnTo>
                  <a:lnTo>
                    <a:pt x="160" y="77"/>
                  </a:lnTo>
                  <a:lnTo>
                    <a:pt x="160" y="79"/>
                  </a:lnTo>
                  <a:lnTo>
                    <a:pt x="160" y="83"/>
                  </a:lnTo>
                  <a:lnTo>
                    <a:pt x="160" y="85"/>
                  </a:lnTo>
                  <a:lnTo>
                    <a:pt x="160" y="87"/>
                  </a:lnTo>
                  <a:lnTo>
                    <a:pt x="160" y="91"/>
                  </a:lnTo>
                  <a:lnTo>
                    <a:pt x="160" y="93"/>
                  </a:lnTo>
                  <a:lnTo>
                    <a:pt x="160" y="95"/>
                  </a:lnTo>
                  <a:lnTo>
                    <a:pt x="159" y="98"/>
                  </a:lnTo>
                  <a:lnTo>
                    <a:pt x="159" y="100"/>
                  </a:lnTo>
                  <a:lnTo>
                    <a:pt x="159" y="102"/>
                  </a:lnTo>
                  <a:lnTo>
                    <a:pt x="159" y="106"/>
                  </a:lnTo>
                  <a:close/>
                  <a:moveTo>
                    <a:pt x="120" y="77"/>
                  </a:moveTo>
                  <a:lnTo>
                    <a:pt x="120" y="76"/>
                  </a:lnTo>
                  <a:lnTo>
                    <a:pt x="120" y="75"/>
                  </a:lnTo>
                  <a:lnTo>
                    <a:pt x="120" y="73"/>
                  </a:lnTo>
                  <a:lnTo>
                    <a:pt x="120" y="72"/>
                  </a:lnTo>
                  <a:lnTo>
                    <a:pt x="118" y="72"/>
                  </a:lnTo>
                  <a:lnTo>
                    <a:pt x="120" y="72"/>
                  </a:lnTo>
                  <a:lnTo>
                    <a:pt x="118" y="69"/>
                  </a:lnTo>
                  <a:lnTo>
                    <a:pt x="118" y="65"/>
                  </a:lnTo>
                  <a:lnTo>
                    <a:pt x="118" y="63"/>
                  </a:lnTo>
                  <a:lnTo>
                    <a:pt x="118" y="60"/>
                  </a:lnTo>
                  <a:lnTo>
                    <a:pt x="117" y="57"/>
                  </a:lnTo>
                  <a:lnTo>
                    <a:pt x="117" y="55"/>
                  </a:lnTo>
                  <a:lnTo>
                    <a:pt x="116" y="53"/>
                  </a:lnTo>
                  <a:lnTo>
                    <a:pt x="115" y="50"/>
                  </a:lnTo>
                  <a:lnTo>
                    <a:pt x="115" y="48"/>
                  </a:lnTo>
                  <a:lnTo>
                    <a:pt x="114" y="46"/>
                  </a:lnTo>
                  <a:lnTo>
                    <a:pt x="113" y="45"/>
                  </a:lnTo>
                  <a:lnTo>
                    <a:pt x="112" y="43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7" y="39"/>
                  </a:lnTo>
                  <a:lnTo>
                    <a:pt x="105" y="37"/>
                  </a:lnTo>
                  <a:lnTo>
                    <a:pt x="103" y="37"/>
                  </a:lnTo>
                  <a:lnTo>
                    <a:pt x="101" y="35"/>
                  </a:lnTo>
                  <a:lnTo>
                    <a:pt x="100" y="34"/>
                  </a:lnTo>
                  <a:lnTo>
                    <a:pt x="98" y="33"/>
                  </a:lnTo>
                  <a:lnTo>
                    <a:pt x="95" y="33"/>
                  </a:lnTo>
                  <a:lnTo>
                    <a:pt x="93" y="33"/>
                  </a:lnTo>
                  <a:lnTo>
                    <a:pt x="91" y="33"/>
                  </a:lnTo>
                  <a:lnTo>
                    <a:pt x="90" y="33"/>
                  </a:lnTo>
                  <a:lnTo>
                    <a:pt x="86" y="33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9" y="39"/>
                  </a:lnTo>
                  <a:lnTo>
                    <a:pt x="67" y="40"/>
                  </a:lnTo>
                  <a:lnTo>
                    <a:pt x="64" y="42"/>
                  </a:lnTo>
                  <a:lnTo>
                    <a:pt x="63" y="45"/>
                  </a:lnTo>
                  <a:lnTo>
                    <a:pt x="61" y="46"/>
                  </a:lnTo>
                  <a:lnTo>
                    <a:pt x="60" y="48"/>
                  </a:lnTo>
                  <a:lnTo>
                    <a:pt x="57" y="50"/>
                  </a:lnTo>
                  <a:lnTo>
                    <a:pt x="56" y="53"/>
                  </a:lnTo>
                  <a:lnTo>
                    <a:pt x="55" y="55"/>
                  </a:lnTo>
                  <a:lnTo>
                    <a:pt x="54" y="57"/>
                  </a:lnTo>
                  <a:lnTo>
                    <a:pt x="53" y="60"/>
                  </a:lnTo>
                  <a:lnTo>
                    <a:pt x="52" y="63"/>
                  </a:lnTo>
                  <a:lnTo>
                    <a:pt x="50" y="67"/>
                  </a:lnTo>
                  <a:lnTo>
                    <a:pt x="49" y="69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12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5" name="Freeform 182"/>
            <p:cNvSpPr>
              <a:spLocks/>
            </p:cNvSpPr>
            <p:nvPr/>
          </p:nvSpPr>
          <p:spPr bwMode="auto">
            <a:xfrm>
              <a:off x="5039" y="3836"/>
              <a:ext cx="82" cy="92"/>
            </a:xfrm>
            <a:custGeom>
              <a:avLst/>
              <a:gdLst>
                <a:gd name="T0" fmla="*/ 2 w 163"/>
                <a:gd name="T1" fmla="*/ 2 h 183"/>
                <a:gd name="T2" fmla="*/ 2 w 163"/>
                <a:gd name="T3" fmla="*/ 2 h 183"/>
                <a:gd name="T4" fmla="*/ 1 w 163"/>
                <a:gd name="T5" fmla="*/ 2 h 183"/>
                <a:gd name="T6" fmla="*/ 1 w 163"/>
                <a:gd name="T7" fmla="*/ 2 h 183"/>
                <a:gd name="T8" fmla="*/ 1 w 163"/>
                <a:gd name="T9" fmla="*/ 2 h 183"/>
                <a:gd name="T10" fmla="*/ 1 w 163"/>
                <a:gd name="T11" fmla="*/ 2 h 183"/>
                <a:gd name="T12" fmla="*/ 1 w 163"/>
                <a:gd name="T13" fmla="*/ 2 h 183"/>
                <a:gd name="T14" fmla="*/ 1 w 163"/>
                <a:gd name="T15" fmla="*/ 2 h 183"/>
                <a:gd name="T16" fmla="*/ 1 w 163"/>
                <a:gd name="T17" fmla="*/ 2 h 183"/>
                <a:gd name="T18" fmla="*/ 1 w 163"/>
                <a:gd name="T19" fmla="*/ 2 h 183"/>
                <a:gd name="T20" fmla="*/ 1 w 163"/>
                <a:gd name="T21" fmla="*/ 2 h 183"/>
                <a:gd name="T22" fmla="*/ 0 w 163"/>
                <a:gd name="T23" fmla="*/ 1 h 183"/>
                <a:gd name="T24" fmla="*/ 0 w 163"/>
                <a:gd name="T25" fmla="*/ 1 h 183"/>
                <a:gd name="T26" fmla="*/ 1 w 163"/>
                <a:gd name="T27" fmla="*/ 1 h 183"/>
                <a:gd name="T28" fmla="*/ 1 w 163"/>
                <a:gd name="T29" fmla="*/ 1 h 183"/>
                <a:gd name="T30" fmla="*/ 1 w 163"/>
                <a:gd name="T31" fmla="*/ 1 h 183"/>
                <a:gd name="T32" fmla="*/ 1 w 163"/>
                <a:gd name="T33" fmla="*/ 1 h 183"/>
                <a:gd name="T34" fmla="*/ 1 w 163"/>
                <a:gd name="T35" fmla="*/ 1 h 183"/>
                <a:gd name="T36" fmla="*/ 1 w 163"/>
                <a:gd name="T37" fmla="*/ 1 h 183"/>
                <a:gd name="T38" fmla="*/ 1 w 163"/>
                <a:gd name="T39" fmla="*/ 1 h 183"/>
                <a:gd name="T40" fmla="*/ 1 w 163"/>
                <a:gd name="T41" fmla="*/ 0 h 183"/>
                <a:gd name="T42" fmla="*/ 1 w 163"/>
                <a:gd name="T43" fmla="*/ 0 h 183"/>
                <a:gd name="T44" fmla="*/ 1 w 163"/>
                <a:gd name="T45" fmla="*/ 1 h 183"/>
                <a:gd name="T46" fmla="*/ 2 w 163"/>
                <a:gd name="T47" fmla="*/ 1 h 183"/>
                <a:gd name="T48" fmla="*/ 2 w 163"/>
                <a:gd name="T49" fmla="*/ 1 h 183"/>
                <a:gd name="T50" fmla="*/ 2 w 163"/>
                <a:gd name="T51" fmla="*/ 1 h 183"/>
                <a:gd name="T52" fmla="*/ 2 w 163"/>
                <a:gd name="T53" fmla="*/ 1 h 183"/>
                <a:gd name="T54" fmla="*/ 1 w 163"/>
                <a:gd name="T55" fmla="*/ 1 h 183"/>
                <a:gd name="T56" fmla="*/ 1 w 163"/>
                <a:gd name="T57" fmla="*/ 1 h 183"/>
                <a:gd name="T58" fmla="*/ 1 w 163"/>
                <a:gd name="T59" fmla="*/ 1 h 183"/>
                <a:gd name="T60" fmla="*/ 1 w 163"/>
                <a:gd name="T61" fmla="*/ 1 h 183"/>
                <a:gd name="T62" fmla="*/ 1 w 163"/>
                <a:gd name="T63" fmla="*/ 1 h 183"/>
                <a:gd name="T64" fmla="*/ 1 w 163"/>
                <a:gd name="T65" fmla="*/ 1 h 183"/>
                <a:gd name="T66" fmla="*/ 1 w 163"/>
                <a:gd name="T67" fmla="*/ 1 h 183"/>
                <a:gd name="T68" fmla="*/ 1 w 163"/>
                <a:gd name="T69" fmla="*/ 1 h 183"/>
                <a:gd name="T70" fmla="*/ 1 w 163"/>
                <a:gd name="T71" fmla="*/ 1 h 183"/>
                <a:gd name="T72" fmla="*/ 1 w 163"/>
                <a:gd name="T73" fmla="*/ 1 h 183"/>
                <a:gd name="T74" fmla="*/ 1 w 163"/>
                <a:gd name="T75" fmla="*/ 1 h 183"/>
                <a:gd name="T76" fmla="*/ 1 w 163"/>
                <a:gd name="T77" fmla="*/ 1 h 183"/>
                <a:gd name="T78" fmla="*/ 1 w 163"/>
                <a:gd name="T79" fmla="*/ 1 h 183"/>
                <a:gd name="T80" fmla="*/ 1 w 163"/>
                <a:gd name="T81" fmla="*/ 1 h 183"/>
                <a:gd name="T82" fmla="*/ 1 w 163"/>
                <a:gd name="T83" fmla="*/ 1 h 183"/>
                <a:gd name="T84" fmla="*/ 1 w 163"/>
                <a:gd name="T85" fmla="*/ 1 h 183"/>
                <a:gd name="T86" fmla="*/ 1 w 163"/>
                <a:gd name="T87" fmla="*/ 1 h 183"/>
                <a:gd name="T88" fmla="*/ 1 w 163"/>
                <a:gd name="T89" fmla="*/ 2 h 183"/>
                <a:gd name="T90" fmla="*/ 1 w 163"/>
                <a:gd name="T91" fmla="*/ 2 h 183"/>
                <a:gd name="T92" fmla="*/ 1 w 163"/>
                <a:gd name="T93" fmla="*/ 2 h 183"/>
                <a:gd name="T94" fmla="*/ 1 w 163"/>
                <a:gd name="T95" fmla="*/ 2 h 183"/>
                <a:gd name="T96" fmla="*/ 1 w 163"/>
                <a:gd name="T97" fmla="*/ 2 h 183"/>
                <a:gd name="T98" fmla="*/ 1 w 163"/>
                <a:gd name="T99" fmla="*/ 2 h 183"/>
                <a:gd name="T100" fmla="*/ 1 w 163"/>
                <a:gd name="T101" fmla="*/ 2 h 183"/>
                <a:gd name="T102" fmla="*/ 1 w 163"/>
                <a:gd name="T103" fmla="*/ 2 h 183"/>
                <a:gd name="T104" fmla="*/ 1 w 163"/>
                <a:gd name="T105" fmla="*/ 2 h 183"/>
                <a:gd name="T106" fmla="*/ 1 w 163"/>
                <a:gd name="T107" fmla="*/ 1 h 183"/>
                <a:gd name="T108" fmla="*/ 1 w 163"/>
                <a:gd name="T109" fmla="*/ 1 h 1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3"/>
                <a:gd name="T166" fmla="*/ 0 h 183"/>
                <a:gd name="T167" fmla="*/ 163 w 163"/>
                <a:gd name="T168" fmla="*/ 183 h 1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3" h="183">
                  <a:moveTo>
                    <a:pt x="107" y="113"/>
                  </a:moveTo>
                  <a:lnTo>
                    <a:pt x="152" y="121"/>
                  </a:lnTo>
                  <a:lnTo>
                    <a:pt x="150" y="125"/>
                  </a:lnTo>
                  <a:lnTo>
                    <a:pt x="147" y="130"/>
                  </a:lnTo>
                  <a:lnTo>
                    <a:pt x="145" y="135"/>
                  </a:lnTo>
                  <a:lnTo>
                    <a:pt x="143" y="139"/>
                  </a:lnTo>
                  <a:lnTo>
                    <a:pt x="140" y="143"/>
                  </a:lnTo>
                  <a:lnTo>
                    <a:pt x="137" y="147"/>
                  </a:lnTo>
                  <a:lnTo>
                    <a:pt x="135" y="151"/>
                  </a:lnTo>
                  <a:lnTo>
                    <a:pt x="131" y="154"/>
                  </a:lnTo>
                  <a:lnTo>
                    <a:pt x="128" y="158"/>
                  </a:lnTo>
                  <a:lnTo>
                    <a:pt x="125" y="161"/>
                  </a:lnTo>
                  <a:lnTo>
                    <a:pt x="122" y="163"/>
                  </a:lnTo>
                  <a:lnTo>
                    <a:pt x="118" y="167"/>
                  </a:lnTo>
                  <a:lnTo>
                    <a:pt x="114" y="169"/>
                  </a:lnTo>
                  <a:lnTo>
                    <a:pt x="110" y="171"/>
                  </a:lnTo>
                  <a:lnTo>
                    <a:pt x="107" y="174"/>
                  </a:lnTo>
                  <a:lnTo>
                    <a:pt x="104" y="175"/>
                  </a:lnTo>
                  <a:lnTo>
                    <a:pt x="99" y="177"/>
                  </a:lnTo>
                  <a:lnTo>
                    <a:pt x="95" y="178"/>
                  </a:lnTo>
                  <a:lnTo>
                    <a:pt x="91" y="179"/>
                  </a:lnTo>
                  <a:lnTo>
                    <a:pt x="86" y="181"/>
                  </a:lnTo>
                  <a:lnTo>
                    <a:pt x="83" y="182"/>
                  </a:lnTo>
                  <a:lnTo>
                    <a:pt x="78" y="182"/>
                  </a:lnTo>
                  <a:lnTo>
                    <a:pt x="74" y="182"/>
                  </a:lnTo>
                  <a:lnTo>
                    <a:pt x="69" y="183"/>
                  </a:lnTo>
                  <a:lnTo>
                    <a:pt x="63" y="182"/>
                  </a:lnTo>
                  <a:lnTo>
                    <a:pt x="59" y="182"/>
                  </a:lnTo>
                  <a:lnTo>
                    <a:pt x="54" y="181"/>
                  </a:lnTo>
                  <a:lnTo>
                    <a:pt x="49" y="179"/>
                  </a:lnTo>
                  <a:lnTo>
                    <a:pt x="45" y="178"/>
                  </a:lnTo>
                  <a:lnTo>
                    <a:pt x="40" y="177"/>
                  </a:lnTo>
                  <a:lnTo>
                    <a:pt x="36" y="175"/>
                  </a:lnTo>
                  <a:lnTo>
                    <a:pt x="32" y="173"/>
                  </a:lnTo>
                  <a:lnTo>
                    <a:pt x="29" y="170"/>
                  </a:lnTo>
                  <a:lnTo>
                    <a:pt x="24" y="168"/>
                  </a:lnTo>
                  <a:lnTo>
                    <a:pt x="21" y="164"/>
                  </a:lnTo>
                  <a:lnTo>
                    <a:pt x="18" y="162"/>
                  </a:lnTo>
                  <a:lnTo>
                    <a:pt x="15" y="159"/>
                  </a:lnTo>
                  <a:lnTo>
                    <a:pt x="12" y="154"/>
                  </a:lnTo>
                  <a:lnTo>
                    <a:pt x="9" y="151"/>
                  </a:lnTo>
                  <a:lnTo>
                    <a:pt x="8" y="147"/>
                  </a:lnTo>
                  <a:lnTo>
                    <a:pt x="6" y="143"/>
                  </a:lnTo>
                  <a:lnTo>
                    <a:pt x="3" y="138"/>
                  </a:lnTo>
                  <a:lnTo>
                    <a:pt x="2" y="133"/>
                  </a:lnTo>
                  <a:lnTo>
                    <a:pt x="1" y="129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2" y="79"/>
                  </a:lnTo>
                  <a:lnTo>
                    <a:pt x="3" y="75"/>
                  </a:lnTo>
                  <a:lnTo>
                    <a:pt x="4" y="70"/>
                  </a:lnTo>
                  <a:lnTo>
                    <a:pt x="6" y="67"/>
                  </a:lnTo>
                  <a:lnTo>
                    <a:pt x="7" y="62"/>
                  </a:lnTo>
                  <a:lnTo>
                    <a:pt x="9" y="57"/>
                  </a:lnTo>
                  <a:lnTo>
                    <a:pt x="11" y="54"/>
                  </a:lnTo>
                  <a:lnTo>
                    <a:pt x="12" y="49"/>
                  </a:lnTo>
                  <a:lnTo>
                    <a:pt x="15" y="45"/>
                  </a:lnTo>
                  <a:lnTo>
                    <a:pt x="17" y="41"/>
                  </a:lnTo>
                  <a:lnTo>
                    <a:pt x="19" y="38"/>
                  </a:lnTo>
                  <a:lnTo>
                    <a:pt x="22" y="34"/>
                  </a:lnTo>
                  <a:lnTo>
                    <a:pt x="25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4" y="22"/>
                  </a:lnTo>
                  <a:lnTo>
                    <a:pt x="37" y="18"/>
                  </a:lnTo>
                  <a:lnTo>
                    <a:pt x="40" y="16"/>
                  </a:lnTo>
                  <a:lnTo>
                    <a:pt x="45" y="14"/>
                  </a:lnTo>
                  <a:lnTo>
                    <a:pt x="48" y="11"/>
                  </a:lnTo>
                  <a:lnTo>
                    <a:pt x="52" y="9"/>
                  </a:lnTo>
                  <a:lnTo>
                    <a:pt x="56" y="7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7" y="1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4" y="1"/>
                  </a:lnTo>
                  <a:lnTo>
                    <a:pt x="117" y="2"/>
                  </a:lnTo>
                  <a:lnTo>
                    <a:pt x="122" y="3"/>
                  </a:lnTo>
                  <a:lnTo>
                    <a:pt x="125" y="4"/>
                  </a:lnTo>
                  <a:lnTo>
                    <a:pt x="130" y="7"/>
                  </a:lnTo>
                  <a:lnTo>
                    <a:pt x="133" y="8"/>
                  </a:lnTo>
                  <a:lnTo>
                    <a:pt x="137" y="10"/>
                  </a:lnTo>
                  <a:lnTo>
                    <a:pt x="140" y="12"/>
                  </a:lnTo>
                  <a:lnTo>
                    <a:pt x="144" y="16"/>
                  </a:lnTo>
                  <a:lnTo>
                    <a:pt x="146" y="18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3" y="27"/>
                  </a:lnTo>
                  <a:lnTo>
                    <a:pt x="155" y="31"/>
                  </a:lnTo>
                  <a:lnTo>
                    <a:pt x="157" y="34"/>
                  </a:lnTo>
                  <a:lnTo>
                    <a:pt x="159" y="38"/>
                  </a:lnTo>
                  <a:lnTo>
                    <a:pt x="160" y="41"/>
                  </a:lnTo>
                  <a:lnTo>
                    <a:pt x="161" y="46"/>
                  </a:lnTo>
                  <a:lnTo>
                    <a:pt x="161" y="49"/>
                  </a:lnTo>
                  <a:lnTo>
                    <a:pt x="162" y="54"/>
                  </a:lnTo>
                  <a:lnTo>
                    <a:pt x="163" y="58"/>
                  </a:lnTo>
                  <a:lnTo>
                    <a:pt x="121" y="63"/>
                  </a:lnTo>
                  <a:lnTo>
                    <a:pt x="120" y="60"/>
                  </a:lnTo>
                  <a:lnTo>
                    <a:pt x="120" y="57"/>
                  </a:lnTo>
                  <a:lnTo>
                    <a:pt x="118" y="55"/>
                  </a:lnTo>
                  <a:lnTo>
                    <a:pt x="118" y="54"/>
                  </a:lnTo>
                  <a:lnTo>
                    <a:pt x="117" y="52"/>
                  </a:lnTo>
                  <a:lnTo>
                    <a:pt x="116" y="49"/>
                  </a:lnTo>
                  <a:lnTo>
                    <a:pt x="116" y="48"/>
                  </a:lnTo>
                  <a:lnTo>
                    <a:pt x="115" y="46"/>
                  </a:lnTo>
                  <a:lnTo>
                    <a:pt x="114" y="45"/>
                  </a:lnTo>
                  <a:lnTo>
                    <a:pt x="113" y="43"/>
                  </a:lnTo>
                  <a:lnTo>
                    <a:pt x="112" y="42"/>
                  </a:lnTo>
                  <a:lnTo>
                    <a:pt x="112" y="41"/>
                  </a:lnTo>
                  <a:lnTo>
                    <a:pt x="109" y="40"/>
                  </a:lnTo>
                  <a:lnTo>
                    <a:pt x="108" y="39"/>
                  </a:lnTo>
                  <a:lnTo>
                    <a:pt x="107" y="38"/>
                  </a:lnTo>
                  <a:lnTo>
                    <a:pt x="106" y="37"/>
                  </a:lnTo>
                  <a:lnTo>
                    <a:pt x="105" y="37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0" y="34"/>
                  </a:lnTo>
                  <a:lnTo>
                    <a:pt x="98" y="34"/>
                  </a:lnTo>
                  <a:lnTo>
                    <a:pt x="97" y="34"/>
                  </a:lnTo>
                  <a:lnTo>
                    <a:pt x="94" y="34"/>
                  </a:lnTo>
                  <a:lnTo>
                    <a:pt x="93" y="34"/>
                  </a:lnTo>
                  <a:lnTo>
                    <a:pt x="91" y="34"/>
                  </a:lnTo>
                  <a:lnTo>
                    <a:pt x="89" y="34"/>
                  </a:lnTo>
                  <a:lnTo>
                    <a:pt x="86" y="34"/>
                  </a:lnTo>
                  <a:lnTo>
                    <a:pt x="84" y="35"/>
                  </a:lnTo>
                  <a:lnTo>
                    <a:pt x="82" y="35"/>
                  </a:lnTo>
                  <a:lnTo>
                    <a:pt x="79" y="37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4" y="40"/>
                  </a:lnTo>
                  <a:lnTo>
                    <a:pt x="71" y="41"/>
                  </a:lnTo>
                  <a:lnTo>
                    <a:pt x="69" y="42"/>
                  </a:lnTo>
                  <a:lnTo>
                    <a:pt x="68" y="45"/>
                  </a:lnTo>
                  <a:lnTo>
                    <a:pt x="65" y="46"/>
                  </a:lnTo>
                  <a:lnTo>
                    <a:pt x="64" y="48"/>
                  </a:lnTo>
                  <a:lnTo>
                    <a:pt x="62" y="50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57" y="57"/>
                  </a:lnTo>
                  <a:lnTo>
                    <a:pt x="56" y="60"/>
                  </a:lnTo>
                  <a:lnTo>
                    <a:pt x="55" y="63"/>
                  </a:lnTo>
                  <a:lnTo>
                    <a:pt x="54" y="65"/>
                  </a:lnTo>
                  <a:lnTo>
                    <a:pt x="53" y="69"/>
                  </a:lnTo>
                  <a:lnTo>
                    <a:pt x="52" y="72"/>
                  </a:lnTo>
                  <a:lnTo>
                    <a:pt x="51" y="76"/>
                  </a:lnTo>
                  <a:lnTo>
                    <a:pt x="49" y="78"/>
                  </a:lnTo>
                  <a:lnTo>
                    <a:pt x="48" y="82"/>
                  </a:lnTo>
                  <a:lnTo>
                    <a:pt x="47" y="85"/>
                  </a:lnTo>
                  <a:lnTo>
                    <a:pt x="47" y="88"/>
                  </a:lnTo>
                  <a:lnTo>
                    <a:pt x="46" y="91"/>
                  </a:lnTo>
                  <a:lnTo>
                    <a:pt x="46" y="94"/>
                  </a:lnTo>
                  <a:lnTo>
                    <a:pt x="45" y="98"/>
                  </a:lnTo>
                  <a:lnTo>
                    <a:pt x="45" y="101"/>
                  </a:lnTo>
                  <a:lnTo>
                    <a:pt x="45" y="103"/>
                  </a:lnTo>
                  <a:lnTo>
                    <a:pt x="45" y="107"/>
                  </a:lnTo>
                  <a:lnTo>
                    <a:pt x="45" y="110"/>
                  </a:lnTo>
                  <a:lnTo>
                    <a:pt x="45" y="114"/>
                  </a:lnTo>
                  <a:lnTo>
                    <a:pt x="45" y="116"/>
                  </a:lnTo>
                  <a:lnTo>
                    <a:pt x="45" y="118"/>
                  </a:lnTo>
                  <a:lnTo>
                    <a:pt x="45" y="121"/>
                  </a:lnTo>
                  <a:lnTo>
                    <a:pt x="45" y="123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7" y="129"/>
                  </a:lnTo>
                  <a:lnTo>
                    <a:pt x="47" y="130"/>
                  </a:lnTo>
                  <a:lnTo>
                    <a:pt x="48" y="132"/>
                  </a:lnTo>
                  <a:lnTo>
                    <a:pt x="49" y="133"/>
                  </a:lnTo>
                  <a:lnTo>
                    <a:pt x="51" y="135"/>
                  </a:lnTo>
                  <a:lnTo>
                    <a:pt x="52" y="137"/>
                  </a:lnTo>
                  <a:lnTo>
                    <a:pt x="53" y="138"/>
                  </a:lnTo>
                  <a:lnTo>
                    <a:pt x="54" y="139"/>
                  </a:lnTo>
                  <a:lnTo>
                    <a:pt x="55" y="140"/>
                  </a:lnTo>
                  <a:lnTo>
                    <a:pt x="56" y="141"/>
                  </a:lnTo>
                  <a:lnTo>
                    <a:pt x="59" y="143"/>
                  </a:lnTo>
                  <a:lnTo>
                    <a:pt x="60" y="144"/>
                  </a:lnTo>
                  <a:lnTo>
                    <a:pt x="61" y="144"/>
                  </a:lnTo>
                  <a:lnTo>
                    <a:pt x="63" y="145"/>
                  </a:lnTo>
                  <a:lnTo>
                    <a:pt x="64" y="145"/>
                  </a:lnTo>
                  <a:lnTo>
                    <a:pt x="67" y="145"/>
                  </a:lnTo>
                  <a:lnTo>
                    <a:pt x="68" y="145"/>
                  </a:lnTo>
                  <a:lnTo>
                    <a:pt x="70" y="146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5" y="145"/>
                  </a:lnTo>
                  <a:lnTo>
                    <a:pt x="77" y="145"/>
                  </a:lnTo>
                  <a:lnTo>
                    <a:pt x="78" y="144"/>
                  </a:lnTo>
                  <a:lnTo>
                    <a:pt x="80" y="144"/>
                  </a:lnTo>
                  <a:lnTo>
                    <a:pt x="82" y="143"/>
                  </a:lnTo>
                  <a:lnTo>
                    <a:pt x="84" y="141"/>
                  </a:lnTo>
                  <a:lnTo>
                    <a:pt x="85" y="141"/>
                  </a:lnTo>
                  <a:lnTo>
                    <a:pt x="87" y="140"/>
                  </a:lnTo>
                  <a:lnTo>
                    <a:pt x="89" y="139"/>
                  </a:lnTo>
                  <a:lnTo>
                    <a:pt x="91" y="138"/>
                  </a:lnTo>
                  <a:lnTo>
                    <a:pt x="92" y="136"/>
                  </a:lnTo>
                  <a:lnTo>
                    <a:pt x="93" y="135"/>
                  </a:lnTo>
                  <a:lnTo>
                    <a:pt x="95" y="132"/>
                  </a:lnTo>
                  <a:lnTo>
                    <a:pt x="97" y="130"/>
                  </a:lnTo>
                  <a:lnTo>
                    <a:pt x="98" y="129"/>
                  </a:lnTo>
                  <a:lnTo>
                    <a:pt x="100" y="126"/>
                  </a:lnTo>
                  <a:lnTo>
                    <a:pt x="101" y="124"/>
                  </a:lnTo>
                  <a:lnTo>
                    <a:pt x="102" y="122"/>
                  </a:lnTo>
                  <a:lnTo>
                    <a:pt x="104" y="120"/>
                  </a:lnTo>
                  <a:lnTo>
                    <a:pt x="105" y="117"/>
                  </a:lnTo>
                  <a:lnTo>
                    <a:pt x="106" y="115"/>
                  </a:lnTo>
                  <a:lnTo>
                    <a:pt x="107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6" name="Freeform 183"/>
            <p:cNvSpPr>
              <a:spLocks/>
            </p:cNvSpPr>
            <p:nvPr/>
          </p:nvSpPr>
          <p:spPr bwMode="auto">
            <a:xfrm>
              <a:off x="5126" y="3838"/>
              <a:ext cx="86" cy="88"/>
            </a:xfrm>
            <a:custGeom>
              <a:avLst/>
              <a:gdLst>
                <a:gd name="T0" fmla="*/ 1 w 172"/>
                <a:gd name="T1" fmla="*/ 1 h 175"/>
                <a:gd name="T2" fmla="*/ 1 w 172"/>
                <a:gd name="T3" fmla="*/ 1 h 175"/>
                <a:gd name="T4" fmla="*/ 1 w 172"/>
                <a:gd name="T5" fmla="*/ 1 h 175"/>
                <a:gd name="T6" fmla="*/ 1 w 172"/>
                <a:gd name="T7" fmla="*/ 1 h 175"/>
                <a:gd name="T8" fmla="*/ 1 w 172"/>
                <a:gd name="T9" fmla="*/ 1 h 175"/>
                <a:gd name="T10" fmla="*/ 1 w 172"/>
                <a:gd name="T11" fmla="*/ 1 h 175"/>
                <a:gd name="T12" fmla="*/ 1 w 172"/>
                <a:gd name="T13" fmla="*/ 1 h 175"/>
                <a:gd name="T14" fmla="*/ 1 w 172"/>
                <a:gd name="T15" fmla="*/ 1 h 175"/>
                <a:gd name="T16" fmla="*/ 1 w 172"/>
                <a:gd name="T17" fmla="*/ 1 h 175"/>
                <a:gd name="T18" fmla="*/ 1 w 172"/>
                <a:gd name="T19" fmla="*/ 1 h 175"/>
                <a:gd name="T20" fmla="*/ 1 w 172"/>
                <a:gd name="T21" fmla="*/ 1 h 175"/>
                <a:gd name="T22" fmla="*/ 1 w 172"/>
                <a:gd name="T23" fmla="*/ 1 h 175"/>
                <a:gd name="T24" fmla="*/ 1 w 172"/>
                <a:gd name="T25" fmla="*/ 1 h 175"/>
                <a:gd name="T26" fmla="*/ 1 w 172"/>
                <a:gd name="T27" fmla="*/ 1 h 175"/>
                <a:gd name="T28" fmla="*/ 1 w 172"/>
                <a:gd name="T29" fmla="*/ 1 h 175"/>
                <a:gd name="T30" fmla="*/ 1 w 172"/>
                <a:gd name="T31" fmla="*/ 0 h 175"/>
                <a:gd name="T32" fmla="*/ 1 w 172"/>
                <a:gd name="T33" fmla="*/ 0 h 175"/>
                <a:gd name="T34" fmla="*/ 1 w 172"/>
                <a:gd name="T35" fmla="*/ 1 h 175"/>
                <a:gd name="T36" fmla="*/ 1 w 172"/>
                <a:gd name="T37" fmla="*/ 1 h 175"/>
                <a:gd name="T38" fmla="*/ 1 w 172"/>
                <a:gd name="T39" fmla="*/ 1 h 175"/>
                <a:gd name="T40" fmla="*/ 1 w 172"/>
                <a:gd name="T41" fmla="*/ 1 h 175"/>
                <a:gd name="T42" fmla="*/ 1 w 172"/>
                <a:gd name="T43" fmla="*/ 1 h 175"/>
                <a:gd name="T44" fmla="*/ 1 w 172"/>
                <a:gd name="T45" fmla="*/ 1 h 175"/>
                <a:gd name="T46" fmla="*/ 1 w 172"/>
                <a:gd name="T47" fmla="*/ 1 h 175"/>
                <a:gd name="T48" fmla="*/ 1 w 172"/>
                <a:gd name="T49" fmla="*/ 1 h 175"/>
                <a:gd name="T50" fmla="*/ 1 w 172"/>
                <a:gd name="T51" fmla="*/ 1 h 175"/>
                <a:gd name="T52" fmla="*/ 1 w 172"/>
                <a:gd name="T53" fmla="*/ 1 h 175"/>
                <a:gd name="T54" fmla="*/ 1 w 172"/>
                <a:gd name="T55" fmla="*/ 1 h 175"/>
                <a:gd name="T56" fmla="*/ 1 w 172"/>
                <a:gd name="T57" fmla="*/ 1 h 175"/>
                <a:gd name="T58" fmla="*/ 1 w 172"/>
                <a:gd name="T59" fmla="*/ 1 h 175"/>
                <a:gd name="T60" fmla="*/ 1 w 172"/>
                <a:gd name="T61" fmla="*/ 1 h 175"/>
                <a:gd name="T62" fmla="*/ 1 w 172"/>
                <a:gd name="T63" fmla="*/ 1 h 175"/>
                <a:gd name="T64" fmla="*/ 1 w 172"/>
                <a:gd name="T65" fmla="*/ 1 h 175"/>
                <a:gd name="T66" fmla="*/ 1 w 172"/>
                <a:gd name="T67" fmla="*/ 1 h 175"/>
                <a:gd name="T68" fmla="*/ 1 w 172"/>
                <a:gd name="T69" fmla="*/ 1 h 175"/>
                <a:gd name="T70" fmla="*/ 1 w 172"/>
                <a:gd name="T71" fmla="*/ 1 h 175"/>
                <a:gd name="T72" fmla="*/ 1 w 172"/>
                <a:gd name="T73" fmla="*/ 1 h 175"/>
                <a:gd name="T74" fmla="*/ 1 w 172"/>
                <a:gd name="T75" fmla="*/ 1 h 175"/>
                <a:gd name="T76" fmla="*/ 1 w 172"/>
                <a:gd name="T77" fmla="*/ 1 h 175"/>
                <a:gd name="T78" fmla="*/ 1 w 172"/>
                <a:gd name="T79" fmla="*/ 1 h 175"/>
                <a:gd name="T80" fmla="*/ 1 w 172"/>
                <a:gd name="T81" fmla="*/ 1 h 175"/>
                <a:gd name="T82" fmla="*/ 1 w 172"/>
                <a:gd name="T83" fmla="*/ 1 h 175"/>
                <a:gd name="T84" fmla="*/ 1 w 172"/>
                <a:gd name="T85" fmla="*/ 1 h 175"/>
                <a:gd name="T86" fmla="*/ 1 w 172"/>
                <a:gd name="T87" fmla="*/ 1 h 175"/>
                <a:gd name="T88" fmla="*/ 1 w 172"/>
                <a:gd name="T89" fmla="*/ 1 h 175"/>
                <a:gd name="T90" fmla="*/ 1 w 172"/>
                <a:gd name="T91" fmla="*/ 1 h 175"/>
                <a:gd name="T92" fmla="*/ 1 w 172"/>
                <a:gd name="T93" fmla="*/ 1 h 175"/>
                <a:gd name="T94" fmla="*/ 1 w 172"/>
                <a:gd name="T95" fmla="*/ 0 h 1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2"/>
                <a:gd name="T145" fmla="*/ 0 h 175"/>
                <a:gd name="T146" fmla="*/ 172 w 172"/>
                <a:gd name="T147" fmla="*/ 175 h 17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2" h="175">
                  <a:moveTo>
                    <a:pt x="35" y="0"/>
                  </a:moveTo>
                  <a:lnTo>
                    <a:pt x="80" y="0"/>
                  </a:lnTo>
                  <a:lnTo>
                    <a:pt x="65" y="75"/>
                  </a:lnTo>
                  <a:lnTo>
                    <a:pt x="66" y="74"/>
                  </a:lnTo>
                  <a:lnTo>
                    <a:pt x="69" y="74"/>
                  </a:lnTo>
                  <a:lnTo>
                    <a:pt x="71" y="74"/>
                  </a:lnTo>
                  <a:lnTo>
                    <a:pt x="72" y="74"/>
                  </a:lnTo>
                  <a:lnTo>
                    <a:pt x="73" y="74"/>
                  </a:lnTo>
                  <a:lnTo>
                    <a:pt x="76" y="73"/>
                  </a:lnTo>
                  <a:lnTo>
                    <a:pt x="77" y="73"/>
                  </a:lnTo>
                  <a:lnTo>
                    <a:pt x="78" y="73"/>
                  </a:lnTo>
                  <a:lnTo>
                    <a:pt x="79" y="72"/>
                  </a:lnTo>
                  <a:lnTo>
                    <a:pt x="80" y="72"/>
                  </a:lnTo>
                  <a:lnTo>
                    <a:pt x="81" y="70"/>
                  </a:lnTo>
                  <a:lnTo>
                    <a:pt x="83" y="70"/>
                  </a:lnTo>
                  <a:lnTo>
                    <a:pt x="83" y="69"/>
                  </a:lnTo>
                  <a:lnTo>
                    <a:pt x="84" y="68"/>
                  </a:lnTo>
                  <a:lnTo>
                    <a:pt x="85" y="67"/>
                  </a:lnTo>
                  <a:lnTo>
                    <a:pt x="86" y="66"/>
                  </a:lnTo>
                  <a:lnTo>
                    <a:pt x="87" y="64"/>
                  </a:lnTo>
                  <a:lnTo>
                    <a:pt x="90" y="62"/>
                  </a:lnTo>
                  <a:lnTo>
                    <a:pt x="91" y="60"/>
                  </a:lnTo>
                  <a:lnTo>
                    <a:pt x="92" y="58"/>
                  </a:lnTo>
                  <a:lnTo>
                    <a:pt x="93" y="55"/>
                  </a:lnTo>
                  <a:lnTo>
                    <a:pt x="95" y="53"/>
                  </a:lnTo>
                  <a:lnTo>
                    <a:pt x="96" y="51"/>
                  </a:lnTo>
                  <a:lnTo>
                    <a:pt x="99" y="49"/>
                  </a:lnTo>
                  <a:lnTo>
                    <a:pt x="101" y="43"/>
                  </a:lnTo>
                  <a:lnTo>
                    <a:pt x="103" y="38"/>
                  </a:lnTo>
                  <a:lnTo>
                    <a:pt x="107" y="34"/>
                  </a:lnTo>
                  <a:lnTo>
                    <a:pt x="109" y="29"/>
                  </a:lnTo>
                  <a:lnTo>
                    <a:pt x="111" y="26"/>
                  </a:lnTo>
                  <a:lnTo>
                    <a:pt x="114" y="22"/>
                  </a:lnTo>
                  <a:lnTo>
                    <a:pt x="116" y="19"/>
                  </a:lnTo>
                  <a:lnTo>
                    <a:pt x="118" y="15"/>
                  </a:lnTo>
                  <a:lnTo>
                    <a:pt x="121" y="13"/>
                  </a:lnTo>
                  <a:lnTo>
                    <a:pt x="122" y="11"/>
                  </a:lnTo>
                  <a:lnTo>
                    <a:pt x="124" y="9"/>
                  </a:lnTo>
                  <a:lnTo>
                    <a:pt x="126" y="8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2" y="4"/>
                  </a:lnTo>
                  <a:lnTo>
                    <a:pt x="134" y="4"/>
                  </a:lnTo>
                  <a:lnTo>
                    <a:pt x="137" y="2"/>
                  </a:lnTo>
                  <a:lnTo>
                    <a:pt x="139" y="1"/>
                  </a:lnTo>
                  <a:lnTo>
                    <a:pt x="143" y="1"/>
                  </a:lnTo>
                  <a:lnTo>
                    <a:pt x="145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60" y="0"/>
                  </a:lnTo>
                  <a:lnTo>
                    <a:pt x="172" y="0"/>
                  </a:lnTo>
                  <a:lnTo>
                    <a:pt x="166" y="32"/>
                  </a:lnTo>
                  <a:lnTo>
                    <a:pt x="160" y="32"/>
                  </a:lnTo>
                  <a:lnTo>
                    <a:pt x="159" y="32"/>
                  </a:lnTo>
                  <a:lnTo>
                    <a:pt x="157" y="32"/>
                  </a:lnTo>
                  <a:lnTo>
                    <a:pt x="156" y="32"/>
                  </a:lnTo>
                  <a:lnTo>
                    <a:pt x="155" y="32"/>
                  </a:lnTo>
                  <a:lnTo>
                    <a:pt x="154" y="32"/>
                  </a:lnTo>
                  <a:lnTo>
                    <a:pt x="153" y="34"/>
                  </a:lnTo>
                  <a:lnTo>
                    <a:pt x="152" y="34"/>
                  </a:lnTo>
                  <a:lnTo>
                    <a:pt x="152" y="35"/>
                  </a:lnTo>
                  <a:lnTo>
                    <a:pt x="151" y="35"/>
                  </a:lnTo>
                  <a:lnTo>
                    <a:pt x="151" y="36"/>
                  </a:lnTo>
                  <a:lnTo>
                    <a:pt x="149" y="36"/>
                  </a:lnTo>
                  <a:lnTo>
                    <a:pt x="148" y="36"/>
                  </a:lnTo>
                  <a:lnTo>
                    <a:pt x="148" y="37"/>
                  </a:lnTo>
                  <a:lnTo>
                    <a:pt x="147" y="38"/>
                  </a:lnTo>
                  <a:lnTo>
                    <a:pt x="146" y="39"/>
                  </a:lnTo>
                  <a:lnTo>
                    <a:pt x="145" y="40"/>
                  </a:lnTo>
                  <a:lnTo>
                    <a:pt x="145" y="42"/>
                  </a:lnTo>
                  <a:lnTo>
                    <a:pt x="144" y="43"/>
                  </a:lnTo>
                  <a:lnTo>
                    <a:pt x="143" y="44"/>
                  </a:lnTo>
                  <a:lnTo>
                    <a:pt x="141" y="45"/>
                  </a:lnTo>
                  <a:lnTo>
                    <a:pt x="141" y="47"/>
                  </a:lnTo>
                  <a:lnTo>
                    <a:pt x="139" y="51"/>
                  </a:lnTo>
                  <a:lnTo>
                    <a:pt x="137" y="54"/>
                  </a:lnTo>
                  <a:lnTo>
                    <a:pt x="134" y="58"/>
                  </a:lnTo>
                  <a:lnTo>
                    <a:pt x="132" y="61"/>
                  </a:lnTo>
                  <a:lnTo>
                    <a:pt x="130" y="65"/>
                  </a:lnTo>
                  <a:lnTo>
                    <a:pt x="129" y="67"/>
                  </a:lnTo>
                  <a:lnTo>
                    <a:pt x="126" y="69"/>
                  </a:lnTo>
                  <a:lnTo>
                    <a:pt x="125" y="72"/>
                  </a:lnTo>
                  <a:lnTo>
                    <a:pt x="123" y="74"/>
                  </a:lnTo>
                  <a:lnTo>
                    <a:pt x="122" y="75"/>
                  </a:lnTo>
                  <a:lnTo>
                    <a:pt x="121" y="77"/>
                  </a:lnTo>
                  <a:lnTo>
                    <a:pt x="119" y="79"/>
                  </a:lnTo>
                  <a:lnTo>
                    <a:pt x="117" y="79"/>
                  </a:lnTo>
                  <a:lnTo>
                    <a:pt x="116" y="80"/>
                  </a:lnTo>
                  <a:lnTo>
                    <a:pt x="115" y="81"/>
                  </a:lnTo>
                  <a:lnTo>
                    <a:pt x="114" y="82"/>
                  </a:lnTo>
                  <a:lnTo>
                    <a:pt x="111" y="82"/>
                  </a:lnTo>
                  <a:lnTo>
                    <a:pt x="110" y="83"/>
                  </a:lnTo>
                  <a:lnTo>
                    <a:pt x="109" y="83"/>
                  </a:lnTo>
                  <a:lnTo>
                    <a:pt x="108" y="84"/>
                  </a:lnTo>
                  <a:lnTo>
                    <a:pt x="106" y="84"/>
                  </a:lnTo>
                  <a:lnTo>
                    <a:pt x="104" y="85"/>
                  </a:lnTo>
                  <a:lnTo>
                    <a:pt x="103" y="85"/>
                  </a:lnTo>
                  <a:lnTo>
                    <a:pt x="102" y="87"/>
                  </a:lnTo>
                  <a:lnTo>
                    <a:pt x="104" y="87"/>
                  </a:lnTo>
                  <a:lnTo>
                    <a:pt x="107" y="88"/>
                  </a:lnTo>
                  <a:lnTo>
                    <a:pt x="109" y="89"/>
                  </a:lnTo>
                  <a:lnTo>
                    <a:pt x="113" y="91"/>
                  </a:lnTo>
                  <a:lnTo>
                    <a:pt x="114" y="92"/>
                  </a:lnTo>
                  <a:lnTo>
                    <a:pt x="116" y="96"/>
                  </a:lnTo>
                  <a:lnTo>
                    <a:pt x="118" y="98"/>
                  </a:lnTo>
                  <a:lnTo>
                    <a:pt x="121" y="100"/>
                  </a:lnTo>
                  <a:lnTo>
                    <a:pt x="122" y="104"/>
                  </a:lnTo>
                  <a:lnTo>
                    <a:pt x="123" y="107"/>
                  </a:lnTo>
                  <a:lnTo>
                    <a:pt x="124" y="112"/>
                  </a:lnTo>
                  <a:lnTo>
                    <a:pt x="126" y="117"/>
                  </a:lnTo>
                  <a:lnTo>
                    <a:pt x="143" y="175"/>
                  </a:lnTo>
                  <a:lnTo>
                    <a:pt x="100" y="175"/>
                  </a:lnTo>
                  <a:lnTo>
                    <a:pt x="86" y="123"/>
                  </a:lnTo>
                  <a:lnTo>
                    <a:pt x="85" y="120"/>
                  </a:lnTo>
                  <a:lnTo>
                    <a:pt x="84" y="118"/>
                  </a:lnTo>
                  <a:lnTo>
                    <a:pt x="83" y="117"/>
                  </a:lnTo>
                  <a:lnTo>
                    <a:pt x="83" y="114"/>
                  </a:lnTo>
                  <a:lnTo>
                    <a:pt x="81" y="112"/>
                  </a:lnTo>
                  <a:lnTo>
                    <a:pt x="80" y="111"/>
                  </a:lnTo>
                  <a:lnTo>
                    <a:pt x="80" y="110"/>
                  </a:lnTo>
                  <a:lnTo>
                    <a:pt x="79" y="108"/>
                  </a:lnTo>
                  <a:lnTo>
                    <a:pt x="78" y="107"/>
                  </a:lnTo>
                  <a:lnTo>
                    <a:pt x="78" y="106"/>
                  </a:lnTo>
                  <a:lnTo>
                    <a:pt x="77" y="105"/>
                  </a:lnTo>
                  <a:lnTo>
                    <a:pt x="76" y="104"/>
                  </a:lnTo>
                  <a:lnTo>
                    <a:pt x="75" y="103"/>
                  </a:lnTo>
                  <a:lnTo>
                    <a:pt x="73" y="103"/>
                  </a:lnTo>
                  <a:lnTo>
                    <a:pt x="72" y="102"/>
                  </a:lnTo>
                  <a:lnTo>
                    <a:pt x="71" y="102"/>
                  </a:lnTo>
                  <a:lnTo>
                    <a:pt x="70" y="100"/>
                  </a:lnTo>
                  <a:lnTo>
                    <a:pt x="68" y="100"/>
                  </a:lnTo>
                  <a:lnTo>
                    <a:pt x="66" y="100"/>
                  </a:lnTo>
                  <a:lnTo>
                    <a:pt x="65" y="100"/>
                  </a:lnTo>
                  <a:lnTo>
                    <a:pt x="63" y="100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45" y="175"/>
                  </a:lnTo>
                  <a:lnTo>
                    <a:pt x="0" y="17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7" name="Freeform 184"/>
            <p:cNvSpPr>
              <a:spLocks noEditPoints="1"/>
            </p:cNvSpPr>
            <p:nvPr/>
          </p:nvSpPr>
          <p:spPr bwMode="auto">
            <a:xfrm>
              <a:off x="5209" y="3836"/>
              <a:ext cx="80" cy="92"/>
            </a:xfrm>
            <a:custGeom>
              <a:avLst/>
              <a:gdLst>
                <a:gd name="T0" fmla="*/ 1 w 159"/>
                <a:gd name="T1" fmla="*/ 1 h 183"/>
                <a:gd name="T2" fmla="*/ 1 w 159"/>
                <a:gd name="T3" fmla="*/ 1 h 183"/>
                <a:gd name="T4" fmla="*/ 1 w 159"/>
                <a:gd name="T5" fmla="*/ 1 h 183"/>
                <a:gd name="T6" fmla="*/ 1 w 159"/>
                <a:gd name="T7" fmla="*/ 0 h 183"/>
                <a:gd name="T8" fmla="*/ 1 w 159"/>
                <a:gd name="T9" fmla="*/ 1 h 183"/>
                <a:gd name="T10" fmla="*/ 2 w 159"/>
                <a:gd name="T11" fmla="*/ 1 h 183"/>
                <a:gd name="T12" fmla="*/ 2 w 159"/>
                <a:gd name="T13" fmla="*/ 1 h 183"/>
                <a:gd name="T14" fmla="*/ 2 w 159"/>
                <a:gd name="T15" fmla="*/ 1 h 183"/>
                <a:gd name="T16" fmla="*/ 2 w 159"/>
                <a:gd name="T17" fmla="*/ 1 h 183"/>
                <a:gd name="T18" fmla="*/ 2 w 159"/>
                <a:gd name="T19" fmla="*/ 1 h 183"/>
                <a:gd name="T20" fmla="*/ 2 w 159"/>
                <a:gd name="T21" fmla="*/ 1 h 183"/>
                <a:gd name="T22" fmla="*/ 2 w 159"/>
                <a:gd name="T23" fmla="*/ 1 h 183"/>
                <a:gd name="T24" fmla="*/ 2 w 159"/>
                <a:gd name="T25" fmla="*/ 1 h 183"/>
                <a:gd name="T26" fmla="*/ 2 w 159"/>
                <a:gd name="T27" fmla="*/ 2 h 183"/>
                <a:gd name="T28" fmla="*/ 2 w 159"/>
                <a:gd name="T29" fmla="*/ 2 h 183"/>
                <a:gd name="T30" fmla="*/ 2 w 159"/>
                <a:gd name="T31" fmla="*/ 2 h 183"/>
                <a:gd name="T32" fmla="*/ 1 w 159"/>
                <a:gd name="T33" fmla="*/ 2 h 183"/>
                <a:gd name="T34" fmla="*/ 1 w 159"/>
                <a:gd name="T35" fmla="*/ 2 h 183"/>
                <a:gd name="T36" fmla="*/ 1 w 159"/>
                <a:gd name="T37" fmla="*/ 2 h 183"/>
                <a:gd name="T38" fmla="*/ 1 w 159"/>
                <a:gd name="T39" fmla="*/ 2 h 183"/>
                <a:gd name="T40" fmla="*/ 1 w 159"/>
                <a:gd name="T41" fmla="*/ 2 h 183"/>
                <a:gd name="T42" fmla="*/ 1 w 159"/>
                <a:gd name="T43" fmla="*/ 2 h 183"/>
                <a:gd name="T44" fmla="*/ 1 w 159"/>
                <a:gd name="T45" fmla="*/ 2 h 183"/>
                <a:gd name="T46" fmla="*/ 1 w 159"/>
                <a:gd name="T47" fmla="*/ 2 h 183"/>
                <a:gd name="T48" fmla="*/ 1 w 159"/>
                <a:gd name="T49" fmla="*/ 2 h 183"/>
                <a:gd name="T50" fmla="*/ 0 w 159"/>
                <a:gd name="T51" fmla="*/ 2 h 183"/>
                <a:gd name="T52" fmla="*/ 0 w 159"/>
                <a:gd name="T53" fmla="*/ 1 h 183"/>
                <a:gd name="T54" fmla="*/ 1 w 159"/>
                <a:gd name="T55" fmla="*/ 1 h 183"/>
                <a:gd name="T56" fmla="*/ 1 w 159"/>
                <a:gd name="T57" fmla="*/ 1 h 183"/>
                <a:gd name="T58" fmla="*/ 1 w 159"/>
                <a:gd name="T59" fmla="*/ 1 h 183"/>
                <a:gd name="T60" fmla="*/ 1 w 159"/>
                <a:gd name="T61" fmla="*/ 1 h 183"/>
                <a:gd name="T62" fmla="*/ 1 w 159"/>
                <a:gd name="T63" fmla="*/ 1 h 183"/>
                <a:gd name="T64" fmla="*/ 1 w 159"/>
                <a:gd name="T65" fmla="*/ 1 h 183"/>
                <a:gd name="T66" fmla="*/ 1 w 159"/>
                <a:gd name="T67" fmla="*/ 1 h 183"/>
                <a:gd name="T68" fmla="*/ 1 w 159"/>
                <a:gd name="T69" fmla="*/ 1 h 183"/>
                <a:gd name="T70" fmla="*/ 1 w 159"/>
                <a:gd name="T71" fmla="*/ 1 h 183"/>
                <a:gd name="T72" fmla="*/ 1 w 159"/>
                <a:gd name="T73" fmla="*/ 1 h 183"/>
                <a:gd name="T74" fmla="*/ 1 w 159"/>
                <a:gd name="T75" fmla="*/ 1 h 183"/>
                <a:gd name="T76" fmla="*/ 1 w 159"/>
                <a:gd name="T77" fmla="*/ 1 h 183"/>
                <a:gd name="T78" fmla="*/ 1 w 159"/>
                <a:gd name="T79" fmla="*/ 1 h 183"/>
                <a:gd name="T80" fmla="*/ 1 w 159"/>
                <a:gd name="T81" fmla="*/ 1 h 183"/>
                <a:gd name="T82" fmla="*/ 1 w 159"/>
                <a:gd name="T83" fmla="*/ 1 h 183"/>
                <a:gd name="T84" fmla="*/ 1 w 159"/>
                <a:gd name="T85" fmla="*/ 1 h 183"/>
                <a:gd name="T86" fmla="*/ 1 w 159"/>
                <a:gd name="T87" fmla="*/ 1 h 183"/>
                <a:gd name="T88" fmla="*/ 1 w 159"/>
                <a:gd name="T89" fmla="*/ 1 h 183"/>
                <a:gd name="T90" fmla="*/ 1 w 159"/>
                <a:gd name="T91" fmla="*/ 1 h 183"/>
                <a:gd name="T92" fmla="*/ 1 w 159"/>
                <a:gd name="T93" fmla="*/ 1 h 183"/>
                <a:gd name="T94" fmla="*/ 1 w 159"/>
                <a:gd name="T95" fmla="*/ 1 h 183"/>
                <a:gd name="T96" fmla="*/ 1 w 159"/>
                <a:gd name="T97" fmla="*/ 1 h 183"/>
                <a:gd name="T98" fmla="*/ 1 w 159"/>
                <a:gd name="T99" fmla="*/ 2 h 183"/>
                <a:gd name="T100" fmla="*/ 1 w 159"/>
                <a:gd name="T101" fmla="*/ 2 h 183"/>
                <a:gd name="T102" fmla="*/ 1 w 159"/>
                <a:gd name="T103" fmla="*/ 2 h 183"/>
                <a:gd name="T104" fmla="*/ 1 w 159"/>
                <a:gd name="T105" fmla="*/ 2 h 183"/>
                <a:gd name="T106" fmla="*/ 1 w 159"/>
                <a:gd name="T107" fmla="*/ 2 h 183"/>
                <a:gd name="T108" fmla="*/ 1 w 159"/>
                <a:gd name="T109" fmla="*/ 2 h 183"/>
                <a:gd name="T110" fmla="*/ 1 w 159"/>
                <a:gd name="T111" fmla="*/ 2 h 183"/>
                <a:gd name="T112" fmla="*/ 1 w 159"/>
                <a:gd name="T113" fmla="*/ 2 h 183"/>
                <a:gd name="T114" fmla="*/ 1 w 159"/>
                <a:gd name="T115" fmla="*/ 1 h 183"/>
                <a:gd name="T116" fmla="*/ 1 w 159"/>
                <a:gd name="T117" fmla="*/ 1 h 1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"/>
                <a:gd name="T178" fmla="*/ 0 h 183"/>
                <a:gd name="T179" fmla="*/ 159 w 159"/>
                <a:gd name="T180" fmla="*/ 183 h 1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" h="183">
                  <a:moveTo>
                    <a:pt x="63" y="53"/>
                  </a:moveTo>
                  <a:lnTo>
                    <a:pt x="18" y="49"/>
                  </a:lnTo>
                  <a:lnTo>
                    <a:pt x="19" y="45"/>
                  </a:lnTo>
                  <a:lnTo>
                    <a:pt x="20" y="41"/>
                  </a:lnTo>
                  <a:lnTo>
                    <a:pt x="22" y="38"/>
                  </a:lnTo>
                  <a:lnTo>
                    <a:pt x="24" y="34"/>
                  </a:lnTo>
                  <a:lnTo>
                    <a:pt x="25" y="31"/>
                  </a:lnTo>
                  <a:lnTo>
                    <a:pt x="27" y="27"/>
                  </a:lnTo>
                  <a:lnTo>
                    <a:pt x="30" y="24"/>
                  </a:lnTo>
                  <a:lnTo>
                    <a:pt x="32" y="22"/>
                  </a:lnTo>
                  <a:lnTo>
                    <a:pt x="35" y="19"/>
                  </a:lnTo>
                  <a:lnTo>
                    <a:pt x="38" y="16"/>
                  </a:lnTo>
                  <a:lnTo>
                    <a:pt x="41" y="14"/>
                  </a:lnTo>
                  <a:lnTo>
                    <a:pt x="45" y="12"/>
                  </a:lnTo>
                  <a:lnTo>
                    <a:pt x="47" y="10"/>
                  </a:lnTo>
                  <a:lnTo>
                    <a:pt x="50" y="8"/>
                  </a:lnTo>
                  <a:lnTo>
                    <a:pt x="54" y="7"/>
                  </a:lnTo>
                  <a:lnTo>
                    <a:pt x="58" y="4"/>
                  </a:lnTo>
                  <a:lnTo>
                    <a:pt x="62" y="3"/>
                  </a:lnTo>
                  <a:lnTo>
                    <a:pt x="67" y="2"/>
                  </a:lnTo>
                  <a:lnTo>
                    <a:pt x="70" y="1"/>
                  </a:lnTo>
                  <a:lnTo>
                    <a:pt x="75" y="1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5" y="1"/>
                  </a:lnTo>
                  <a:lnTo>
                    <a:pt x="118" y="2"/>
                  </a:lnTo>
                  <a:lnTo>
                    <a:pt x="123" y="3"/>
                  </a:lnTo>
                  <a:lnTo>
                    <a:pt x="126" y="4"/>
                  </a:lnTo>
                  <a:lnTo>
                    <a:pt x="131" y="5"/>
                  </a:lnTo>
                  <a:lnTo>
                    <a:pt x="135" y="7"/>
                  </a:lnTo>
                  <a:lnTo>
                    <a:pt x="137" y="9"/>
                  </a:lnTo>
                  <a:lnTo>
                    <a:pt x="140" y="11"/>
                  </a:lnTo>
                  <a:lnTo>
                    <a:pt x="144" y="14"/>
                  </a:lnTo>
                  <a:lnTo>
                    <a:pt x="146" y="15"/>
                  </a:lnTo>
                  <a:lnTo>
                    <a:pt x="147" y="17"/>
                  </a:lnTo>
                  <a:lnTo>
                    <a:pt x="149" y="19"/>
                  </a:lnTo>
                  <a:lnTo>
                    <a:pt x="152" y="23"/>
                  </a:lnTo>
                  <a:lnTo>
                    <a:pt x="153" y="25"/>
                  </a:lnTo>
                  <a:lnTo>
                    <a:pt x="154" y="27"/>
                  </a:lnTo>
                  <a:lnTo>
                    <a:pt x="155" y="30"/>
                  </a:lnTo>
                  <a:lnTo>
                    <a:pt x="156" y="33"/>
                  </a:lnTo>
                  <a:lnTo>
                    <a:pt x="158" y="35"/>
                  </a:lnTo>
                  <a:lnTo>
                    <a:pt x="158" y="39"/>
                  </a:lnTo>
                  <a:lnTo>
                    <a:pt x="158" y="42"/>
                  </a:lnTo>
                  <a:lnTo>
                    <a:pt x="159" y="46"/>
                  </a:lnTo>
                  <a:lnTo>
                    <a:pt x="158" y="47"/>
                  </a:lnTo>
                  <a:lnTo>
                    <a:pt x="158" y="48"/>
                  </a:lnTo>
                  <a:lnTo>
                    <a:pt x="158" y="49"/>
                  </a:lnTo>
                  <a:lnTo>
                    <a:pt x="158" y="50"/>
                  </a:lnTo>
                  <a:lnTo>
                    <a:pt x="158" y="53"/>
                  </a:lnTo>
                  <a:lnTo>
                    <a:pt x="158" y="54"/>
                  </a:lnTo>
                  <a:lnTo>
                    <a:pt x="158" y="55"/>
                  </a:lnTo>
                  <a:lnTo>
                    <a:pt x="158" y="56"/>
                  </a:lnTo>
                  <a:lnTo>
                    <a:pt x="158" y="58"/>
                  </a:lnTo>
                  <a:lnTo>
                    <a:pt x="158" y="60"/>
                  </a:lnTo>
                  <a:lnTo>
                    <a:pt x="158" y="61"/>
                  </a:lnTo>
                  <a:lnTo>
                    <a:pt x="158" y="63"/>
                  </a:lnTo>
                  <a:lnTo>
                    <a:pt x="156" y="64"/>
                  </a:lnTo>
                  <a:lnTo>
                    <a:pt x="156" y="67"/>
                  </a:lnTo>
                  <a:lnTo>
                    <a:pt x="156" y="69"/>
                  </a:lnTo>
                  <a:lnTo>
                    <a:pt x="155" y="72"/>
                  </a:lnTo>
                  <a:lnTo>
                    <a:pt x="154" y="75"/>
                  </a:lnTo>
                  <a:lnTo>
                    <a:pt x="154" y="79"/>
                  </a:lnTo>
                  <a:lnTo>
                    <a:pt x="153" y="83"/>
                  </a:lnTo>
                  <a:lnTo>
                    <a:pt x="152" y="87"/>
                  </a:lnTo>
                  <a:lnTo>
                    <a:pt x="151" y="92"/>
                  </a:lnTo>
                  <a:lnTo>
                    <a:pt x="149" y="98"/>
                  </a:lnTo>
                  <a:lnTo>
                    <a:pt x="148" y="102"/>
                  </a:lnTo>
                  <a:lnTo>
                    <a:pt x="147" y="109"/>
                  </a:lnTo>
                  <a:lnTo>
                    <a:pt x="146" y="114"/>
                  </a:lnTo>
                  <a:lnTo>
                    <a:pt x="145" y="118"/>
                  </a:lnTo>
                  <a:lnTo>
                    <a:pt x="144" y="123"/>
                  </a:lnTo>
                  <a:lnTo>
                    <a:pt x="144" y="128"/>
                  </a:lnTo>
                  <a:lnTo>
                    <a:pt x="143" y="131"/>
                  </a:lnTo>
                  <a:lnTo>
                    <a:pt x="143" y="136"/>
                  </a:lnTo>
                  <a:lnTo>
                    <a:pt x="141" y="139"/>
                  </a:lnTo>
                  <a:lnTo>
                    <a:pt x="141" y="143"/>
                  </a:lnTo>
                  <a:lnTo>
                    <a:pt x="141" y="146"/>
                  </a:lnTo>
                  <a:lnTo>
                    <a:pt x="141" y="148"/>
                  </a:lnTo>
                  <a:lnTo>
                    <a:pt x="141" y="151"/>
                  </a:lnTo>
                  <a:lnTo>
                    <a:pt x="141" y="154"/>
                  </a:lnTo>
                  <a:lnTo>
                    <a:pt x="141" y="155"/>
                  </a:lnTo>
                  <a:lnTo>
                    <a:pt x="141" y="158"/>
                  </a:lnTo>
                  <a:lnTo>
                    <a:pt x="141" y="159"/>
                  </a:lnTo>
                  <a:lnTo>
                    <a:pt x="141" y="161"/>
                  </a:lnTo>
                  <a:lnTo>
                    <a:pt x="141" y="163"/>
                  </a:lnTo>
                  <a:lnTo>
                    <a:pt x="141" y="164"/>
                  </a:lnTo>
                  <a:lnTo>
                    <a:pt x="143" y="167"/>
                  </a:lnTo>
                  <a:lnTo>
                    <a:pt x="143" y="169"/>
                  </a:lnTo>
                  <a:lnTo>
                    <a:pt x="143" y="171"/>
                  </a:lnTo>
                  <a:lnTo>
                    <a:pt x="144" y="174"/>
                  </a:lnTo>
                  <a:lnTo>
                    <a:pt x="144" y="176"/>
                  </a:lnTo>
                  <a:lnTo>
                    <a:pt x="145" y="178"/>
                  </a:lnTo>
                  <a:lnTo>
                    <a:pt x="101" y="178"/>
                  </a:lnTo>
                  <a:lnTo>
                    <a:pt x="100" y="176"/>
                  </a:lnTo>
                  <a:lnTo>
                    <a:pt x="100" y="175"/>
                  </a:lnTo>
                  <a:lnTo>
                    <a:pt x="99" y="173"/>
                  </a:lnTo>
                  <a:lnTo>
                    <a:pt x="99" y="171"/>
                  </a:lnTo>
                  <a:lnTo>
                    <a:pt x="99" y="170"/>
                  </a:lnTo>
                  <a:lnTo>
                    <a:pt x="98" y="168"/>
                  </a:lnTo>
                  <a:lnTo>
                    <a:pt x="98" y="167"/>
                  </a:lnTo>
                  <a:lnTo>
                    <a:pt x="98" y="164"/>
                  </a:lnTo>
                  <a:lnTo>
                    <a:pt x="98" y="163"/>
                  </a:lnTo>
                  <a:lnTo>
                    <a:pt x="98" y="161"/>
                  </a:lnTo>
                  <a:lnTo>
                    <a:pt x="98" y="160"/>
                  </a:lnTo>
                  <a:lnTo>
                    <a:pt x="98" y="159"/>
                  </a:lnTo>
                  <a:lnTo>
                    <a:pt x="95" y="160"/>
                  </a:lnTo>
                  <a:lnTo>
                    <a:pt x="93" y="162"/>
                  </a:lnTo>
                  <a:lnTo>
                    <a:pt x="92" y="163"/>
                  </a:lnTo>
                  <a:lnTo>
                    <a:pt x="90" y="166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4" y="169"/>
                  </a:lnTo>
                  <a:lnTo>
                    <a:pt x="83" y="171"/>
                  </a:lnTo>
                  <a:lnTo>
                    <a:pt x="80" y="173"/>
                  </a:lnTo>
                  <a:lnTo>
                    <a:pt x="78" y="174"/>
                  </a:lnTo>
                  <a:lnTo>
                    <a:pt x="76" y="175"/>
                  </a:lnTo>
                  <a:lnTo>
                    <a:pt x="75" y="176"/>
                  </a:lnTo>
                  <a:lnTo>
                    <a:pt x="72" y="176"/>
                  </a:lnTo>
                  <a:lnTo>
                    <a:pt x="70" y="177"/>
                  </a:lnTo>
                  <a:lnTo>
                    <a:pt x="68" y="178"/>
                  </a:lnTo>
                  <a:lnTo>
                    <a:pt x="65" y="179"/>
                  </a:lnTo>
                  <a:lnTo>
                    <a:pt x="63" y="179"/>
                  </a:lnTo>
                  <a:lnTo>
                    <a:pt x="61" y="181"/>
                  </a:lnTo>
                  <a:lnTo>
                    <a:pt x="58" y="181"/>
                  </a:lnTo>
                  <a:lnTo>
                    <a:pt x="56" y="182"/>
                  </a:lnTo>
                  <a:lnTo>
                    <a:pt x="54" y="182"/>
                  </a:lnTo>
                  <a:lnTo>
                    <a:pt x="52" y="182"/>
                  </a:lnTo>
                  <a:lnTo>
                    <a:pt x="49" y="182"/>
                  </a:lnTo>
                  <a:lnTo>
                    <a:pt x="48" y="183"/>
                  </a:lnTo>
                  <a:lnTo>
                    <a:pt x="45" y="182"/>
                  </a:lnTo>
                  <a:lnTo>
                    <a:pt x="41" y="182"/>
                  </a:lnTo>
                  <a:lnTo>
                    <a:pt x="38" y="182"/>
                  </a:lnTo>
                  <a:lnTo>
                    <a:pt x="34" y="181"/>
                  </a:lnTo>
                  <a:lnTo>
                    <a:pt x="32" y="179"/>
                  </a:lnTo>
                  <a:lnTo>
                    <a:pt x="29" y="178"/>
                  </a:lnTo>
                  <a:lnTo>
                    <a:pt x="26" y="177"/>
                  </a:lnTo>
                  <a:lnTo>
                    <a:pt x="23" y="176"/>
                  </a:lnTo>
                  <a:lnTo>
                    <a:pt x="20" y="174"/>
                  </a:lnTo>
                  <a:lnTo>
                    <a:pt x="18" y="171"/>
                  </a:lnTo>
                  <a:lnTo>
                    <a:pt x="16" y="170"/>
                  </a:lnTo>
                  <a:lnTo>
                    <a:pt x="14" y="168"/>
                  </a:lnTo>
                  <a:lnTo>
                    <a:pt x="11" y="164"/>
                  </a:lnTo>
                  <a:lnTo>
                    <a:pt x="9" y="162"/>
                  </a:lnTo>
                  <a:lnTo>
                    <a:pt x="7" y="160"/>
                  </a:lnTo>
                  <a:lnTo>
                    <a:pt x="5" y="158"/>
                  </a:lnTo>
                  <a:lnTo>
                    <a:pt x="4" y="154"/>
                  </a:lnTo>
                  <a:lnTo>
                    <a:pt x="2" y="152"/>
                  </a:lnTo>
                  <a:lnTo>
                    <a:pt x="2" y="148"/>
                  </a:lnTo>
                  <a:lnTo>
                    <a:pt x="1" y="145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20"/>
                  </a:lnTo>
                  <a:lnTo>
                    <a:pt x="1" y="116"/>
                  </a:lnTo>
                  <a:lnTo>
                    <a:pt x="2" y="113"/>
                  </a:lnTo>
                  <a:lnTo>
                    <a:pt x="3" y="109"/>
                  </a:lnTo>
                  <a:lnTo>
                    <a:pt x="4" y="106"/>
                  </a:lnTo>
                  <a:lnTo>
                    <a:pt x="5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1" y="94"/>
                  </a:lnTo>
                  <a:lnTo>
                    <a:pt x="15" y="92"/>
                  </a:lnTo>
                  <a:lnTo>
                    <a:pt x="17" y="88"/>
                  </a:lnTo>
                  <a:lnTo>
                    <a:pt x="19" y="86"/>
                  </a:lnTo>
                  <a:lnTo>
                    <a:pt x="23" y="85"/>
                  </a:lnTo>
                  <a:lnTo>
                    <a:pt x="27" y="83"/>
                  </a:lnTo>
                  <a:lnTo>
                    <a:pt x="31" y="80"/>
                  </a:lnTo>
                  <a:lnTo>
                    <a:pt x="35" y="79"/>
                  </a:lnTo>
                  <a:lnTo>
                    <a:pt x="40" y="78"/>
                  </a:lnTo>
                  <a:lnTo>
                    <a:pt x="45" y="77"/>
                  </a:lnTo>
                  <a:lnTo>
                    <a:pt x="50" y="76"/>
                  </a:lnTo>
                  <a:lnTo>
                    <a:pt x="56" y="75"/>
                  </a:lnTo>
                  <a:lnTo>
                    <a:pt x="62" y="73"/>
                  </a:lnTo>
                  <a:lnTo>
                    <a:pt x="69" y="73"/>
                  </a:lnTo>
                  <a:lnTo>
                    <a:pt x="73" y="72"/>
                  </a:lnTo>
                  <a:lnTo>
                    <a:pt x="78" y="71"/>
                  </a:lnTo>
                  <a:lnTo>
                    <a:pt x="83" y="71"/>
                  </a:lnTo>
                  <a:lnTo>
                    <a:pt x="87" y="70"/>
                  </a:lnTo>
                  <a:lnTo>
                    <a:pt x="92" y="70"/>
                  </a:lnTo>
                  <a:lnTo>
                    <a:pt x="95" y="69"/>
                  </a:lnTo>
                  <a:lnTo>
                    <a:pt x="99" y="69"/>
                  </a:lnTo>
                  <a:lnTo>
                    <a:pt x="101" y="68"/>
                  </a:lnTo>
                  <a:lnTo>
                    <a:pt x="105" y="68"/>
                  </a:lnTo>
                  <a:lnTo>
                    <a:pt x="107" y="67"/>
                  </a:lnTo>
                  <a:lnTo>
                    <a:pt x="109" y="67"/>
                  </a:lnTo>
                  <a:lnTo>
                    <a:pt x="111" y="67"/>
                  </a:lnTo>
                  <a:lnTo>
                    <a:pt x="111" y="64"/>
                  </a:lnTo>
                  <a:lnTo>
                    <a:pt x="111" y="63"/>
                  </a:lnTo>
                  <a:lnTo>
                    <a:pt x="113" y="62"/>
                  </a:lnTo>
                  <a:lnTo>
                    <a:pt x="113" y="60"/>
                  </a:lnTo>
                  <a:lnTo>
                    <a:pt x="113" y="58"/>
                  </a:lnTo>
                  <a:lnTo>
                    <a:pt x="114" y="57"/>
                  </a:lnTo>
                  <a:lnTo>
                    <a:pt x="114" y="56"/>
                  </a:lnTo>
                  <a:lnTo>
                    <a:pt x="114" y="55"/>
                  </a:lnTo>
                  <a:lnTo>
                    <a:pt x="114" y="54"/>
                  </a:lnTo>
                  <a:lnTo>
                    <a:pt x="114" y="53"/>
                  </a:lnTo>
                  <a:lnTo>
                    <a:pt x="114" y="52"/>
                  </a:lnTo>
                  <a:lnTo>
                    <a:pt x="115" y="50"/>
                  </a:lnTo>
                  <a:lnTo>
                    <a:pt x="114" y="49"/>
                  </a:lnTo>
                  <a:lnTo>
                    <a:pt x="114" y="48"/>
                  </a:lnTo>
                  <a:lnTo>
                    <a:pt x="114" y="47"/>
                  </a:lnTo>
                  <a:lnTo>
                    <a:pt x="114" y="46"/>
                  </a:lnTo>
                  <a:lnTo>
                    <a:pt x="114" y="45"/>
                  </a:lnTo>
                  <a:lnTo>
                    <a:pt x="113" y="43"/>
                  </a:lnTo>
                  <a:lnTo>
                    <a:pt x="113" y="42"/>
                  </a:lnTo>
                  <a:lnTo>
                    <a:pt x="111" y="41"/>
                  </a:lnTo>
                  <a:lnTo>
                    <a:pt x="111" y="40"/>
                  </a:lnTo>
                  <a:lnTo>
                    <a:pt x="110" y="39"/>
                  </a:lnTo>
                  <a:lnTo>
                    <a:pt x="109" y="38"/>
                  </a:lnTo>
                  <a:lnTo>
                    <a:pt x="108" y="37"/>
                  </a:lnTo>
                  <a:lnTo>
                    <a:pt x="107" y="35"/>
                  </a:lnTo>
                  <a:lnTo>
                    <a:pt x="106" y="35"/>
                  </a:lnTo>
                  <a:lnTo>
                    <a:pt x="105" y="34"/>
                  </a:lnTo>
                  <a:lnTo>
                    <a:pt x="102" y="34"/>
                  </a:lnTo>
                  <a:lnTo>
                    <a:pt x="101" y="33"/>
                  </a:lnTo>
                  <a:lnTo>
                    <a:pt x="100" y="33"/>
                  </a:lnTo>
                  <a:lnTo>
                    <a:pt x="99" y="33"/>
                  </a:lnTo>
                  <a:lnTo>
                    <a:pt x="96" y="33"/>
                  </a:lnTo>
                  <a:lnTo>
                    <a:pt x="95" y="33"/>
                  </a:lnTo>
                  <a:lnTo>
                    <a:pt x="93" y="33"/>
                  </a:lnTo>
                  <a:lnTo>
                    <a:pt x="92" y="33"/>
                  </a:lnTo>
                  <a:lnTo>
                    <a:pt x="90" y="33"/>
                  </a:lnTo>
                  <a:lnTo>
                    <a:pt x="87" y="33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0" y="34"/>
                  </a:lnTo>
                  <a:lnTo>
                    <a:pt x="78" y="34"/>
                  </a:lnTo>
                  <a:lnTo>
                    <a:pt x="77" y="34"/>
                  </a:lnTo>
                  <a:lnTo>
                    <a:pt x="76" y="35"/>
                  </a:lnTo>
                  <a:lnTo>
                    <a:pt x="75" y="35"/>
                  </a:lnTo>
                  <a:lnTo>
                    <a:pt x="73" y="37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70" y="39"/>
                  </a:lnTo>
                  <a:lnTo>
                    <a:pt x="69" y="40"/>
                  </a:lnTo>
                  <a:lnTo>
                    <a:pt x="68" y="41"/>
                  </a:lnTo>
                  <a:lnTo>
                    <a:pt x="67" y="42"/>
                  </a:lnTo>
                  <a:lnTo>
                    <a:pt x="65" y="43"/>
                  </a:lnTo>
                  <a:lnTo>
                    <a:pt x="65" y="45"/>
                  </a:lnTo>
                  <a:lnTo>
                    <a:pt x="64" y="47"/>
                  </a:lnTo>
                  <a:lnTo>
                    <a:pt x="64" y="48"/>
                  </a:lnTo>
                  <a:lnTo>
                    <a:pt x="63" y="49"/>
                  </a:lnTo>
                  <a:lnTo>
                    <a:pt x="63" y="50"/>
                  </a:lnTo>
                  <a:lnTo>
                    <a:pt x="63" y="53"/>
                  </a:lnTo>
                  <a:close/>
                  <a:moveTo>
                    <a:pt x="106" y="96"/>
                  </a:moveTo>
                  <a:lnTo>
                    <a:pt x="105" y="96"/>
                  </a:lnTo>
                  <a:lnTo>
                    <a:pt x="103" y="96"/>
                  </a:lnTo>
                  <a:lnTo>
                    <a:pt x="102" y="96"/>
                  </a:lnTo>
                  <a:lnTo>
                    <a:pt x="101" y="96"/>
                  </a:lnTo>
                  <a:lnTo>
                    <a:pt x="100" y="98"/>
                  </a:lnTo>
                  <a:lnTo>
                    <a:pt x="99" y="98"/>
                  </a:lnTo>
                  <a:lnTo>
                    <a:pt x="98" y="98"/>
                  </a:lnTo>
                  <a:lnTo>
                    <a:pt x="96" y="98"/>
                  </a:lnTo>
                  <a:lnTo>
                    <a:pt x="95" y="98"/>
                  </a:lnTo>
                  <a:lnTo>
                    <a:pt x="95" y="99"/>
                  </a:lnTo>
                  <a:lnTo>
                    <a:pt x="90" y="99"/>
                  </a:lnTo>
                  <a:lnTo>
                    <a:pt x="84" y="100"/>
                  </a:lnTo>
                  <a:lnTo>
                    <a:pt x="79" y="101"/>
                  </a:lnTo>
                  <a:lnTo>
                    <a:pt x="75" y="102"/>
                  </a:lnTo>
                  <a:lnTo>
                    <a:pt x="70" y="102"/>
                  </a:lnTo>
                  <a:lnTo>
                    <a:pt x="67" y="103"/>
                  </a:lnTo>
                  <a:lnTo>
                    <a:pt x="63" y="105"/>
                  </a:lnTo>
                  <a:lnTo>
                    <a:pt x="60" y="106"/>
                  </a:lnTo>
                  <a:lnTo>
                    <a:pt x="56" y="107"/>
                  </a:lnTo>
                  <a:lnTo>
                    <a:pt x="54" y="108"/>
                  </a:lnTo>
                  <a:lnTo>
                    <a:pt x="52" y="109"/>
                  </a:lnTo>
                  <a:lnTo>
                    <a:pt x="50" y="111"/>
                  </a:lnTo>
                  <a:lnTo>
                    <a:pt x="48" y="111"/>
                  </a:lnTo>
                  <a:lnTo>
                    <a:pt x="47" y="113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5" y="116"/>
                  </a:lnTo>
                  <a:lnTo>
                    <a:pt x="43" y="118"/>
                  </a:lnTo>
                  <a:lnTo>
                    <a:pt x="43" y="120"/>
                  </a:lnTo>
                  <a:lnTo>
                    <a:pt x="42" y="121"/>
                  </a:lnTo>
                  <a:lnTo>
                    <a:pt x="42" y="122"/>
                  </a:lnTo>
                  <a:lnTo>
                    <a:pt x="42" y="124"/>
                  </a:lnTo>
                  <a:lnTo>
                    <a:pt x="42" y="125"/>
                  </a:lnTo>
                  <a:lnTo>
                    <a:pt x="42" y="128"/>
                  </a:lnTo>
                  <a:lnTo>
                    <a:pt x="42" y="129"/>
                  </a:lnTo>
                  <a:lnTo>
                    <a:pt x="42" y="130"/>
                  </a:lnTo>
                  <a:lnTo>
                    <a:pt x="42" y="131"/>
                  </a:lnTo>
                  <a:lnTo>
                    <a:pt x="42" y="132"/>
                  </a:lnTo>
                  <a:lnTo>
                    <a:pt x="42" y="133"/>
                  </a:lnTo>
                  <a:lnTo>
                    <a:pt x="43" y="135"/>
                  </a:lnTo>
                  <a:lnTo>
                    <a:pt x="43" y="136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6" y="139"/>
                  </a:lnTo>
                  <a:lnTo>
                    <a:pt x="47" y="140"/>
                  </a:lnTo>
                  <a:lnTo>
                    <a:pt x="48" y="141"/>
                  </a:lnTo>
                  <a:lnTo>
                    <a:pt x="49" y="143"/>
                  </a:lnTo>
                  <a:lnTo>
                    <a:pt x="50" y="144"/>
                  </a:lnTo>
                  <a:lnTo>
                    <a:pt x="52" y="144"/>
                  </a:lnTo>
                  <a:lnTo>
                    <a:pt x="53" y="145"/>
                  </a:lnTo>
                  <a:lnTo>
                    <a:pt x="54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8" y="146"/>
                  </a:lnTo>
                  <a:lnTo>
                    <a:pt x="60" y="146"/>
                  </a:lnTo>
                  <a:lnTo>
                    <a:pt x="61" y="146"/>
                  </a:lnTo>
                  <a:lnTo>
                    <a:pt x="63" y="147"/>
                  </a:lnTo>
                  <a:lnTo>
                    <a:pt x="64" y="146"/>
                  </a:lnTo>
                  <a:lnTo>
                    <a:pt x="65" y="146"/>
                  </a:lnTo>
                  <a:lnTo>
                    <a:pt x="68" y="146"/>
                  </a:lnTo>
                  <a:lnTo>
                    <a:pt x="69" y="146"/>
                  </a:lnTo>
                  <a:lnTo>
                    <a:pt x="71" y="146"/>
                  </a:lnTo>
                  <a:lnTo>
                    <a:pt x="72" y="145"/>
                  </a:lnTo>
                  <a:lnTo>
                    <a:pt x="75" y="145"/>
                  </a:lnTo>
                  <a:lnTo>
                    <a:pt x="76" y="145"/>
                  </a:lnTo>
                  <a:lnTo>
                    <a:pt x="77" y="144"/>
                  </a:lnTo>
                  <a:lnTo>
                    <a:pt x="79" y="144"/>
                  </a:lnTo>
                  <a:lnTo>
                    <a:pt x="80" y="143"/>
                  </a:lnTo>
                  <a:lnTo>
                    <a:pt x="83" y="143"/>
                  </a:lnTo>
                  <a:lnTo>
                    <a:pt x="84" y="141"/>
                  </a:lnTo>
                  <a:lnTo>
                    <a:pt x="85" y="140"/>
                  </a:lnTo>
                  <a:lnTo>
                    <a:pt x="86" y="139"/>
                  </a:lnTo>
                  <a:lnTo>
                    <a:pt x="87" y="138"/>
                  </a:lnTo>
                  <a:lnTo>
                    <a:pt x="88" y="137"/>
                  </a:lnTo>
                  <a:lnTo>
                    <a:pt x="91" y="136"/>
                  </a:lnTo>
                  <a:lnTo>
                    <a:pt x="91" y="135"/>
                  </a:lnTo>
                  <a:lnTo>
                    <a:pt x="92" y="133"/>
                  </a:lnTo>
                  <a:lnTo>
                    <a:pt x="93" y="132"/>
                  </a:lnTo>
                  <a:lnTo>
                    <a:pt x="94" y="131"/>
                  </a:lnTo>
                  <a:lnTo>
                    <a:pt x="95" y="130"/>
                  </a:lnTo>
                  <a:lnTo>
                    <a:pt x="96" y="129"/>
                  </a:lnTo>
                  <a:lnTo>
                    <a:pt x="96" y="126"/>
                  </a:lnTo>
                  <a:lnTo>
                    <a:pt x="98" y="125"/>
                  </a:lnTo>
                  <a:lnTo>
                    <a:pt x="98" y="123"/>
                  </a:lnTo>
                  <a:lnTo>
                    <a:pt x="99" y="122"/>
                  </a:lnTo>
                  <a:lnTo>
                    <a:pt x="100" y="120"/>
                  </a:lnTo>
                  <a:lnTo>
                    <a:pt x="100" y="117"/>
                  </a:lnTo>
                  <a:lnTo>
                    <a:pt x="101" y="115"/>
                  </a:lnTo>
                  <a:lnTo>
                    <a:pt x="101" y="113"/>
                  </a:lnTo>
                  <a:lnTo>
                    <a:pt x="102" y="110"/>
                  </a:lnTo>
                  <a:lnTo>
                    <a:pt x="102" y="108"/>
                  </a:lnTo>
                  <a:lnTo>
                    <a:pt x="103" y="105"/>
                  </a:lnTo>
                  <a:lnTo>
                    <a:pt x="105" y="102"/>
                  </a:lnTo>
                  <a:lnTo>
                    <a:pt x="106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8" name="Freeform 185"/>
            <p:cNvSpPr>
              <a:spLocks noEditPoints="1"/>
            </p:cNvSpPr>
            <p:nvPr/>
          </p:nvSpPr>
          <p:spPr bwMode="auto">
            <a:xfrm>
              <a:off x="5289" y="3838"/>
              <a:ext cx="100" cy="88"/>
            </a:xfrm>
            <a:custGeom>
              <a:avLst/>
              <a:gdLst>
                <a:gd name="T0" fmla="*/ 1 w 199"/>
                <a:gd name="T1" fmla="*/ 2 h 175"/>
                <a:gd name="T2" fmla="*/ 1 w 199"/>
                <a:gd name="T3" fmla="*/ 1 h 175"/>
                <a:gd name="T4" fmla="*/ 1 w 199"/>
                <a:gd name="T5" fmla="*/ 1 h 175"/>
                <a:gd name="T6" fmla="*/ 1 w 199"/>
                <a:gd name="T7" fmla="*/ 1 h 175"/>
                <a:gd name="T8" fmla="*/ 1 w 199"/>
                <a:gd name="T9" fmla="*/ 1 h 175"/>
                <a:gd name="T10" fmla="*/ 1 w 199"/>
                <a:gd name="T11" fmla="*/ 1 h 175"/>
                <a:gd name="T12" fmla="*/ 1 w 199"/>
                <a:gd name="T13" fmla="*/ 1 h 175"/>
                <a:gd name="T14" fmla="*/ 1 w 199"/>
                <a:gd name="T15" fmla="*/ 1 h 175"/>
                <a:gd name="T16" fmla="*/ 1 w 199"/>
                <a:gd name="T17" fmla="*/ 2 h 175"/>
                <a:gd name="T18" fmla="*/ 1 w 199"/>
                <a:gd name="T19" fmla="*/ 2 h 175"/>
                <a:gd name="T20" fmla="*/ 1 w 199"/>
                <a:gd name="T21" fmla="*/ 1 h 175"/>
                <a:gd name="T22" fmla="*/ 1 w 199"/>
                <a:gd name="T23" fmla="*/ 1 h 175"/>
                <a:gd name="T24" fmla="*/ 1 w 199"/>
                <a:gd name="T25" fmla="*/ 1 h 175"/>
                <a:gd name="T26" fmla="*/ 1 w 199"/>
                <a:gd name="T27" fmla="*/ 1 h 175"/>
                <a:gd name="T28" fmla="*/ 1 w 199"/>
                <a:gd name="T29" fmla="*/ 1 h 175"/>
                <a:gd name="T30" fmla="*/ 1 w 199"/>
                <a:gd name="T31" fmla="*/ 1 h 175"/>
                <a:gd name="T32" fmla="*/ 1 w 199"/>
                <a:gd name="T33" fmla="*/ 1 h 175"/>
                <a:gd name="T34" fmla="*/ 1 w 199"/>
                <a:gd name="T35" fmla="*/ 1 h 175"/>
                <a:gd name="T36" fmla="*/ 1 w 199"/>
                <a:gd name="T37" fmla="*/ 1 h 175"/>
                <a:gd name="T38" fmla="*/ 1 w 199"/>
                <a:gd name="T39" fmla="*/ 1 h 175"/>
                <a:gd name="T40" fmla="*/ 1 w 199"/>
                <a:gd name="T41" fmla="*/ 1 h 175"/>
                <a:gd name="T42" fmla="*/ 1 w 199"/>
                <a:gd name="T43" fmla="*/ 1 h 175"/>
                <a:gd name="T44" fmla="*/ 1 w 199"/>
                <a:gd name="T45" fmla="*/ 1 h 175"/>
                <a:gd name="T46" fmla="*/ 1 w 199"/>
                <a:gd name="T47" fmla="*/ 1 h 175"/>
                <a:gd name="T48" fmla="*/ 1 w 199"/>
                <a:gd name="T49" fmla="*/ 1 h 175"/>
                <a:gd name="T50" fmla="*/ 1 w 199"/>
                <a:gd name="T51" fmla="*/ 1 h 175"/>
                <a:gd name="T52" fmla="*/ 1 w 199"/>
                <a:gd name="T53" fmla="*/ 1 h 175"/>
                <a:gd name="T54" fmla="*/ 1 w 199"/>
                <a:gd name="T55" fmla="*/ 1 h 175"/>
                <a:gd name="T56" fmla="*/ 1 w 199"/>
                <a:gd name="T57" fmla="*/ 1 h 175"/>
                <a:gd name="T58" fmla="*/ 1 w 199"/>
                <a:gd name="T59" fmla="*/ 0 h 175"/>
                <a:gd name="T60" fmla="*/ 2 w 199"/>
                <a:gd name="T61" fmla="*/ 0 h 175"/>
                <a:gd name="T62" fmla="*/ 1 w 199"/>
                <a:gd name="T63" fmla="*/ 1 h 175"/>
                <a:gd name="T64" fmla="*/ 1 w 199"/>
                <a:gd name="T65" fmla="*/ 1 h 175"/>
                <a:gd name="T66" fmla="*/ 1 w 199"/>
                <a:gd name="T67" fmla="*/ 1 h 175"/>
                <a:gd name="T68" fmla="*/ 1 w 199"/>
                <a:gd name="T69" fmla="*/ 1 h 175"/>
                <a:gd name="T70" fmla="*/ 1 w 199"/>
                <a:gd name="T71" fmla="*/ 1 h 175"/>
                <a:gd name="T72" fmla="*/ 1 w 199"/>
                <a:gd name="T73" fmla="*/ 1 h 175"/>
                <a:gd name="T74" fmla="*/ 1 w 199"/>
                <a:gd name="T75" fmla="*/ 1 h 175"/>
                <a:gd name="T76" fmla="*/ 1 w 199"/>
                <a:gd name="T77" fmla="*/ 1 h 175"/>
                <a:gd name="T78" fmla="*/ 1 w 199"/>
                <a:gd name="T79" fmla="*/ 1 h 175"/>
                <a:gd name="T80" fmla="*/ 1 w 199"/>
                <a:gd name="T81" fmla="*/ 1 h 175"/>
                <a:gd name="T82" fmla="*/ 1 w 199"/>
                <a:gd name="T83" fmla="*/ 1 h 175"/>
                <a:gd name="T84" fmla="*/ 1 w 199"/>
                <a:gd name="T85" fmla="*/ 1 h 175"/>
                <a:gd name="T86" fmla="*/ 1 w 199"/>
                <a:gd name="T87" fmla="*/ 1 h 175"/>
                <a:gd name="T88" fmla="*/ 1 w 199"/>
                <a:gd name="T89" fmla="*/ 1 h 175"/>
                <a:gd name="T90" fmla="*/ 1 w 199"/>
                <a:gd name="T91" fmla="*/ 1 h 175"/>
                <a:gd name="T92" fmla="*/ 1 w 199"/>
                <a:gd name="T93" fmla="*/ 1 h 175"/>
                <a:gd name="T94" fmla="*/ 1 w 199"/>
                <a:gd name="T95" fmla="*/ 1 h 175"/>
                <a:gd name="T96" fmla="*/ 1 w 199"/>
                <a:gd name="T97" fmla="*/ 1 h 175"/>
                <a:gd name="T98" fmla="*/ 1 w 199"/>
                <a:gd name="T99" fmla="*/ 1 h 175"/>
                <a:gd name="T100" fmla="*/ 1 w 199"/>
                <a:gd name="T101" fmla="*/ 1 h 175"/>
                <a:gd name="T102" fmla="*/ 1 w 199"/>
                <a:gd name="T103" fmla="*/ 1 h 175"/>
                <a:gd name="T104" fmla="*/ 2 w 199"/>
                <a:gd name="T105" fmla="*/ 1 h 1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9"/>
                <a:gd name="T160" fmla="*/ 0 h 175"/>
                <a:gd name="T161" fmla="*/ 199 w 199"/>
                <a:gd name="T162" fmla="*/ 175 h 1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9" h="175">
                  <a:moveTo>
                    <a:pt x="199" y="0"/>
                  </a:moveTo>
                  <a:lnTo>
                    <a:pt x="162" y="175"/>
                  </a:lnTo>
                  <a:lnTo>
                    <a:pt x="117" y="175"/>
                  </a:lnTo>
                  <a:lnTo>
                    <a:pt x="131" y="107"/>
                  </a:lnTo>
                  <a:lnTo>
                    <a:pt x="119" y="107"/>
                  </a:lnTo>
                  <a:lnTo>
                    <a:pt x="116" y="107"/>
                  </a:lnTo>
                  <a:lnTo>
                    <a:pt x="115" y="107"/>
                  </a:lnTo>
                  <a:lnTo>
                    <a:pt x="114" y="107"/>
                  </a:lnTo>
                  <a:lnTo>
                    <a:pt x="112" y="107"/>
                  </a:lnTo>
                  <a:lnTo>
                    <a:pt x="110" y="107"/>
                  </a:lnTo>
                  <a:lnTo>
                    <a:pt x="109" y="108"/>
                  </a:lnTo>
                  <a:lnTo>
                    <a:pt x="108" y="108"/>
                  </a:lnTo>
                  <a:lnTo>
                    <a:pt x="107" y="108"/>
                  </a:lnTo>
                  <a:lnTo>
                    <a:pt x="106" y="110"/>
                  </a:lnTo>
                  <a:lnTo>
                    <a:pt x="105" y="110"/>
                  </a:lnTo>
                  <a:lnTo>
                    <a:pt x="104" y="111"/>
                  </a:lnTo>
                  <a:lnTo>
                    <a:pt x="102" y="112"/>
                  </a:lnTo>
                  <a:lnTo>
                    <a:pt x="100" y="112"/>
                  </a:lnTo>
                  <a:lnTo>
                    <a:pt x="99" y="113"/>
                  </a:lnTo>
                  <a:lnTo>
                    <a:pt x="98" y="114"/>
                  </a:lnTo>
                  <a:lnTo>
                    <a:pt x="97" y="117"/>
                  </a:lnTo>
                  <a:lnTo>
                    <a:pt x="95" y="118"/>
                  </a:lnTo>
                  <a:lnTo>
                    <a:pt x="93" y="120"/>
                  </a:lnTo>
                  <a:lnTo>
                    <a:pt x="92" y="121"/>
                  </a:lnTo>
                  <a:lnTo>
                    <a:pt x="90" y="123"/>
                  </a:lnTo>
                  <a:lnTo>
                    <a:pt x="89" y="126"/>
                  </a:lnTo>
                  <a:lnTo>
                    <a:pt x="86" y="129"/>
                  </a:lnTo>
                  <a:lnTo>
                    <a:pt x="84" y="132"/>
                  </a:lnTo>
                  <a:lnTo>
                    <a:pt x="83" y="135"/>
                  </a:lnTo>
                  <a:lnTo>
                    <a:pt x="55" y="175"/>
                  </a:lnTo>
                  <a:lnTo>
                    <a:pt x="0" y="175"/>
                  </a:lnTo>
                  <a:lnTo>
                    <a:pt x="38" y="125"/>
                  </a:lnTo>
                  <a:lnTo>
                    <a:pt x="39" y="121"/>
                  </a:lnTo>
                  <a:lnTo>
                    <a:pt x="41" y="119"/>
                  </a:lnTo>
                  <a:lnTo>
                    <a:pt x="42" y="117"/>
                  </a:lnTo>
                  <a:lnTo>
                    <a:pt x="45" y="115"/>
                  </a:lnTo>
                  <a:lnTo>
                    <a:pt x="47" y="113"/>
                  </a:lnTo>
                  <a:lnTo>
                    <a:pt x="48" y="111"/>
                  </a:lnTo>
                  <a:lnTo>
                    <a:pt x="51" y="110"/>
                  </a:lnTo>
                  <a:lnTo>
                    <a:pt x="53" y="107"/>
                  </a:lnTo>
                  <a:lnTo>
                    <a:pt x="55" y="106"/>
                  </a:lnTo>
                  <a:lnTo>
                    <a:pt x="57" y="105"/>
                  </a:lnTo>
                  <a:lnTo>
                    <a:pt x="60" y="104"/>
                  </a:lnTo>
                  <a:lnTo>
                    <a:pt x="62" y="103"/>
                  </a:lnTo>
                  <a:lnTo>
                    <a:pt x="60" y="102"/>
                  </a:lnTo>
                  <a:lnTo>
                    <a:pt x="59" y="102"/>
                  </a:lnTo>
                  <a:lnTo>
                    <a:pt x="56" y="100"/>
                  </a:lnTo>
                  <a:lnTo>
                    <a:pt x="55" y="100"/>
                  </a:lnTo>
                  <a:lnTo>
                    <a:pt x="53" y="99"/>
                  </a:lnTo>
                  <a:lnTo>
                    <a:pt x="52" y="98"/>
                  </a:lnTo>
                  <a:lnTo>
                    <a:pt x="49" y="97"/>
                  </a:lnTo>
                  <a:lnTo>
                    <a:pt x="48" y="96"/>
                  </a:lnTo>
                  <a:lnTo>
                    <a:pt x="46" y="95"/>
                  </a:lnTo>
                  <a:lnTo>
                    <a:pt x="45" y="93"/>
                  </a:lnTo>
                  <a:lnTo>
                    <a:pt x="42" y="91"/>
                  </a:lnTo>
                  <a:lnTo>
                    <a:pt x="41" y="90"/>
                  </a:lnTo>
                  <a:lnTo>
                    <a:pt x="39" y="88"/>
                  </a:lnTo>
                  <a:lnTo>
                    <a:pt x="38" y="85"/>
                  </a:lnTo>
                  <a:lnTo>
                    <a:pt x="37" y="83"/>
                  </a:lnTo>
                  <a:lnTo>
                    <a:pt x="34" y="82"/>
                  </a:lnTo>
                  <a:lnTo>
                    <a:pt x="34" y="80"/>
                  </a:lnTo>
                  <a:lnTo>
                    <a:pt x="33" y="76"/>
                  </a:lnTo>
                  <a:lnTo>
                    <a:pt x="32" y="74"/>
                  </a:lnTo>
                  <a:lnTo>
                    <a:pt x="31" y="72"/>
                  </a:lnTo>
                  <a:lnTo>
                    <a:pt x="31" y="68"/>
                  </a:lnTo>
                  <a:lnTo>
                    <a:pt x="31" y="66"/>
                  </a:lnTo>
                  <a:lnTo>
                    <a:pt x="31" y="62"/>
                  </a:lnTo>
                  <a:lnTo>
                    <a:pt x="31" y="60"/>
                  </a:lnTo>
                  <a:lnTo>
                    <a:pt x="31" y="55"/>
                  </a:lnTo>
                  <a:lnTo>
                    <a:pt x="31" y="52"/>
                  </a:lnTo>
                  <a:lnTo>
                    <a:pt x="31" y="49"/>
                  </a:lnTo>
                  <a:lnTo>
                    <a:pt x="32" y="45"/>
                  </a:lnTo>
                  <a:lnTo>
                    <a:pt x="33" y="42"/>
                  </a:lnTo>
                  <a:lnTo>
                    <a:pt x="34" y="38"/>
                  </a:lnTo>
                  <a:lnTo>
                    <a:pt x="36" y="35"/>
                  </a:lnTo>
                  <a:lnTo>
                    <a:pt x="37" y="31"/>
                  </a:lnTo>
                  <a:lnTo>
                    <a:pt x="39" y="29"/>
                  </a:lnTo>
                  <a:lnTo>
                    <a:pt x="41" y="26"/>
                  </a:lnTo>
                  <a:lnTo>
                    <a:pt x="42" y="22"/>
                  </a:lnTo>
                  <a:lnTo>
                    <a:pt x="46" y="20"/>
                  </a:lnTo>
                  <a:lnTo>
                    <a:pt x="48" y="16"/>
                  </a:lnTo>
                  <a:lnTo>
                    <a:pt x="52" y="13"/>
                  </a:lnTo>
                  <a:lnTo>
                    <a:pt x="55" y="11"/>
                  </a:lnTo>
                  <a:lnTo>
                    <a:pt x="59" y="8"/>
                  </a:lnTo>
                  <a:lnTo>
                    <a:pt x="63" y="6"/>
                  </a:lnTo>
                  <a:lnTo>
                    <a:pt x="69" y="5"/>
                  </a:lnTo>
                  <a:lnTo>
                    <a:pt x="75" y="2"/>
                  </a:lnTo>
                  <a:lnTo>
                    <a:pt x="81" y="1"/>
                  </a:lnTo>
                  <a:lnTo>
                    <a:pt x="86" y="1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99" y="0"/>
                  </a:lnTo>
                  <a:close/>
                  <a:moveTo>
                    <a:pt x="146" y="30"/>
                  </a:moveTo>
                  <a:lnTo>
                    <a:pt x="115" y="30"/>
                  </a:lnTo>
                  <a:lnTo>
                    <a:pt x="112" y="30"/>
                  </a:lnTo>
                  <a:lnTo>
                    <a:pt x="109" y="30"/>
                  </a:lnTo>
                  <a:lnTo>
                    <a:pt x="107" y="30"/>
                  </a:lnTo>
                  <a:lnTo>
                    <a:pt x="105" y="30"/>
                  </a:lnTo>
                  <a:lnTo>
                    <a:pt x="102" y="30"/>
                  </a:lnTo>
                  <a:lnTo>
                    <a:pt x="101" y="31"/>
                  </a:lnTo>
                  <a:lnTo>
                    <a:pt x="99" y="31"/>
                  </a:lnTo>
                  <a:lnTo>
                    <a:pt x="98" y="31"/>
                  </a:lnTo>
                  <a:lnTo>
                    <a:pt x="97" y="31"/>
                  </a:lnTo>
                  <a:lnTo>
                    <a:pt x="94" y="31"/>
                  </a:lnTo>
                  <a:lnTo>
                    <a:pt x="93" y="31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1" y="32"/>
                  </a:lnTo>
                  <a:lnTo>
                    <a:pt x="90" y="34"/>
                  </a:lnTo>
                  <a:lnTo>
                    <a:pt x="89" y="34"/>
                  </a:lnTo>
                  <a:lnTo>
                    <a:pt x="87" y="35"/>
                  </a:lnTo>
                  <a:lnTo>
                    <a:pt x="86" y="36"/>
                  </a:lnTo>
                  <a:lnTo>
                    <a:pt x="85" y="37"/>
                  </a:lnTo>
                  <a:lnTo>
                    <a:pt x="84" y="38"/>
                  </a:lnTo>
                  <a:lnTo>
                    <a:pt x="83" y="39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79" y="44"/>
                  </a:lnTo>
                  <a:lnTo>
                    <a:pt x="79" y="45"/>
                  </a:lnTo>
                  <a:lnTo>
                    <a:pt x="78" y="46"/>
                  </a:lnTo>
                  <a:lnTo>
                    <a:pt x="78" y="47"/>
                  </a:lnTo>
                  <a:lnTo>
                    <a:pt x="77" y="49"/>
                  </a:lnTo>
                  <a:lnTo>
                    <a:pt x="77" y="50"/>
                  </a:lnTo>
                  <a:lnTo>
                    <a:pt x="77" y="51"/>
                  </a:lnTo>
                  <a:lnTo>
                    <a:pt x="77" y="52"/>
                  </a:lnTo>
                  <a:lnTo>
                    <a:pt x="77" y="53"/>
                  </a:lnTo>
                  <a:lnTo>
                    <a:pt x="77" y="54"/>
                  </a:lnTo>
                  <a:lnTo>
                    <a:pt x="77" y="57"/>
                  </a:lnTo>
                  <a:lnTo>
                    <a:pt x="77" y="58"/>
                  </a:lnTo>
                  <a:lnTo>
                    <a:pt x="77" y="59"/>
                  </a:lnTo>
                  <a:lnTo>
                    <a:pt x="77" y="60"/>
                  </a:lnTo>
                  <a:lnTo>
                    <a:pt x="77" y="62"/>
                  </a:lnTo>
                  <a:lnTo>
                    <a:pt x="78" y="64"/>
                  </a:lnTo>
                  <a:lnTo>
                    <a:pt x="78" y="65"/>
                  </a:lnTo>
                  <a:lnTo>
                    <a:pt x="79" y="66"/>
                  </a:lnTo>
                  <a:lnTo>
                    <a:pt x="79" y="67"/>
                  </a:lnTo>
                  <a:lnTo>
                    <a:pt x="81" y="68"/>
                  </a:lnTo>
                  <a:lnTo>
                    <a:pt x="82" y="69"/>
                  </a:lnTo>
                  <a:lnTo>
                    <a:pt x="83" y="70"/>
                  </a:lnTo>
                  <a:lnTo>
                    <a:pt x="84" y="73"/>
                  </a:lnTo>
                  <a:lnTo>
                    <a:pt x="85" y="73"/>
                  </a:lnTo>
                  <a:lnTo>
                    <a:pt x="86" y="74"/>
                  </a:lnTo>
                  <a:lnTo>
                    <a:pt x="89" y="75"/>
                  </a:lnTo>
                  <a:lnTo>
                    <a:pt x="90" y="75"/>
                  </a:lnTo>
                  <a:lnTo>
                    <a:pt x="92" y="76"/>
                  </a:lnTo>
                  <a:lnTo>
                    <a:pt x="95" y="76"/>
                  </a:lnTo>
                  <a:lnTo>
                    <a:pt x="98" y="77"/>
                  </a:lnTo>
                  <a:lnTo>
                    <a:pt x="101" y="77"/>
                  </a:lnTo>
                  <a:lnTo>
                    <a:pt x="105" y="77"/>
                  </a:lnTo>
                  <a:lnTo>
                    <a:pt x="108" y="77"/>
                  </a:lnTo>
                  <a:lnTo>
                    <a:pt x="112" y="77"/>
                  </a:lnTo>
                  <a:lnTo>
                    <a:pt x="116" y="79"/>
                  </a:lnTo>
                  <a:lnTo>
                    <a:pt x="137" y="79"/>
                  </a:lnTo>
                  <a:lnTo>
                    <a:pt x="146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9" name="Freeform 186"/>
            <p:cNvSpPr>
              <a:spLocks noEditPoints="1"/>
            </p:cNvSpPr>
            <p:nvPr/>
          </p:nvSpPr>
          <p:spPr bwMode="auto">
            <a:xfrm>
              <a:off x="148" y="1451"/>
              <a:ext cx="83" cy="123"/>
            </a:xfrm>
            <a:custGeom>
              <a:avLst/>
              <a:gdLst>
                <a:gd name="T0" fmla="*/ 1 w 166"/>
                <a:gd name="T1" fmla="*/ 2 h 245"/>
                <a:gd name="T2" fmla="*/ 1 w 166"/>
                <a:gd name="T3" fmla="*/ 1 h 245"/>
                <a:gd name="T4" fmla="*/ 1 w 166"/>
                <a:gd name="T5" fmla="*/ 1 h 245"/>
                <a:gd name="T6" fmla="*/ 1 w 166"/>
                <a:gd name="T7" fmla="*/ 1 h 245"/>
                <a:gd name="T8" fmla="*/ 1 w 166"/>
                <a:gd name="T9" fmla="*/ 1 h 245"/>
                <a:gd name="T10" fmla="*/ 1 w 166"/>
                <a:gd name="T11" fmla="*/ 1 h 245"/>
                <a:gd name="T12" fmla="*/ 1 w 166"/>
                <a:gd name="T13" fmla="*/ 1 h 245"/>
                <a:gd name="T14" fmla="*/ 1 w 166"/>
                <a:gd name="T15" fmla="*/ 1 h 245"/>
                <a:gd name="T16" fmla="*/ 1 w 166"/>
                <a:gd name="T17" fmla="*/ 1 h 245"/>
                <a:gd name="T18" fmla="*/ 1 w 166"/>
                <a:gd name="T19" fmla="*/ 1 h 245"/>
                <a:gd name="T20" fmla="*/ 1 w 166"/>
                <a:gd name="T21" fmla="*/ 1 h 245"/>
                <a:gd name="T22" fmla="*/ 1 w 166"/>
                <a:gd name="T23" fmla="*/ 1 h 245"/>
                <a:gd name="T24" fmla="*/ 1 w 166"/>
                <a:gd name="T25" fmla="*/ 1 h 245"/>
                <a:gd name="T26" fmla="*/ 1 w 166"/>
                <a:gd name="T27" fmla="*/ 1 h 245"/>
                <a:gd name="T28" fmla="*/ 1 w 166"/>
                <a:gd name="T29" fmla="*/ 1 h 245"/>
                <a:gd name="T30" fmla="*/ 1 w 166"/>
                <a:gd name="T31" fmla="*/ 1 h 245"/>
                <a:gd name="T32" fmla="*/ 1 w 166"/>
                <a:gd name="T33" fmla="*/ 1 h 245"/>
                <a:gd name="T34" fmla="*/ 1 w 166"/>
                <a:gd name="T35" fmla="*/ 2 h 245"/>
                <a:gd name="T36" fmla="*/ 1 w 166"/>
                <a:gd name="T37" fmla="*/ 2 h 245"/>
                <a:gd name="T38" fmla="*/ 1 w 166"/>
                <a:gd name="T39" fmla="*/ 2 h 245"/>
                <a:gd name="T40" fmla="*/ 1 w 166"/>
                <a:gd name="T41" fmla="*/ 2 h 245"/>
                <a:gd name="T42" fmla="*/ 1 w 166"/>
                <a:gd name="T43" fmla="*/ 2 h 245"/>
                <a:gd name="T44" fmla="*/ 1 w 166"/>
                <a:gd name="T45" fmla="*/ 2 h 245"/>
                <a:gd name="T46" fmla="*/ 1 w 166"/>
                <a:gd name="T47" fmla="*/ 2 h 245"/>
                <a:gd name="T48" fmla="*/ 1 w 166"/>
                <a:gd name="T49" fmla="*/ 2 h 245"/>
                <a:gd name="T50" fmla="*/ 1 w 166"/>
                <a:gd name="T51" fmla="*/ 2 h 245"/>
                <a:gd name="T52" fmla="*/ 1 w 166"/>
                <a:gd name="T53" fmla="*/ 2 h 245"/>
                <a:gd name="T54" fmla="*/ 1 w 166"/>
                <a:gd name="T55" fmla="*/ 2 h 245"/>
                <a:gd name="T56" fmla="*/ 1 w 166"/>
                <a:gd name="T57" fmla="*/ 2 h 245"/>
                <a:gd name="T58" fmla="*/ 1 w 166"/>
                <a:gd name="T59" fmla="*/ 2 h 245"/>
                <a:gd name="T60" fmla="*/ 1 w 166"/>
                <a:gd name="T61" fmla="*/ 2 h 245"/>
                <a:gd name="T62" fmla="*/ 1 w 166"/>
                <a:gd name="T63" fmla="*/ 2 h 245"/>
                <a:gd name="T64" fmla="*/ 1 w 166"/>
                <a:gd name="T65" fmla="*/ 2 h 245"/>
                <a:gd name="T66" fmla="*/ 1 w 166"/>
                <a:gd name="T67" fmla="*/ 2 h 245"/>
                <a:gd name="T68" fmla="*/ 1 w 166"/>
                <a:gd name="T69" fmla="*/ 2 h 245"/>
                <a:gd name="T70" fmla="*/ 1 w 166"/>
                <a:gd name="T71" fmla="*/ 2 h 245"/>
                <a:gd name="T72" fmla="*/ 1 w 166"/>
                <a:gd name="T73" fmla="*/ 2 h 245"/>
                <a:gd name="T74" fmla="*/ 1 w 166"/>
                <a:gd name="T75" fmla="*/ 2 h 245"/>
                <a:gd name="T76" fmla="*/ 1 w 166"/>
                <a:gd name="T77" fmla="*/ 2 h 245"/>
                <a:gd name="T78" fmla="*/ 1 w 166"/>
                <a:gd name="T79" fmla="*/ 2 h 245"/>
                <a:gd name="T80" fmla="*/ 1 w 166"/>
                <a:gd name="T81" fmla="*/ 2 h 245"/>
                <a:gd name="T82" fmla="*/ 1 w 166"/>
                <a:gd name="T83" fmla="*/ 2 h 245"/>
                <a:gd name="T84" fmla="*/ 1 w 166"/>
                <a:gd name="T85" fmla="*/ 2 h 245"/>
                <a:gd name="T86" fmla="*/ 1 w 166"/>
                <a:gd name="T87" fmla="*/ 1 h 245"/>
                <a:gd name="T88" fmla="*/ 1 w 166"/>
                <a:gd name="T89" fmla="*/ 1 h 245"/>
                <a:gd name="T90" fmla="*/ 1 w 166"/>
                <a:gd name="T91" fmla="*/ 1 h 245"/>
                <a:gd name="T92" fmla="*/ 1 w 166"/>
                <a:gd name="T93" fmla="*/ 1 h 245"/>
                <a:gd name="T94" fmla="*/ 1 w 166"/>
                <a:gd name="T95" fmla="*/ 1 h 245"/>
                <a:gd name="T96" fmla="*/ 1 w 166"/>
                <a:gd name="T97" fmla="*/ 1 h 245"/>
                <a:gd name="T98" fmla="*/ 1 w 166"/>
                <a:gd name="T99" fmla="*/ 1 h 245"/>
                <a:gd name="T100" fmla="*/ 1 w 166"/>
                <a:gd name="T101" fmla="*/ 1 h 245"/>
                <a:gd name="T102" fmla="*/ 1 w 166"/>
                <a:gd name="T103" fmla="*/ 1 h 245"/>
                <a:gd name="T104" fmla="*/ 1 w 166"/>
                <a:gd name="T105" fmla="*/ 1 h 245"/>
                <a:gd name="T106" fmla="*/ 1 w 166"/>
                <a:gd name="T107" fmla="*/ 1 h 245"/>
                <a:gd name="T108" fmla="*/ 1 w 166"/>
                <a:gd name="T109" fmla="*/ 1 h 245"/>
                <a:gd name="T110" fmla="*/ 1 w 166"/>
                <a:gd name="T111" fmla="*/ 1 h 245"/>
                <a:gd name="T112" fmla="*/ 1 w 166"/>
                <a:gd name="T113" fmla="*/ 1 h 245"/>
                <a:gd name="T114" fmla="*/ 1 w 166"/>
                <a:gd name="T115" fmla="*/ 1 h 245"/>
                <a:gd name="T116" fmla="*/ 1 w 166"/>
                <a:gd name="T117" fmla="*/ 2 h 245"/>
                <a:gd name="T118" fmla="*/ 1 w 166"/>
                <a:gd name="T119" fmla="*/ 2 h 245"/>
                <a:gd name="T120" fmla="*/ 1 w 166"/>
                <a:gd name="T121" fmla="*/ 2 h 2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6"/>
                <a:gd name="T184" fmla="*/ 0 h 245"/>
                <a:gd name="T185" fmla="*/ 166 w 166"/>
                <a:gd name="T186" fmla="*/ 245 h 24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6" h="245">
                  <a:moveTo>
                    <a:pt x="0" y="163"/>
                  </a:moveTo>
                  <a:lnTo>
                    <a:pt x="1" y="158"/>
                  </a:lnTo>
                  <a:lnTo>
                    <a:pt x="1" y="152"/>
                  </a:lnTo>
                  <a:lnTo>
                    <a:pt x="1" y="145"/>
                  </a:lnTo>
                  <a:lnTo>
                    <a:pt x="2" y="139"/>
                  </a:lnTo>
                  <a:lnTo>
                    <a:pt x="2" y="133"/>
                  </a:lnTo>
                  <a:lnTo>
                    <a:pt x="3" y="126"/>
                  </a:lnTo>
                  <a:lnTo>
                    <a:pt x="4" y="121"/>
                  </a:lnTo>
                  <a:lnTo>
                    <a:pt x="5" y="115"/>
                  </a:lnTo>
                  <a:lnTo>
                    <a:pt x="7" y="108"/>
                  </a:lnTo>
                  <a:lnTo>
                    <a:pt x="8" y="102"/>
                  </a:lnTo>
                  <a:lnTo>
                    <a:pt x="10" y="97"/>
                  </a:lnTo>
                  <a:lnTo>
                    <a:pt x="11" y="90"/>
                  </a:lnTo>
                  <a:lnTo>
                    <a:pt x="15" y="83"/>
                  </a:lnTo>
                  <a:lnTo>
                    <a:pt x="17" y="76"/>
                  </a:lnTo>
                  <a:lnTo>
                    <a:pt x="19" y="69"/>
                  </a:lnTo>
                  <a:lnTo>
                    <a:pt x="23" y="63"/>
                  </a:lnTo>
                  <a:lnTo>
                    <a:pt x="26" y="56"/>
                  </a:lnTo>
                  <a:lnTo>
                    <a:pt x="28" y="50"/>
                  </a:lnTo>
                  <a:lnTo>
                    <a:pt x="32" y="45"/>
                  </a:lnTo>
                  <a:lnTo>
                    <a:pt x="35" y="40"/>
                  </a:lnTo>
                  <a:lnTo>
                    <a:pt x="39" y="35"/>
                  </a:lnTo>
                  <a:lnTo>
                    <a:pt x="42" y="31"/>
                  </a:lnTo>
                  <a:lnTo>
                    <a:pt x="46" y="26"/>
                  </a:lnTo>
                  <a:lnTo>
                    <a:pt x="49" y="22"/>
                  </a:lnTo>
                  <a:lnTo>
                    <a:pt x="54" y="18"/>
                  </a:lnTo>
                  <a:lnTo>
                    <a:pt x="57" y="16"/>
                  </a:lnTo>
                  <a:lnTo>
                    <a:pt x="62" y="12"/>
                  </a:lnTo>
                  <a:lnTo>
                    <a:pt x="65" y="10"/>
                  </a:lnTo>
                  <a:lnTo>
                    <a:pt x="70" y="8"/>
                  </a:lnTo>
                  <a:lnTo>
                    <a:pt x="75" y="5"/>
                  </a:lnTo>
                  <a:lnTo>
                    <a:pt x="78" y="4"/>
                  </a:lnTo>
                  <a:lnTo>
                    <a:pt x="83" y="3"/>
                  </a:lnTo>
                  <a:lnTo>
                    <a:pt x="87" y="2"/>
                  </a:lnTo>
                  <a:lnTo>
                    <a:pt x="92" y="1"/>
                  </a:lnTo>
                  <a:lnTo>
                    <a:pt x="96" y="1"/>
                  </a:lnTo>
                  <a:lnTo>
                    <a:pt x="100" y="0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4" y="2"/>
                  </a:lnTo>
                  <a:lnTo>
                    <a:pt x="118" y="3"/>
                  </a:lnTo>
                  <a:lnTo>
                    <a:pt x="123" y="4"/>
                  </a:lnTo>
                  <a:lnTo>
                    <a:pt x="126" y="5"/>
                  </a:lnTo>
                  <a:lnTo>
                    <a:pt x="131" y="8"/>
                  </a:lnTo>
                  <a:lnTo>
                    <a:pt x="134" y="10"/>
                  </a:lnTo>
                  <a:lnTo>
                    <a:pt x="138" y="12"/>
                  </a:lnTo>
                  <a:lnTo>
                    <a:pt x="141" y="16"/>
                  </a:lnTo>
                  <a:lnTo>
                    <a:pt x="145" y="18"/>
                  </a:lnTo>
                  <a:lnTo>
                    <a:pt x="147" y="22"/>
                  </a:lnTo>
                  <a:lnTo>
                    <a:pt x="151" y="26"/>
                  </a:lnTo>
                  <a:lnTo>
                    <a:pt x="153" y="30"/>
                  </a:lnTo>
                  <a:lnTo>
                    <a:pt x="156" y="34"/>
                  </a:lnTo>
                  <a:lnTo>
                    <a:pt x="157" y="38"/>
                  </a:lnTo>
                  <a:lnTo>
                    <a:pt x="160" y="42"/>
                  </a:lnTo>
                  <a:lnTo>
                    <a:pt x="162" y="48"/>
                  </a:lnTo>
                  <a:lnTo>
                    <a:pt x="163" y="53"/>
                  </a:lnTo>
                  <a:lnTo>
                    <a:pt x="164" y="58"/>
                  </a:lnTo>
                  <a:lnTo>
                    <a:pt x="166" y="64"/>
                  </a:lnTo>
                  <a:lnTo>
                    <a:pt x="166" y="70"/>
                  </a:lnTo>
                  <a:lnTo>
                    <a:pt x="166" y="77"/>
                  </a:lnTo>
                  <a:lnTo>
                    <a:pt x="166" y="83"/>
                  </a:lnTo>
                  <a:lnTo>
                    <a:pt x="166" y="90"/>
                  </a:lnTo>
                  <a:lnTo>
                    <a:pt x="166" y="95"/>
                  </a:lnTo>
                  <a:lnTo>
                    <a:pt x="166" y="102"/>
                  </a:lnTo>
                  <a:lnTo>
                    <a:pt x="164" y="108"/>
                  </a:lnTo>
                  <a:lnTo>
                    <a:pt x="163" y="115"/>
                  </a:lnTo>
                  <a:lnTo>
                    <a:pt x="162" y="122"/>
                  </a:lnTo>
                  <a:lnTo>
                    <a:pt x="161" y="128"/>
                  </a:lnTo>
                  <a:lnTo>
                    <a:pt x="160" y="135"/>
                  </a:lnTo>
                  <a:lnTo>
                    <a:pt x="159" y="141"/>
                  </a:lnTo>
                  <a:lnTo>
                    <a:pt x="156" y="148"/>
                  </a:lnTo>
                  <a:lnTo>
                    <a:pt x="154" y="155"/>
                  </a:lnTo>
                  <a:lnTo>
                    <a:pt x="152" y="161"/>
                  </a:lnTo>
                  <a:lnTo>
                    <a:pt x="149" y="168"/>
                  </a:lnTo>
                  <a:lnTo>
                    <a:pt x="147" y="175"/>
                  </a:lnTo>
                  <a:lnTo>
                    <a:pt x="145" y="181"/>
                  </a:lnTo>
                  <a:lnTo>
                    <a:pt x="142" y="188"/>
                  </a:lnTo>
                  <a:lnTo>
                    <a:pt x="139" y="192"/>
                  </a:lnTo>
                  <a:lnTo>
                    <a:pt x="137" y="198"/>
                  </a:lnTo>
                  <a:lnTo>
                    <a:pt x="133" y="202"/>
                  </a:lnTo>
                  <a:lnTo>
                    <a:pt x="130" y="208"/>
                  </a:lnTo>
                  <a:lnTo>
                    <a:pt x="128" y="212"/>
                  </a:lnTo>
                  <a:lnTo>
                    <a:pt x="124" y="216"/>
                  </a:lnTo>
                  <a:lnTo>
                    <a:pt x="121" y="220"/>
                  </a:lnTo>
                  <a:lnTo>
                    <a:pt x="116" y="223"/>
                  </a:lnTo>
                  <a:lnTo>
                    <a:pt x="113" y="228"/>
                  </a:lnTo>
                  <a:lnTo>
                    <a:pt x="109" y="230"/>
                  </a:lnTo>
                  <a:lnTo>
                    <a:pt x="104" y="234"/>
                  </a:lnTo>
                  <a:lnTo>
                    <a:pt x="101" y="236"/>
                  </a:lnTo>
                  <a:lnTo>
                    <a:pt x="96" y="238"/>
                  </a:lnTo>
                  <a:lnTo>
                    <a:pt x="92" y="241"/>
                  </a:lnTo>
                  <a:lnTo>
                    <a:pt x="88" y="242"/>
                  </a:lnTo>
                  <a:lnTo>
                    <a:pt x="84" y="243"/>
                  </a:lnTo>
                  <a:lnTo>
                    <a:pt x="79" y="244"/>
                  </a:lnTo>
                  <a:lnTo>
                    <a:pt x="75" y="245"/>
                  </a:lnTo>
                  <a:lnTo>
                    <a:pt x="70" y="245"/>
                  </a:lnTo>
                  <a:lnTo>
                    <a:pt x="65" y="245"/>
                  </a:lnTo>
                  <a:lnTo>
                    <a:pt x="61" y="245"/>
                  </a:lnTo>
                  <a:lnTo>
                    <a:pt x="56" y="245"/>
                  </a:lnTo>
                  <a:lnTo>
                    <a:pt x="53" y="244"/>
                  </a:lnTo>
                  <a:lnTo>
                    <a:pt x="48" y="243"/>
                  </a:lnTo>
                  <a:lnTo>
                    <a:pt x="43" y="242"/>
                  </a:lnTo>
                  <a:lnTo>
                    <a:pt x="40" y="241"/>
                  </a:lnTo>
                  <a:lnTo>
                    <a:pt x="35" y="238"/>
                  </a:lnTo>
                  <a:lnTo>
                    <a:pt x="32" y="236"/>
                  </a:lnTo>
                  <a:lnTo>
                    <a:pt x="28" y="234"/>
                  </a:lnTo>
                  <a:lnTo>
                    <a:pt x="25" y="231"/>
                  </a:lnTo>
                  <a:lnTo>
                    <a:pt x="22" y="228"/>
                  </a:lnTo>
                  <a:lnTo>
                    <a:pt x="18" y="224"/>
                  </a:lnTo>
                  <a:lnTo>
                    <a:pt x="16" y="221"/>
                  </a:lnTo>
                  <a:lnTo>
                    <a:pt x="13" y="217"/>
                  </a:lnTo>
                  <a:lnTo>
                    <a:pt x="10" y="213"/>
                  </a:lnTo>
                  <a:lnTo>
                    <a:pt x="9" y="209"/>
                  </a:lnTo>
                  <a:lnTo>
                    <a:pt x="7" y="205"/>
                  </a:lnTo>
                  <a:lnTo>
                    <a:pt x="4" y="199"/>
                  </a:lnTo>
                  <a:lnTo>
                    <a:pt x="3" y="194"/>
                  </a:lnTo>
                  <a:lnTo>
                    <a:pt x="2" y="189"/>
                  </a:lnTo>
                  <a:lnTo>
                    <a:pt x="1" y="183"/>
                  </a:lnTo>
                  <a:lnTo>
                    <a:pt x="1" y="177"/>
                  </a:lnTo>
                  <a:lnTo>
                    <a:pt x="1" y="170"/>
                  </a:lnTo>
                  <a:lnTo>
                    <a:pt x="0" y="163"/>
                  </a:lnTo>
                  <a:close/>
                  <a:moveTo>
                    <a:pt x="45" y="173"/>
                  </a:moveTo>
                  <a:lnTo>
                    <a:pt x="46" y="176"/>
                  </a:lnTo>
                  <a:lnTo>
                    <a:pt x="46" y="179"/>
                  </a:lnTo>
                  <a:lnTo>
                    <a:pt x="46" y="182"/>
                  </a:lnTo>
                  <a:lnTo>
                    <a:pt x="46" y="185"/>
                  </a:lnTo>
                  <a:lnTo>
                    <a:pt x="46" y="188"/>
                  </a:lnTo>
                  <a:lnTo>
                    <a:pt x="47" y="190"/>
                  </a:lnTo>
                  <a:lnTo>
                    <a:pt x="47" y="192"/>
                  </a:lnTo>
                  <a:lnTo>
                    <a:pt x="48" y="194"/>
                  </a:lnTo>
                  <a:lnTo>
                    <a:pt x="48" y="196"/>
                  </a:lnTo>
                  <a:lnTo>
                    <a:pt x="49" y="198"/>
                  </a:lnTo>
                  <a:lnTo>
                    <a:pt x="50" y="199"/>
                  </a:lnTo>
                  <a:lnTo>
                    <a:pt x="50" y="200"/>
                  </a:lnTo>
                  <a:lnTo>
                    <a:pt x="51" y="202"/>
                  </a:lnTo>
                  <a:lnTo>
                    <a:pt x="53" y="204"/>
                  </a:lnTo>
                  <a:lnTo>
                    <a:pt x="54" y="205"/>
                  </a:lnTo>
                  <a:lnTo>
                    <a:pt x="55" y="205"/>
                  </a:lnTo>
                  <a:lnTo>
                    <a:pt x="56" y="206"/>
                  </a:lnTo>
                  <a:lnTo>
                    <a:pt x="58" y="207"/>
                  </a:lnTo>
                  <a:lnTo>
                    <a:pt x="60" y="207"/>
                  </a:lnTo>
                  <a:lnTo>
                    <a:pt x="61" y="208"/>
                  </a:lnTo>
                  <a:lnTo>
                    <a:pt x="62" y="208"/>
                  </a:lnTo>
                  <a:lnTo>
                    <a:pt x="64" y="208"/>
                  </a:lnTo>
                  <a:lnTo>
                    <a:pt x="65" y="208"/>
                  </a:lnTo>
                  <a:lnTo>
                    <a:pt x="66" y="208"/>
                  </a:lnTo>
                  <a:lnTo>
                    <a:pt x="69" y="208"/>
                  </a:lnTo>
                  <a:lnTo>
                    <a:pt x="71" y="208"/>
                  </a:lnTo>
                  <a:lnTo>
                    <a:pt x="73" y="208"/>
                  </a:lnTo>
                  <a:lnTo>
                    <a:pt x="76" y="207"/>
                  </a:lnTo>
                  <a:lnTo>
                    <a:pt x="77" y="207"/>
                  </a:lnTo>
                  <a:lnTo>
                    <a:pt x="79" y="206"/>
                  </a:lnTo>
                  <a:lnTo>
                    <a:pt x="80" y="205"/>
                  </a:lnTo>
                  <a:lnTo>
                    <a:pt x="83" y="204"/>
                  </a:lnTo>
                  <a:lnTo>
                    <a:pt x="84" y="201"/>
                  </a:lnTo>
                  <a:lnTo>
                    <a:pt x="86" y="200"/>
                  </a:lnTo>
                  <a:lnTo>
                    <a:pt x="87" y="198"/>
                  </a:lnTo>
                  <a:lnTo>
                    <a:pt x="88" y="196"/>
                  </a:lnTo>
                  <a:lnTo>
                    <a:pt x="91" y="193"/>
                  </a:lnTo>
                  <a:lnTo>
                    <a:pt x="93" y="190"/>
                  </a:lnTo>
                  <a:lnTo>
                    <a:pt x="95" y="186"/>
                  </a:lnTo>
                  <a:lnTo>
                    <a:pt x="98" y="182"/>
                  </a:lnTo>
                  <a:lnTo>
                    <a:pt x="100" y="177"/>
                  </a:lnTo>
                  <a:lnTo>
                    <a:pt x="102" y="173"/>
                  </a:lnTo>
                  <a:lnTo>
                    <a:pt x="103" y="167"/>
                  </a:lnTo>
                  <a:lnTo>
                    <a:pt x="106" y="161"/>
                  </a:lnTo>
                  <a:lnTo>
                    <a:pt x="108" y="154"/>
                  </a:lnTo>
                  <a:lnTo>
                    <a:pt x="109" y="147"/>
                  </a:lnTo>
                  <a:lnTo>
                    <a:pt x="111" y="140"/>
                  </a:lnTo>
                  <a:lnTo>
                    <a:pt x="113" y="132"/>
                  </a:lnTo>
                  <a:lnTo>
                    <a:pt x="115" y="126"/>
                  </a:lnTo>
                  <a:lnTo>
                    <a:pt x="116" y="121"/>
                  </a:lnTo>
                  <a:lnTo>
                    <a:pt x="117" y="115"/>
                  </a:lnTo>
                  <a:lnTo>
                    <a:pt x="117" y="109"/>
                  </a:lnTo>
                  <a:lnTo>
                    <a:pt x="118" y="103"/>
                  </a:lnTo>
                  <a:lnTo>
                    <a:pt x="119" y="99"/>
                  </a:lnTo>
                  <a:lnTo>
                    <a:pt x="119" y="93"/>
                  </a:lnTo>
                  <a:lnTo>
                    <a:pt x="121" y="88"/>
                  </a:lnTo>
                  <a:lnTo>
                    <a:pt x="121" y="84"/>
                  </a:lnTo>
                  <a:lnTo>
                    <a:pt x="121" y="80"/>
                  </a:lnTo>
                  <a:lnTo>
                    <a:pt x="121" y="76"/>
                  </a:lnTo>
                  <a:lnTo>
                    <a:pt x="121" y="71"/>
                  </a:lnTo>
                  <a:lnTo>
                    <a:pt x="121" y="69"/>
                  </a:lnTo>
                  <a:lnTo>
                    <a:pt x="121" y="67"/>
                  </a:lnTo>
                  <a:lnTo>
                    <a:pt x="121" y="63"/>
                  </a:lnTo>
                  <a:lnTo>
                    <a:pt x="121" y="61"/>
                  </a:lnTo>
                  <a:lnTo>
                    <a:pt x="121" y="58"/>
                  </a:lnTo>
                  <a:lnTo>
                    <a:pt x="119" y="56"/>
                  </a:lnTo>
                  <a:lnTo>
                    <a:pt x="119" y="55"/>
                  </a:lnTo>
                  <a:lnTo>
                    <a:pt x="118" y="53"/>
                  </a:lnTo>
                  <a:lnTo>
                    <a:pt x="118" y="50"/>
                  </a:lnTo>
                  <a:lnTo>
                    <a:pt x="117" y="49"/>
                  </a:lnTo>
                  <a:lnTo>
                    <a:pt x="116" y="48"/>
                  </a:lnTo>
                  <a:lnTo>
                    <a:pt x="115" y="46"/>
                  </a:lnTo>
                  <a:lnTo>
                    <a:pt x="114" y="45"/>
                  </a:lnTo>
                  <a:lnTo>
                    <a:pt x="113" y="44"/>
                  </a:lnTo>
                  <a:lnTo>
                    <a:pt x="111" y="42"/>
                  </a:lnTo>
                  <a:lnTo>
                    <a:pt x="110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7" y="40"/>
                  </a:lnTo>
                  <a:lnTo>
                    <a:pt x="106" y="39"/>
                  </a:lnTo>
                  <a:lnTo>
                    <a:pt x="103" y="39"/>
                  </a:lnTo>
                  <a:lnTo>
                    <a:pt x="102" y="39"/>
                  </a:lnTo>
                  <a:lnTo>
                    <a:pt x="101" y="39"/>
                  </a:lnTo>
                  <a:lnTo>
                    <a:pt x="99" y="38"/>
                  </a:lnTo>
                  <a:lnTo>
                    <a:pt x="98" y="39"/>
                  </a:lnTo>
                  <a:lnTo>
                    <a:pt x="95" y="39"/>
                  </a:lnTo>
                  <a:lnTo>
                    <a:pt x="93" y="39"/>
                  </a:lnTo>
                  <a:lnTo>
                    <a:pt x="91" y="40"/>
                  </a:lnTo>
                  <a:lnTo>
                    <a:pt x="89" y="40"/>
                  </a:lnTo>
                  <a:lnTo>
                    <a:pt x="87" y="41"/>
                  </a:lnTo>
                  <a:lnTo>
                    <a:pt x="86" y="42"/>
                  </a:lnTo>
                  <a:lnTo>
                    <a:pt x="84" y="44"/>
                  </a:lnTo>
                  <a:lnTo>
                    <a:pt x="83" y="45"/>
                  </a:lnTo>
                  <a:lnTo>
                    <a:pt x="80" y="46"/>
                  </a:lnTo>
                  <a:lnTo>
                    <a:pt x="79" y="48"/>
                  </a:lnTo>
                  <a:lnTo>
                    <a:pt x="77" y="49"/>
                  </a:lnTo>
                  <a:lnTo>
                    <a:pt x="76" y="53"/>
                  </a:lnTo>
                  <a:lnTo>
                    <a:pt x="73" y="56"/>
                  </a:lnTo>
                  <a:lnTo>
                    <a:pt x="71" y="60"/>
                  </a:lnTo>
                  <a:lnTo>
                    <a:pt x="69" y="64"/>
                  </a:lnTo>
                  <a:lnTo>
                    <a:pt x="66" y="69"/>
                  </a:lnTo>
                  <a:lnTo>
                    <a:pt x="64" y="73"/>
                  </a:lnTo>
                  <a:lnTo>
                    <a:pt x="63" y="79"/>
                  </a:lnTo>
                  <a:lnTo>
                    <a:pt x="61" y="85"/>
                  </a:lnTo>
                  <a:lnTo>
                    <a:pt x="58" y="91"/>
                  </a:lnTo>
                  <a:lnTo>
                    <a:pt x="57" y="97"/>
                  </a:lnTo>
                  <a:lnTo>
                    <a:pt x="55" y="103"/>
                  </a:lnTo>
                  <a:lnTo>
                    <a:pt x="53" y="110"/>
                  </a:lnTo>
                  <a:lnTo>
                    <a:pt x="51" y="117"/>
                  </a:lnTo>
                  <a:lnTo>
                    <a:pt x="50" y="123"/>
                  </a:lnTo>
                  <a:lnTo>
                    <a:pt x="49" y="129"/>
                  </a:lnTo>
                  <a:lnTo>
                    <a:pt x="49" y="135"/>
                  </a:lnTo>
                  <a:lnTo>
                    <a:pt x="48" y="140"/>
                  </a:lnTo>
                  <a:lnTo>
                    <a:pt x="47" y="146"/>
                  </a:lnTo>
                  <a:lnTo>
                    <a:pt x="47" y="151"/>
                  </a:lnTo>
                  <a:lnTo>
                    <a:pt x="46" y="155"/>
                  </a:lnTo>
                  <a:lnTo>
                    <a:pt x="46" y="160"/>
                  </a:lnTo>
                  <a:lnTo>
                    <a:pt x="46" y="164"/>
                  </a:lnTo>
                  <a:lnTo>
                    <a:pt x="46" y="169"/>
                  </a:lnTo>
                  <a:lnTo>
                    <a:pt x="45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20" name="Freeform 187"/>
            <p:cNvSpPr>
              <a:spLocks/>
            </p:cNvSpPr>
            <p:nvPr/>
          </p:nvSpPr>
          <p:spPr bwMode="auto">
            <a:xfrm>
              <a:off x="141" y="1884"/>
              <a:ext cx="64" cy="120"/>
            </a:xfrm>
            <a:custGeom>
              <a:avLst/>
              <a:gdLst>
                <a:gd name="T0" fmla="*/ 0 w 128"/>
                <a:gd name="T1" fmla="*/ 0 h 241"/>
                <a:gd name="T2" fmla="*/ 1 w 128"/>
                <a:gd name="T3" fmla="*/ 0 h 241"/>
                <a:gd name="T4" fmla="*/ 1 w 128"/>
                <a:gd name="T5" fmla="*/ 0 h 241"/>
                <a:gd name="T6" fmla="*/ 1 w 128"/>
                <a:gd name="T7" fmla="*/ 0 h 241"/>
                <a:gd name="T8" fmla="*/ 1 w 128"/>
                <a:gd name="T9" fmla="*/ 0 h 241"/>
                <a:gd name="T10" fmla="*/ 1 w 128"/>
                <a:gd name="T11" fmla="*/ 0 h 241"/>
                <a:gd name="T12" fmla="*/ 1 w 128"/>
                <a:gd name="T13" fmla="*/ 0 h 241"/>
                <a:gd name="T14" fmla="*/ 1 w 128"/>
                <a:gd name="T15" fmla="*/ 0 h 241"/>
                <a:gd name="T16" fmla="*/ 1 w 128"/>
                <a:gd name="T17" fmla="*/ 0 h 241"/>
                <a:gd name="T18" fmla="*/ 1 w 128"/>
                <a:gd name="T19" fmla="*/ 0 h 241"/>
                <a:gd name="T20" fmla="*/ 1 w 128"/>
                <a:gd name="T21" fmla="*/ 0 h 241"/>
                <a:gd name="T22" fmla="*/ 1 w 128"/>
                <a:gd name="T23" fmla="*/ 0 h 241"/>
                <a:gd name="T24" fmla="*/ 1 w 128"/>
                <a:gd name="T25" fmla="*/ 0 h 241"/>
                <a:gd name="T26" fmla="*/ 1 w 128"/>
                <a:gd name="T27" fmla="*/ 0 h 241"/>
                <a:gd name="T28" fmla="*/ 1 w 128"/>
                <a:gd name="T29" fmla="*/ 0 h 241"/>
                <a:gd name="T30" fmla="*/ 1 w 128"/>
                <a:gd name="T31" fmla="*/ 1 h 241"/>
                <a:gd name="T32" fmla="*/ 1 w 128"/>
                <a:gd name="T33" fmla="*/ 1 h 241"/>
                <a:gd name="T34" fmla="*/ 1 w 128"/>
                <a:gd name="T35" fmla="*/ 0 h 241"/>
                <a:gd name="T36" fmla="*/ 1 w 128"/>
                <a:gd name="T37" fmla="*/ 0 h 241"/>
                <a:gd name="T38" fmla="*/ 1 w 128"/>
                <a:gd name="T39" fmla="*/ 0 h 241"/>
                <a:gd name="T40" fmla="*/ 1 w 128"/>
                <a:gd name="T41" fmla="*/ 0 h 241"/>
                <a:gd name="T42" fmla="*/ 1 w 128"/>
                <a:gd name="T43" fmla="*/ 0 h 241"/>
                <a:gd name="T44" fmla="*/ 1 w 128"/>
                <a:gd name="T45" fmla="*/ 0 h 241"/>
                <a:gd name="T46" fmla="*/ 1 w 128"/>
                <a:gd name="T47" fmla="*/ 0 h 241"/>
                <a:gd name="T48" fmla="*/ 1 w 128"/>
                <a:gd name="T49" fmla="*/ 0 h 241"/>
                <a:gd name="T50" fmla="*/ 1 w 128"/>
                <a:gd name="T51" fmla="*/ 0 h 241"/>
                <a:gd name="T52" fmla="*/ 1 w 128"/>
                <a:gd name="T53" fmla="*/ 0 h 241"/>
                <a:gd name="T54" fmla="*/ 1 w 128"/>
                <a:gd name="T55" fmla="*/ 0 h 241"/>
                <a:gd name="T56" fmla="*/ 1 w 128"/>
                <a:gd name="T57" fmla="*/ 0 h 241"/>
                <a:gd name="T58" fmla="*/ 1 w 128"/>
                <a:gd name="T59" fmla="*/ 0 h 241"/>
                <a:gd name="T60" fmla="*/ 1 w 128"/>
                <a:gd name="T61" fmla="*/ 0 h 241"/>
                <a:gd name="T62" fmla="*/ 1 w 128"/>
                <a:gd name="T63" fmla="*/ 0 h 241"/>
                <a:gd name="T64" fmla="*/ 1 w 128"/>
                <a:gd name="T65" fmla="*/ 0 h 241"/>
                <a:gd name="T66" fmla="*/ 1 w 128"/>
                <a:gd name="T67" fmla="*/ 0 h 241"/>
                <a:gd name="T68" fmla="*/ 1 w 128"/>
                <a:gd name="T69" fmla="*/ 0 h 241"/>
                <a:gd name="T70" fmla="*/ 1 w 128"/>
                <a:gd name="T71" fmla="*/ 0 h 241"/>
                <a:gd name="T72" fmla="*/ 1 w 128"/>
                <a:gd name="T73" fmla="*/ 0 h 241"/>
                <a:gd name="T74" fmla="*/ 1 w 128"/>
                <a:gd name="T75" fmla="*/ 0 h 241"/>
                <a:gd name="T76" fmla="*/ 1 w 128"/>
                <a:gd name="T77" fmla="*/ 0 h 241"/>
                <a:gd name="T78" fmla="*/ 1 w 128"/>
                <a:gd name="T79" fmla="*/ 0 h 241"/>
                <a:gd name="T80" fmla="*/ 1 w 128"/>
                <a:gd name="T81" fmla="*/ 0 h 241"/>
                <a:gd name="T82" fmla="*/ 0 w 128"/>
                <a:gd name="T83" fmla="*/ 0 h 241"/>
                <a:gd name="T84" fmla="*/ 0 w 128"/>
                <a:gd name="T85" fmla="*/ 0 h 241"/>
                <a:gd name="T86" fmla="*/ 0 w 128"/>
                <a:gd name="T87" fmla="*/ 0 h 2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8"/>
                <a:gd name="T133" fmla="*/ 0 h 241"/>
                <a:gd name="T134" fmla="*/ 128 w 128"/>
                <a:gd name="T135" fmla="*/ 241 h 2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8" h="241">
                  <a:moveTo>
                    <a:pt x="0" y="104"/>
                  </a:moveTo>
                  <a:lnTo>
                    <a:pt x="8" y="61"/>
                  </a:lnTo>
                  <a:lnTo>
                    <a:pt x="18" y="58"/>
                  </a:lnTo>
                  <a:lnTo>
                    <a:pt x="27" y="53"/>
                  </a:lnTo>
                  <a:lnTo>
                    <a:pt x="37" y="49"/>
                  </a:lnTo>
                  <a:lnTo>
                    <a:pt x="45" y="43"/>
                  </a:lnTo>
                  <a:lnTo>
                    <a:pt x="53" y="38"/>
                  </a:lnTo>
                  <a:lnTo>
                    <a:pt x="61" y="34"/>
                  </a:lnTo>
                  <a:lnTo>
                    <a:pt x="69" y="28"/>
                  </a:lnTo>
                  <a:lnTo>
                    <a:pt x="76" y="23"/>
                  </a:lnTo>
                  <a:lnTo>
                    <a:pt x="83" y="17"/>
                  </a:lnTo>
                  <a:lnTo>
                    <a:pt x="89" y="12"/>
                  </a:lnTo>
                  <a:lnTo>
                    <a:pt x="95" y="6"/>
                  </a:lnTo>
                  <a:lnTo>
                    <a:pt x="100" y="0"/>
                  </a:lnTo>
                  <a:lnTo>
                    <a:pt x="128" y="0"/>
                  </a:lnTo>
                  <a:lnTo>
                    <a:pt x="78" y="241"/>
                  </a:lnTo>
                  <a:lnTo>
                    <a:pt x="32" y="241"/>
                  </a:lnTo>
                  <a:lnTo>
                    <a:pt x="65" y="75"/>
                  </a:lnTo>
                  <a:lnTo>
                    <a:pt x="63" y="77"/>
                  </a:lnTo>
                  <a:lnTo>
                    <a:pt x="61" y="78"/>
                  </a:lnTo>
                  <a:lnTo>
                    <a:pt x="59" y="80"/>
                  </a:lnTo>
                  <a:lnTo>
                    <a:pt x="56" y="82"/>
                  </a:lnTo>
                  <a:lnTo>
                    <a:pt x="54" y="83"/>
                  </a:lnTo>
                  <a:lnTo>
                    <a:pt x="50" y="84"/>
                  </a:lnTo>
                  <a:lnTo>
                    <a:pt x="48" y="85"/>
                  </a:lnTo>
                  <a:lnTo>
                    <a:pt x="46" y="88"/>
                  </a:lnTo>
                  <a:lnTo>
                    <a:pt x="42" y="89"/>
                  </a:lnTo>
                  <a:lnTo>
                    <a:pt x="40" y="90"/>
                  </a:lnTo>
                  <a:lnTo>
                    <a:pt x="37" y="91"/>
                  </a:lnTo>
                  <a:lnTo>
                    <a:pt x="33" y="92"/>
                  </a:lnTo>
                  <a:lnTo>
                    <a:pt x="31" y="95"/>
                  </a:lnTo>
                  <a:lnTo>
                    <a:pt x="27" y="96"/>
                  </a:lnTo>
                  <a:lnTo>
                    <a:pt x="25" y="97"/>
                  </a:lnTo>
                  <a:lnTo>
                    <a:pt x="22" y="98"/>
                  </a:lnTo>
                  <a:lnTo>
                    <a:pt x="19" y="99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0" y="102"/>
                  </a:lnTo>
                  <a:lnTo>
                    <a:pt x="8" y="103"/>
                  </a:lnTo>
                  <a:lnTo>
                    <a:pt x="6" y="103"/>
                  </a:lnTo>
                  <a:lnTo>
                    <a:pt x="3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21" name="Freeform 188"/>
            <p:cNvSpPr>
              <a:spLocks noEditPoints="1"/>
            </p:cNvSpPr>
            <p:nvPr/>
          </p:nvSpPr>
          <p:spPr bwMode="auto">
            <a:xfrm>
              <a:off x="222" y="1884"/>
              <a:ext cx="83" cy="123"/>
            </a:xfrm>
            <a:custGeom>
              <a:avLst/>
              <a:gdLst>
                <a:gd name="T0" fmla="*/ 1 w 166"/>
                <a:gd name="T1" fmla="*/ 2 h 246"/>
                <a:gd name="T2" fmla="*/ 1 w 166"/>
                <a:gd name="T3" fmla="*/ 1 h 246"/>
                <a:gd name="T4" fmla="*/ 1 w 166"/>
                <a:gd name="T5" fmla="*/ 1 h 246"/>
                <a:gd name="T6" fmla="*/ 1 w 166"/>
                <a:gd name="T7" fmla="*/ 1 h 246"/>
                <a:gd name="T8" fmla="*/ 1 w 166"/>
                <a:gd name="T9" fmla="*/ 1 h 246"/>
                <a:gd name="T10" fmla="*/ 1 w 166"/>
                <a:gd name="T11" fmla="*/ 1 h 246"/>
                <a:gd name="T12" fmla="*/ 1 w 166"/>
                <a:gd name="T13" fmla="*/ 1 h 246"/>
                <a:gd name="T14" fmla="*/ 1 w 166"/>
                <a:gd name="T15" fmla="*/ 1 h 246"/>
                <a:gd name="T16" fmla="*/ 1 w 166"/>
                <a:gd name="T17" fmla="*/ 1 h 246"/>
                <a:gd name="T18" fmla="*/ 1 w 166"/>
                <a:gd name="T19" fmla="*/ 1 h 246"/>
                <a:gd name="T20" fmla="*/ 1 w 166"/>
                <a:gd name="T21" fmla="*/ 1 h 246"/>
                <a:gd name="T22" fmla="*/ 1 w 166"/>
                <a:gd name="T23" fmla="*/ 1 h 246"/>
                <a:gd name="T24" fmla="*/ 1 w 166"/>
                <a:gd name="T25" fmla="*/ 1 h 246"/>
                <a:gd name="T26" fmla="*/ 1 w 166"/>
                <a:gd name="T27" fmla="*/ 1 h 246"/>
                <a:gd name="T28" fmla="*/ 1 w 166"/>
                <a:gd name="T29" fmla="*/ 1 h 246"/>
                <a:gd name="T30" fmla="*/ 1 w 166"/>
                <a:gd name="T31" fmla="*/ 1 h 246"/>
                <a:gd name="T32" fmla="*/ 1 w 166"/>
                <a:gd name="T33" fmla="*/ 1 h 246"/>
                <a:gd name="T34" fmla="*/ 1 w 166"/>
                <a:gd name="T35" fmla="*/ 2 h 246"/>
                <a:gd name="T36" fmla="*/ 1 w 166"/>
                <a:gd name="T37" fmla="*/ 2 h 246"/>
                <a:gd name="T38" fmla="*/ 1 w 166"/>
                <a:gd name="T39" fmla="*/ 2 h 246"/>
                <a:gd name="T40" fmla="*/ 1 w 166"/>
                <a:gd name="T41" fmla="*/ 2 h 246"/>
                <a:gd name="T42" fmla="*/ 1 w 166"/>
                <a:gd name="T43" fmla="*/ 2 h 246"/>
                <a:gd name="T44" fmla="*/ 1 w 166"/>
                <a:gd name="T45" fmla="*/ 2 h 246"/>
                <a:gd name="T46" fmla="*/ 1 w 166"/>
                <a:gd name="T47" fmla="*/ 2 h 246"/>
                <a:gd name="T48" fmla="*/ 1 w 166"/>
                <a:gd name="T49" fmla="*/ 2 h 246"/>
                <a:gd name="T50" fmla="*/ 1 w 166"/>
                <a:gd name="T51" fmla="*/ 2 h 246"/>
                <a:gd name="T52" fmla="*/ 1 w 166"/>
                <a:gd name="T53" fmla="*/ 2 h 246"/>
                <a:gd name="T54" fmla="*/ 1 w 166"/>
                <a:gd name="T55" fmla="*/ 2 h 246"/>
                <a:gd name="T56" fmla="*/ 1 w 166"/>
                <a:gd name="T57" fmla="*/ 2 h 246"/>
                <a:gd name="T58" fmla="*/ 1 w 166"/>
                <a:gd name="T59" fmla="*/ 2 h 246"/>
                <a:gd name="T60" fmla="*/ 1 w 166"/>
                <a:gd name="T61" fmla="*/ 2 h 246"/>
                <a:gd name="T62" fmla="*/ 1 w 166"/>
                <a:gd name="T63" fmla="*/ 2 h 246"/>
                <a:gd name="T64" fmla="*/ 1 w 166"/>
                <a:gd name="T65" fmla="*/ 2 h 246"/>
                <a:gd name="T66" fmla="*/ 1 w 166"/>
                <a:gd name="T67" fmla="*/ 2 h 246"/>
                <a:gd name="T68" fmla="*/ 1 w 166"/>
                <a:gd name="T69" fmla="*/ 2 h 246"/>
                <a:gd name="T70" fmla="*/ 1 w 166"/>
                <a:gd name="T71" fmla="*/ 2 h 246"/>
                <a:gd name="T72" fmla="*/ 1 w 166"/>
                <a:gd name="T73" fmla="*/ 2 h 246"/>
                <a:gd name="T74" fmla="*/ 1 w 166"/>
                <a:gd name="T75" fmla="*/ 2 h 246"/>
                <a:gd name="T76" fmla="*/ 1 w 166"/>
                <a:gd name="T77" fmla="*/ 2 h 246"/>
                <a:gd name="T78" fmla="*/ 1 w 166"/>
                <a:gd name="T79" fmla="*/ 2 h 246"/>
                <a:gd name="T80" fmla="*/ 1 w 166"/>
                <a:gd name="T81" fmla="*/ 2 h 246"/>
                <a:gd name="T82" fmla="*/ 1 w 166"/>
                <a:gd name="T83" fmla="*/ 2 h 246"/>
                <a:gd name="T84" fmla="*/ 1 w 166"/>
                <a:gd name="T85" fmla="*/ 2 h 246"/>
                <a:gd name="T86" fmla="*/ 1 w 166"/>
                <a:gd name="T87" fmla="*/ 1 h 246"/>
                <a:gd name="T88" fmla="*/ 1 w 166"/>
                <a:gd name="T89" fmla="*/ 1 h 246"/>
                <a:gd name="T90" fmla="*/ 1 w 166"/>
                <a:gd name="T91" fmla="*/ 1 h 246"/>
                <a:gd name="T92" fmla="*/ 1 w 166"/>
                <a:gd name="T93" fmla="*/ 1 h 246"/>
                <a:gd name="T94" fmla="*/ 1 w 166"/>
                <a:gd name="T95" fmla="*/ 1 h 246"/>
                <a:gd name="T96" fmla="*/ 1 w 166"/>
                <a:gd name="T97" fmla="*/ 1 h 246"/>
                <a:gd name="T98" fmla="*/ 1 w 166"/>
                <a:gd name="T99" fmla="*/ 1 h 246"/>
                <a:gd name="T100" fmla="*/ 1 w 166"/>
                <a:gd name="T101" fmla="*/ 1 h 246"/>
                <a:gd name="T102" fmla="*/ 1 w 166"/>
                <a:gd name="T103" fmla="*/ 1 h 246"/>
                <a:gd name="T104" fmla="*/ 1 w 166"/>
                <a:gd name="T105" fmla="*/ 1 h 246"/>
                <a:gd name="T106" fmla="*/ 1 w 166"/>
                <a:gd name="T107" fmla="*/ 1 h 246"/>
                <a:gd name="T108" fmla="*/ 1 w 166"/>
                <a:gd name="T109" fmla="*/ 1 h 246"/>
                <a:gd name="T110" fmla="*/ 1 w 166"/>
                <a:gd name="T111" fmla="*/ 1 h 246"/>
                <a:gd name="T112" fmla="*/ 1 w 166"/>
                <a:gd name="T113" fmla="*/ 1 h 246"/>
                <a:gd name="T114" fmla="*/ 1 w 166"/>
                <a:gd name="T115" fmla="*/ 1 h 246"/>
                <a:gd name="T116" fmla="*/ 1 w 166"/>
                <a:gd name="T117" fmla="*/ 2 h 246"/>
                <a:gd name="T118" fmla="*/ 1 w 166"/>
                <a:gd name="T119" fmla="*/ 2 h 246"/>
                <a:gd name="T120" fmla="*/ 1 w 166"/>
                <a:gd name="T121" fmla="*/ 2 h 2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6"/>
                <a:gd name="T184" fmla="*/ 0 h 246"/>
                <a:gd name="T185" fmla="*/ 166 w 166"/>
                <a:gd name="T186" fmla="*/ 246 h 2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6" h="246">
                  <a:moveTo>
                    <a:pt x="0" y="164"/>
                  </a:moveTo>
                  <a:lnTo>
                    <a:pt x="1" y="158"/>
                  </a:lnTo>
                  <a:lnTo>
                    <a:pt x="1" y="152"/>
                  </a:lnTo>
                  <a:lnTo>
                    <a:pt x="1" y="145"/>
                  </a:lnTo>
                  <a:lnTo>
                    <a:pt x="3" y="140"/>
                  </a:lnTo>
                  <a:lnTo>
                    <a:pt x="3" y="134"/>
                  </a:lnTo>
                  <a:lnTo>
                    <a:pt x="4" y="127"/>
                  </a:lnTo>
                  <a:lnTo>
                    <a:pt x="5" y="121"/>
                  </a:lnTo>
                  <a:lnTo>
                    <a:pt x="6" y="115"/>
                  </a:lnTo>
                  <a:lnTo>
                    <a:pt x="7" y="108"/>
                  </a:lnTo>
                  <a:lnTo>
                    <a:pt x="8" y="103"/>
                  </a:lnTo>
                  <a:lnTo>
                    <a:pt x="11" y="97"/>
                  </a:lnTo>
                  <a:lnTo>
                    <a:pt x="12" y="90"/>
                  </a:lnTo>
                  <a:lnTo>
                    <a:pt x="15" y="83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3" y="62"/>
                  </a:lnTo>
                  <a:lnTo>
                    <a:pt x="27" y="57"/>
                  </a:lnTo>
                  <a:lnTo>
                    <a:pt x="29" y="51"/>
                  </a:lnTo>
                  <a:lnTo>
                    <a:pt x="33" y="45"/>
                  </a:lnTo>
                  <a:lnTo>
                    <a:pt x="36" y="39"/>
                  </a:lnTo>
                  <a:lnTo>
                    <a:pt x="39" y="35"/>
                  </a:lnTo>
                  <a:lnTo>
                    <a:pt x="43" y="30"/>
                  </a:lnTo>
                  <a:lnTo>
                    <a:pt x="46" y="27"/>
                  </a:lnTo>
                  <a:lnTo>
                    <a:pt x="50" y="22"/>
                  </a:lnTo>
                  <a:lnTo>
                    <a:pt x="54" y="19"/>
                  </a:lnTo>
                  <a:lnTo>
                    <a:pt x="58" y="16"/>
                  </a:lnTo>
                  <a:lnTo>
                    <a:pt x="62" y="13"/>
                  </a:lnTo>
                  <a:lnTo>
                    <a:pt x="66" y="10"/>
                  </a:lnTo>
                  <a:lnTo>
                    <a:pt x="71" y="8"/>
                  </a:lnTo>
                  <a:lnTo>
                    <a:pt x="75" y="6"/>
                  </a:lnTo>
                  <a:lnTo>
                    <a:pt x="79" y="5"/>
                  </a:lnTo>
                  <a:lnTo>
                    <a:pt x="83" y="4"/>
                  </a:lnTo>
                  <a:lnTo>
                    <a:pt x="88" y="2"/>
                  </a:lnTo>
                  <a:lnTo>
                    <a:pt x="92" y="1"/>
                  </a:lnTo>
                  <a:lnTo>
                    <a:pt x="97" y="1"/>
                  </a:lnTo>
                  <a:lnTo>
                    <a:pt x="100" y="0"/>
                  </a:lnTo>
                  <a:lnTo>
                    <a:pt x="106" y="1"/>
                  </a:lnTo>
                  <a:lnTo>
                    <a:pt x="111" y="1"/>
                  </a:lnTo>
                  <a:lnTo>
                    <a:pt x="114" y="2"/>
                  </a:lnTo>
                  <a:lnTo>
                    <a:pt x="119" y="4"/>
                  </a:lnTo>
                  <a:lnTo>
                    <a:pt x="124" y="5"/>
                  </a:lnTo>
                  <a:lnTo>
                    <a:pt x="127" y="6"/>
                  </a:lnTo>
                  <a:lnTo>
                    <a:pt x="130" y="8"/>
                  </a:lnTo>
                  <a:lnTo>
                    <a:pt x="134" y="10"/>
                  </a:lnTo>
                  <a:lnTo>
                    <a:pt x="137" y="13"/>
                  </a:lnTo>
                  <a:lnTo>
                    <a:pt x="141" y="15"/>
                  </a:lnTo>
                  <a:lnTo>
                    <a:pt x="144" y="19"/>
                  </a:lnTo>
                  <a:lnTo>
                    <a:pt x="147" y="21"/>
                  </a:lnTo>
                  <a:lnTo>
                    <a:pt x="150" y="25"/>
                  </a:lnTo>
                  <a:lnTo>
                    <a:pt x="153" y="29"/>
                  </a:lnTo>
                  <a:lnTo>
                    <a:pt x="156" y="34"/>
                  </a:lnTo>
                  <a:lnTo>
                    <a:pt x="158" y="38"/>
                  </a:lnTo>
                  <a:lnTo>
                    <a:pt x="160" y="43"/>
                  </a:lnTo>
                  <a:lnTo>
                    <a:pt x="162" y="49"/>
                  </a:lnTo>
                  <a:lnTo>
                    <a:pt x="164" y="53"/>
                  </a:lnTo>
                  <a:lnTo>
                    <a:pt x="165" y="59"/>
                  </a:lnTo>
                  <a:lnTo>
                    <a:pt x="165" y="65"/>
                  </a:lnTo>
                  <a:lnTo>
                    <a:pt x="166" y="70"/>
                  </a:lnTo>
                  <a:lnTo>
                    <a:pt x="166" y="77"/>
                  </a:lnTo>
                  <a:lnTo>
                    <a:pt x="166" y="83"/>
                  </a:lnTo>
                  <a:lnTo>
                    <a:pt x="166" y="90"/>
                  </a:lnTo>
                  <a:lnTo>
                    <a:pt x="166" y="96"/>
                  </a:lnTo>
                  <a:lnTo>
                    <a:pt x="166" y="103"/>
                  </a:lnTo>
                  <a:lnTo>
                    <a:pt x="165" y="108"/>
                  </a:lnTo>
                  <a:lnTo>
                    <a:pt x="164" y="115"/>
                  </a:lnTo>
                  <a:lnTo>
                    <a:pt x="163" y="122"/>
                  </a:lnTo>
                  <a:lnTo>
                    <a:pt x="162" y="128"/>
                  </a:lnTo>
                  <a:lnTo>
                    <a:pt x="160" y="135"/>
                  </a:lnTo>
                  <a:lnTo>
                    <a:pt x="159" y="142"/>
                  </a:lnTo>
                  <a:lnTo>
                    <a:pt x="157" y="149"/>
                  </a:lnTo>
                  <a:lnTo>
                    <a:pt x="155" y="156"/>
                  </a:lnTo>
                  <a:lnTo>
                    <a:pt x="152" y="161"/>
                  </a:lnTo>
                  <a:lnTo>
                    <a:pt x="150" y="168"/>
                  </a:lnTo>
                  <a:lnTo>
                    <a:pt x="148" y="175"/>
                  </a:lnTo>
                  <a:lnTo>
                    <a:pt x="145" y="181"/>
                  </a:lnTo>
                  <a:lnTo>
                    <a:pt x="143" y="187"/>
                  </a:lnTo>
                  <a:lnTo>
                    <a:pt x="140" y="193"/>
                  </a:lnTo>
                  <a:lnTo>
                    <a:pt x="137" y="198"/>
                  </a:lnTo>
                  <a:lnTo>
                    <a:pt x="134" y="203"/>
                  </a:lnTo>
                  <a:lnTo>
                    <a:pt x="130" y="208"/>
                  </a:lnTo>
                  <a:lnTo>
                    <a:pt x="128" y="212"/>
                  </a:lnTo>
                  <a:lnTo>
                    <a:pt x="125" y="217"/>
                  </a:lnTo>
                  <a:lnTo>
                    <a:pt x="121" y="220"/>
                  </a:lnTo>
                  <a:lnTo>
                    <a:pt x="117" y="224"/>
                  </a:lnTo>
                  <a:lnTo>
                    <a:pt x="113" y="228"/>
                  </a:lnTo>
                  <a:lnTo>
                    <a:pt x="110" y="231"/>
                  </a:lnTo>
                  <a:lnTo>
                    <a:pt x="105" y="234"/>
                  </a:lnTo>
                  <a:lnTo>
                    <a:pt x="102" y="236"/>
                  </a:lnTo>
                  <a:lnTo>
                    <a:pt x="97" y="239"/>
                  </a:lnTo>
                  <a:lnTo>
                    <a:pt x="92" y="241"/>
                  </a:lnTo>
                  <a:lnTo>
                    <a:pt x="89" y="242"/>
                  </a:lnTo>
                  <a:lnTo>
                    <a:pt x="84" y="243"/>
                  </a:lnTo>
                  <a:lnTo>
                    <a:pt x="80" y="244"/>
                  </a:lnTo>
                  <a:lnTo>
                    <a:pt x="75" y="246"/>
                  </a:lnTo>
                  <a:lnTo>
                    <a:pt x="71" y="246"/>
                  </a:lnTo>
                  <a:lnTo>
                    <a:pt x="66" y="246"/>
                  </a:lnTo>
                  <a:lnTo>
                    <a:pt x="61" y="246"/>
                  </a:lnTo>
                  <a:lnTo>
                    <a:pt x="57" y="246"/>
                  </a:lnTo>
                  <a:lnTo>
                    <a:pt x="53" y="244"/>
                  </a:lnTo>
                  <a:lnTo>
                    <a:pt x="49" y="243"/>
                  </a:lnTo>
                  <a:lnTo>
                    <a:pt x="44" y="242"/>
                  </a:lnTo>
                  <a:lnTo>
                    <a:pt x="41" y="241"/>
                  </a:lnTo>
                  <a:lnTo>
                    <a:pt x="36" y="239"/>
                  </a:lnTo>
                  <a:lnTo>
                    <a:pt x="33" y="236"/>
                  </a:lnTo>
                  <a:lnTo>
                    <a:pt x="29" y="234"/>
                  </a:lnTo>
                  <a:lnTo>
                    <a:pt x="26" y="232"/>
                  </a:lnTo>
                  <a:lnTo>
                    <a:pt x="22" y="228"/>
                  </a:lnTo>
                  <a:lnTo>
                    <a:pt x="19" y="225"/>
                  </a:lnTo>
                  <a:lnTo>
                    <a:pt x="16" y="221"/>
                  </a:lnTo>
                  <a:lnTo>
                    <a:pt x="14" y="218"/>
                  </a:lnTo>
                  <a:lnTo>
                    <a:pt x="11" y="213"/>
                  </a:lnTo>
                  <a:lnTo>
                    <a:pt x="9" y="209"/>
                  </a:lnTo>
                  <a:lnTo>
                    <a:pt x="7" y="204"/>
                  </a:lnTo>
                  <a:lnTo>
                    <a:pt x="5" y="199"/>
                  </a:lnTo>
                  <a:lnTo>
                    <a:pt x="4" y="194"/>
                  </a:lnTo>
                  <a:lnTo>
                    <a:pt x="3" y="188"/>
                  </a:lnTo>
                  <a:lnTo>
                    <a:pt x="1" y="183"/>
                  </a:lnTo>
                  <a:lnTo>
                    <a:pt x="1" y="176"/>
                  </a:lnTo>
                  <a:lnTo>
                    <a:pt x="1" y="171"/>
                  </a:lnTo>
                  <a:lnTo>
                    <a:pt x="0" y="164"/>
                  </a:lnTo>
                  <a:close/>
                  <a:moveTo>
                    <a:pt x="45" y="173"/>
                  </a:moveTo>
                  <a:lnTo>
                    <a:pt x="46" y="176"/>
                  </a:lnTo>
                  <a:lnTo>
                    <a:pt x="46" y="180"/>
                  </a:lnTo>
                  <a:lnTo>
                    <a:pt x="46" y="182"/>
                  </a:lnTo>
                  <a:lnTo>
                    <a:pt x="46" y="186"/>
                  </a:lnTo>
                  <a:lnTo>
                    <a:pt x="46" y="188"/>
                  </a:lnTo>
                  <a:lnTo>
                    <a:pt x="47" y="190"/>
                  </a:lnTo>
                  <a:lnTo>
                    <a:pt x="47" y="193"/>
                  </a:lnTo>
                  <a:lnTo>
                    <a:pt x="49" y="195"/>
                  </a:lnTo>
                  <a:lnTo>
                    <a:pt x="49" y="196"/>
                  </a:lnTo>
                  <a:lnTo>
                    <a:pt x="50" y="198"/>
                  </a:lnTo>
                  <a:lnTo>
                    <a:pt x="51" y="199"/>
                  </a:lnTo>
                  <a:lnTo>
                    <a:pt x="51" y="201"/>
                  </a:lnTo>
                  <a:lnTo>
                    <a:pt x="52" y="202"/>
                  </a:lnTo>
                  <a:lnTo>
                    <a:pt x="53" y="203"/>
                  </a:lnTo>
                  <a:lnTo>
                    <a:pt x="54" y="204"/>
                  </a:lnTo>
                  <a:lnTo>
                    <a:pt x="56" y="205"/>
                  </a:lnTo>
                  <a:lnTo>
                    <a:pt x="57" y="205"/>
                  </a:lnTo>
                  <a:lnTo>
                    <a:pt x="59" y="206"/>
                  </a:lnTo>
                  <a:lnTo>
                    <a:pt x="60" y="206"/>
                  </a:lnTo>
                  <a:lnTo>
                    <a:pt x="61" y="208"/>
                  </a:lnTo>
                  <a:lnTo>
                    <a:pt x="62" y="208"/>
                  </a:lnTo>
                  <a:lnTo>
                    <a:pt x="65" y="208"/>
                  </a:lnTo>
                  <a:lnTo>
                    <a:pt x="66" y="208"/>
                  </a:lnTo>
                  <a:lnTo>
                    <a:pt x="67" y="208"/>
                  </a:lnTo>
                  <a:lnTo>
                    <a:pt x="69" y="208"/>
                  </a:lnTo>
                  <a:lnTo>
                    <a:pt x="72" y="208"/>
                  </a:lnTo>
                  <a:lnTo>
                    <a:pt x="74" y="208"/>
                  </a:lnTo>
                  <a:lnTo>
                    <a:pt x="76" y="206"/>
                  </a:lnTo>
                  <a:lnTo>
                    <a:pt x="77" y="206"/>
                  </a:lnTo>
                  <a:lnTo>
                    <a:pt x="80" y="205"/>
                  </a:lnTo>
                  <a:lnTo>
                    <a:pt x="81" y="204"/>
                  </a:lnTo>
                  <a:lnTo>
                    <a:pt x="83" y="203"/>
                  </a:lnTo>
                  <a:lnTo>
                    <a:pt x="84" y="202"/>
                  </a:lnTo>
                  <a:lnTo>
                    <a:pt x="87" y="201"/>
                  </a:lnTo>
                  <a:lnTo>
                    <a:pt x="88" y="198"/>
                  </a:lnTo>
                  <a:lnTo>
                    <a:pt x="89" y="196"/>
                  </a:lnTo>
                  <a:lnTo>
                    <a:pt x="91" y="194"/>
                  </a:lnTo>
                  <a:lnTo>
                    <a:pt x="94" y="190"/>
                  </a:lnTo>
                  <a:lnTo>
                    <a:pt x="96" y="187"/>
                  </a:lnTo>
                  <a:lnTo>
                    <a:pt x="98" y="182"/>
                  </a:lnTo>
                  <a:lnTo>
                    <a:pt x="100" y="178"/>
                  </a:lnTo>
                  <a:lnTo>
                    <a:pt x="103" y="172"/>
                  </a:lnTo>
                  <a:lnTo>
                    <a:pt x="104" y="167"/>
                  </a:lnTo>
                  <a:lnTo>
                    <a:pt x="106" y="160"/>
                  </a:lnTo>
                  <a:lnTo>
                    <a:pt x="109" y="155"/>
                  </a:lnTo>
                  <a:lnTo>
                    <a:pt x="110" y="148"/>
                  </a:lnTo>
                  <a:lnTo>
                    <a:pt x="112" y="140"/>
                  </a:lnTo>
                  <a:lnTo>
                    <a:pt x="113" y="131"/>
                  </a:lnTo>
                  <a:lnTo>
                    <a:pt x="115" y="126"/>
                  </a:lnTo>
                  <a:lnTo>
                    <a:pt x="117" y="120"/>
                  </a:lnTo>
                  <a:lnTo>
                    <a:pt x="118" y="114"/>
                  </a:lnTo>
                  <a:lnTo>
                    <a:pt x="118" y="108"/>
                  </a:lnTo>
                  <a:lnTo>
                    <a:pt x="119" y="103"/>
                  </a:lnTo>
                  <a:lnTo>
                    <a:pt x="120" y="98"/>
                  </a:lnTo>
                  <a:lnTo>
                    <a:pt x="120" y="93"/>
                  </a:lnTo>
                  <a:lnTo>
                    <a:pt x="121" y="89"/>
                  </a:lnTo>
                  <a:lnTo>
                    <a:pt x="121" y="84"/>
                  </a:lnTo>
                  <a:lnTo>
                    <a:pt x="121" y="80"/>
                  </a:lnTo>
                  <a:lnTo>
                    <a:pt x="121" y="76"/>
                  </a:lnTo>
                  <a:lnTo>
                    <a:pt x="121" y="72"/>
                  </a:lnTo>
                  <a:lnTo>
                    <a:pt x="121" y="69"/>
                  </a:lnTo>
                  <a:lnTo>
                    <a:pt x="121" y="66"/>
                  </a:lnTo>
                  <a:lnTo>
                    <a:pt x="121" y="63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0" y="57"/>
                  </a:lnTo>
                  <a:lnTo>
                    <a:pt x="120" y="54"/>
                  </a:lnTo>
                  <a:lnTo>
                    <a:pt x="119" y="52"/>
                  </a:lnTo>
                  <a:lnTo>
                    <a:pt x="119" y="51"/>
                  </a:lnTo>
                  <a:lnTo>
                    <a:pt x="118" y="49"/>
                  </a:lnTo>
                  <a:lnTo>
                    <a:pt x="117" y="47"/>
                  </a:lnTo>
                  <a:lnTo>
                    <a:pt x="115" y="45"/>
                  </a:lnTo>
                  <a:lnTo>
                    <a:pt x="114" y="44"/>
                  </a:lnTo>
                  <a:lnTo>
                    <a:pt x="113" y="43"/>
                  </a:lnTo>
                  <a:lnTo>
                    <a:pt x="112" y="42"/>
                  </a:lnTo>
                  <a:lnTo>
                    <a:pt x="111" y="42"/>
                  </a:lnTo>
                  <a:lnTo>
                    <a:pt x="110" y="40"/>
                  </a:lnTo>
                  <a:lnTo>
                    <a:pt x="109" y="39"/>
                  </a:lnTo>
                  <a:lnTo>
                    <a:pt x="107" y="39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3" y="38"/>
                  </a:lnTo>
                  <a:lnTo>
                    <a:pt x="102" y="38"/>
                  </a:lnTo>
                  <a:lnTo>
                    <a:pt x="99" y="37"/>
                  </a:lnTo>
                  <a:lnTo>
                    <a:pt x="98" y="38"/>
                  </a:lnTo>
                  <a:lnTo>
                    <a:pt x="96" y="38"/>
                  </a:lnTo>
                  <a:lnTo>
                    <a:pt x="94" y="38"/>
                  </a:lnTo>
                  <a:lnTo>
                    <a:pt x="91" y="39"/>
                  </a:lnTo>
                  <a:lnTo>
                    <a:pt x="90" y="39"/>
                  </a:lnTo>
                  <a:lnTo>
                    <a:pt x="88" y="40"/>
                  </a:lnTo>
                  <a:lnTo>
                    <a:pt x="87" y="42"/>
                  </a:lnTo>
                  <a:lnTo>
                    <a:pt x="84" y="43"/>
                  </a:lnTo>
                  <a:lnTo>
                    <a:pt x="83" y="45"/>
                  </a:lnTo>
                  <a:lnTo>
                    <a:pt x="81" y="46"/>
                  </a:lnTo>
                  <a:lnTo>
                    <a:pt x="80" y="49"/>
                  </a:lnTo>
                  <a:lnTo>
                    <a:pt x="77" y="50"/>
                  </a:lnTo>
                  <a:lnTo>
                    <a:pt x="76" y="53"/>
                  </a:lnTo>
                  <a:lnTo>
                    <a:pt x="74" y="57"/>
                  </a:lnTo>
                  <a:lnTo>
                    <a:pt x="72" y="60"/>
                  </a:lnTo>
                  <a:lnTo>
                    <a:pt x="69" y="65"/>
                  </a:lnTo>
                  <a:lnTo>
                    <a:pt x="67" y="69"/>
                  </a:lnTo>
                  <a:lnTo>
                    <a:pt x="65" y="74"/>
                  </a:lnTo>
                  <a:lnTo>
                    <a:pt x="64" y="80"/>
                  </a:lnTo>
                  <a:lnTo>
                    <a:pt x="61" y="85"/>
                  </a:lnTo>
                  <a:lnTo>
                    <a:pt x="59" y="91"/>
                  </a:lnTo>
                  <a:lnTo>
                    <a:pt x="58" y="97"/>
                  </a:lnTo>
                  <a:lnTo>
                    <a:pt x="56" y="104"/>
                  </a:lnTo>
                  <a:lnTo>
                    <a:pt x="53" y="111"/>
                  </a:lnTo>
                  <a:lnTo>
                    <a:pt x="52" y="118"/>
                  </a:lnTo>
                  <a:lnTo>
                    <a:pt x="51" y="123"/>
                  </a:lnTo>
                  <a:lnTo>
                    <a:pt x="50" y="129"/>
                  </a:lnTo>
                  <a:lnTo>
                    <a:pt x="50" y="135"/>
                  </a:lnTo>
                  <a:lnTo>
                    <a:pt x="49" y="141"/>
                  </a:lnTo>
                  <a:lnTo>
                    <a:pt x="47" y="146"/>
                  </a:lnTo>
                  <a:lnTo>
                    <a:pt x="47" y="151"/>
                  </a:lnTo>
                  <a:lnTo>
                    <a:pt x="46" y="156"/>
                  </a:lnTo>
                  <a:lnTo>
                    <a:pt x="46" y="160"/>
                  </a:lnTo>
                  <a:lnTo>
                    <a:pt x="46" y="165"/>
                  </a:lnTo>
                  <a:lnTo>
                    <a:pt x="46" y="169"/>
                  </a:lnTo>
                  <a:lnTo>
                    <a:pt x="45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22" name="Freeform 189"/>
            <p:cNvSpPr>
              <a:spLocks/>
            </p:cNvSpPr>
            <p:nvPr/>
          </p:nvSpPr>
          <p:spPr bwMode="auto">
            <a:xfrm>
              <a:off x="151" y="2284"/>
              <a:ext cx="83" cy="121"/>
            </a:xfrm>
            <a:custGeom>
              <a:avLst/>
              <a:gdLst>
                <a:gd name="T0" fmla="*/ 1 w 166"/>
                <a:gd name="T1" fmla="*/ 1 h 242"/>
                <a:gd name="T2" fmla="*/ 1 w 166"/>
                <a:gd name="T3" fmla="*/ 1 h 242"/>
                <a:gd name="T4" fmla="*/ 1 w 166"/>
                <a:gd name="T5" fmla="*/ 1 h 242"/>
                <a:gd name="T6" fmla="*/ 1 w 166"/>
                <a:gd name="T7" fmla="*/ 1 h 242"/>
                <a:gd name="T8" fmla="*/ 1 w 166"/>
                <a:gd name="T9" fmla="*/ 1 h 242"/>
                <a:gd name="T10" fmla="*/ 1 w 166"/>
                <a:gd name="T11" fmla="*/ 0 h 242"/>
                <a:gd name="T12" fmla="*/ 1 w 166"/>
                <a:gd name="T13" fmla="*/ 0 h 242"/>
                <a:gd name="T14" fmla="*/ 1 w 166"/>
                <a:gd name="T15" fmla="*/ 1 h 242"/>
                <a:gd name="T16" fmla="*/ 1 w 166"/>
                <a:gd name="T17" fmla="*/ 1 h 242"/>
                <a:gd name="T18" fmla="*/ 1 w 166"/>
                <a:gd name="T19" fmla="*/ 1 h 242"/>
                <a:gd name="T20" fmla="*/ 1 w 166"/>
                <a:gd name="T21" fmla="*/ 1 h 242"/>
                <a:gd name="T22" fmla="*/ 1 w 166"/>
                <a:gd name="T23" fmla="*/ 1 h 242"/>
                <a:gd name="T24" fmla="*/ 1 w 166"/>
                <a:gd name="T25" fmla="*/ 1 h 242"/>
                <a:gd name="T26" fmla="*/ 1 w 166"/>
                <a:gd name="T27" fmla="*/ 1 h 242"/>
                <a:gd name="T28" fmla="*/ 1 w 166"/>
                <a:gd name="T29" fmla="*/ 1 h 242"/>
                <a:gd name="T30" fmla="*/ 1 w 166"/>
                <a:gd name="T31" fmla="*/ 1 h 242"/>
                <a:gd name="T32" fmla="*/ 1 w 166"/>
                <a:gd name="T33" fmla="*/ 1 h 242"/>
                <a:gd name="T34" fmla="*/ 1 w 166"/>
                <a:gd name="T35" fmla="*/ 1 h 242"/>
                <a:gd name="T36" fmla="*/ 1 w 166"/>
                <a:gd name="T37" fmla="*/ 1 h 242"/>
                <a:gd name="T38" fmla="*/ 1 w 166"/>
                <a:gd name="T39" fmla="*/ 2 h 242"/>
                <a:gd name="T40" fmla="*/ 1 w 166"/>
                <a:gd name="T41" fmla="*/ 2 h 242"/>
                <a:gd name="T42" fmla="*/ 1 w 166"/>
                <a:gd name="T43" fmla="*/ 2 h 242"/>
                <a:gd name="T44" fmla="*/ 1 w 166"/>
                <a:gd name="T45" fmla="*/ 2 h 242"/>
                <a:gd name="T46" fmla="*/ 1 w 166"/>
                <a:gd name="T47" fmla="*/ 2 h 242"/>
                <a:gd name="T48" fmla="*/ 1 w 166"/>
                <a:gd name="T49" fmla="*/ 2 h 242"/>
                <a:gd name="T50" fmla="*/ 1 w 166"/>
                <a:gd name="T51" fmla="*/ 2 h 242"/>
                <a:gd name="T52" fmla="*/ 1 w 166"/>
                <a:gd name="T53" fmla="*/ 2 h 242"/>
                <a:gd name="T54" fmla="*/ 1 w 166"/>
                <a:gd name="T55" fmla="*/ 2 h 242"/>
                <a:gd name="T56" fmla="*/ 1 w 166"/>
                <a:gd name="T57" fmla="*/ 2 h 242"/>
                <a:gd name="T58" fmla="*/ 1 w 166"/>
                <a:gd name="T59" fmla="*/ 2 h 242"/>
                <a:gd name="T60" fmla="*/ 1 w 166"/>
                <a:gd name="T61" fmla="*/ 2 h 242"/>
                <a:gd name="T62" fmla="*/ 1 w 166"/>
                <a:gd name="T63" fmla="*/ 2 h 242"/>
                <a:gd name="T64" fmla="*/ 1 w 166"/>
                <a:gd name="T65" fmla="*/ 2 h 242"/>
                <a:gd name="T66" fmla="*/ 1 w 166"/>
                <a:gd name="T67" fmla="*/ 2 h 242"/>
                <a:gd name="T68" fmla="*/ 1 w 166"/>
                <a:gd name="T69" fmla="*/ 2 h 242"/>
                <a:gd name="T70" fmla="*/ 1 w 166"/>
                <a:gd name="T71" fmla="*/ 2 h 242"/>
                <a:gd name="T72" fmla="*/ 1 w 166"/>
                <a:gd name="T73" fmla="*/ 2 h 242"/>
                <a:gd name="T74" fmla="*/ 1 w 166"/>
                <a:gd name="T75" fmla="*/ 1 h 242"/>
                <a:gd name="T76" fmla="*/ 1 w 166"/>
                <a:gd name="T77" fmla="*/ 1 h 242"/>
                <a:gd name="T78" fmla="*/ 1 w 166"/>
                <a:gd name="T79" fmla="*/ 1 h 242"/>
                <a:gd name="T80" fmla="*/ 1 w 166"/>
                <a:gd name="T81" fmla="*/ 1 h 242"/>
                <a:gd name="T82" fmla="*/ 1 w 166"/>
                <a:gd name="T83" fmla="*/ 1 h 242"/>
                <a:gd name="T84" fmla="*/ 1 w 166"/>
                <a:gd name="T85" fmla="*/ 1 h 242"/>
                <a:gd name="T86" fmla="*/ 1 w 166"/>
                <a:gd name="T87" fmla="*/ 1 h 242"/>
                <a:gd name="T88" fmla="*/ 1 w 166"/>
                <a:gd name="T89" fmla="*/ 1 h 242"/>
                <a:gd name="T90" fmla="*/ 1 w 166"/>
                <a:gd name="T91" fmla="*/ 1 h 242"/>
                <a:gd name="T92" fmla="*/ 1 w 166"/>
                <a:gd name="T93" fmla="*/ 1 h 242"/>
                <a:gd name="T94" fmla="*/ 1 w 166"/>
                <a:gd name="T95" fmla="*/ 1 h 242"/>
                <a:gd name="T96" fmla="*/ 1 w 166"/>
                <a:gd name="T97" fmla="*/ 1 h 242"/>
                <a:gd name="T98" fmla="*/ 1 w 166"/>
                <a:gd name="T99" fmla="*/ 1 h 242"/>
                <a:gd name="T100" fmla="*/ 1 w 166"/>
                <a:gd name="T101" fmla="*/ 1 h 242"/>
                <a:gd name="T102" fmla="*/ 1 w 166"/>
                <a:gd name="T103" fmla="*/ 1 h 242"/>
                <a:gd name="T104" fmla="*/ 1 w 166"/>
                <a:gd name="T105" fmla="*/ 1 h 242"/>
                <a:gd name="T106" fmla="*/ 1 w 166"/>
                <a:gd name="T107" fmla="*/ 1 h 242"/>
                <a:gd name="T108" fmla="*/ 1 w 166"/>
                <a:gd name="T109" fmla="*/ 1 h 242"/>
                <a:gd name="T110" fmla="*/ 1 w 166"/>
                <a:gd name="T111" fmla="*/ 1 h 242"/>
                <a:gd name="T112" fmla="*/ 1 w 166"/>
                <a:gd name="T113" fmla="*/ 1 h 242"/>
                <a:gd name="T114" fmla="*/ 1 w 166"/>
                <a:gd name="T115" fmla="*/ 1 h 2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6"/>
                <a:gd name="T175" fmla="*/ 0 h 242"/>
                <a:gd name="T176" fmla="*/ 166 w 166"/>
                <a:gd name="T177" fmla="*/ 242 h 2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6" h="242">
                  <a:moveTo>
                    <a:pt x="66" y="76"/>
                  </a:moveTo>
                  <a:lnTo>
                    <a:pt x="22" y="69"/>
                  </a:lnTo>
                  <a:lnTo>
                    <a:pt x="23" y="63"/>
                  </a:lnTo>
                  <a:lnTo>
                    <a:pt x="25" y="57"/>
                  </a:lnTo>
                  <a:lnTo>
                    <a:pt x="26" y="53"/>
                  </a:lnTo>
                  <a:lnTo>
                    <a:pt x="28" y="48"/>
                  </a:lnTo>
                  <a:lnTo>
                    <a:pt x="29" y="43"/>
                  </a:lnTo>
                  <a:lnTo>
                    <a:pt x="31" y="39"/>
                  </a:lnTo>
                  <a:lnTo>
                    <a:pt x="34" y="34"/>
                  </a:lnTo>
                  <a:lnTo>
                    <a:pt x="36" y="31"/>
                  </a:lnTo>
                  <a:lnTo>
                    <a:pt x="38" y="27"/>
                  </a:lnTo>
                  <a:lnTo>
                    <a:pt x="41" y="24"/>
                  </a:lnTo>
                  <a:lnTo>
                    <a:pt x="44" y="20"/>
                  </a:lnTo>
                  <a:lnTo>
                    <a:pt x="46" y="18"/>
                  </a:lnTo>
                  <a:lnTo>
                    <a:pt x="50" y="15"/>
                  </a:lnTo>
                  <a:lnTo>
                    <a:pt x="53" y="12"/>
                  </a:lnTo>
                  <a:lnTo>
                    <a:pt x="58" y="9"/>
                  </a:lnTo>
                  <a:lnTo>
                    <a:pt x="61" y="8"/>
                  </a:lnTo>
                  <a:lnTo>
                    <a:pt x="65" y="5"/>
                  </a:lnTo>
                  <a:lnTo>
                    <a:pt x="70" y="3"/>
                  </a:lnTo>
                  <a:lnTo>
                    <a:pt x="73" y="2"/>
                  </a:lnTo>
                  <a:lnTo>
                    <a:pt x="78" y="1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2" y="1"/>
                  </a:lnTo>
                  <a:lnTo>
                    <a:pt x="117" y="1"/>
                  </a:lnTo>
                  <a:lnTo>
                    <a:pt x="121" y="2"/>
                  </a:lnTo>
                  <a:lnTo>
                    <a:pt x="126" y="4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7" y="10"/>
                  </a:lnTo>
                  <a:lnTo>
                    <a:pt x="141" y="12"/>
                  </a:lnTo>
                  <a:lnTo>
                    <a:pt x="144" y="15"/>
                  </a:lnTo>
                  <a:lnTo>
                    <a:pt x="147" y="18"/>
                  </a:lnTo>
                  <a:lnTo>
                    <a:pt x="150" y="20"/>
                  </a:lnTo>
                  <a:lnTo>
                    <a:pt x="154" y="24"/>
                  </a:lnTo>
                  <a:lnTo>
                    <a:pt x="156" y="27"/>
                  </a:lnTo>
                  <a:lnTo>
                    <a:pt x="158" y="31"/>
                  </a:lnTo>
                  <a:lnTo>
                    <a:pt x="161" y="34"/>
                  </a:lnTo>
                  <a:lnTo>
                    <a:pt x="162" y="39"/>
                  </a:lnTo>
                  <a:lnTo>
                    <a:pt x="164" y="42"/>
                  </a:lnTo>
                  <a:lnTo>
                    <a:pt x="165" y="46"/>
                  </a:lnTo>
                  <a:lnTo>
                    <a:pt x="165" y="50"/>
                  </a:lnTo>
                  <a:lnTo>
                    <a:pt x="166" y="55"/>
                  </a:lnTo>
                  <a:lnTo>
                    <a:pt x="166" y="60"/>
                  </a:lnTo>
                  <a:lnTo>
                    <a:pt x="166" y="64"/>
                  </a:lnTo>
                  <a:lnTo>
                    <a:pt x="166" y="67"/>
                  </a:lnTo>
                  <a:lnTo>
                    <a:pt x="166" y="69"/>
                  </a:lnTo>
                  <a:lnTo>
                    <a:pt x="166" y="71"/>
                  </a:lnTo>
                  <a:lnTo>
                    <a:pt x="166" y="73"/>
                  </a:lnTo>
                  <a:lnTo>
                    <a:pt x="166" y="76"/>
                  </a:lnTo>
                  <a:lnTo>
                    <a:pt x="165" y="78"/>
                  </a:lnTo>
                  <a:lnTo>
                    <a:pt x="165" y="80"/>
                  </a:lnTo>
                  <a:lnTo>
                    <a:pt x="164" y="83"/>
                  </a:lnTo>
                  <a:lnTo>
                    <a:pt x="164" y="85"/>
                  </a:lnTo>
                  <a:lnTo>
                    <a:pt x="163" y="87"/>
                  </a:lnTo>
                  <a:lnTo>
                    <a:pt x="162" y="90"/>
                  </a:lnTo>
                  <a:lnTo>
                    <a:pt x="161" y="93"/>
                  </a:lnTo>
                  <a:lnTo>
                    <a:pt x="161" y="95"/>
                  </a:lnTo>
                  <a:lnTo>
                    <a:pt x="159" y="98"/>
                  </a:lnTo>
                  <a:lnTo>
                    <a:pt x="158" y="100"/>
                  </a:lnTo>
                  <a:lnTo>
                    <a:pt x="156" y="102"/>
                  </a:lnTo>
                  <a:lnTo>
                    <a:pt x="155" y="105"/>
                  </a:lnTo>
                  <a:lnTo>
                    <a:pt x="154" y="108"/>
                  </a:lnTo>
                  <a:lnTo>
                    <a:pt x="151" y="110"/>
                  </a:lnTo>
                  <a:lnTo>
                    <a:pt x="150" y="113"/>
                  </a:lnTo>
                  <a:lnTo>
                    <a:pt x="148" y="115"/>
                  </a:lnTo>
                  <a:lnTo>
                    <a:pt x="146" y="117"/>
                  </a:lnTo>
                  <a:lnTo>
                    <a:pt x="143" y="120"/>
                  </a:lnTo>
                  <a:lnTo>
                    <a:pt x="141" y="123"/>
                  </a:lnTo>
                  <a:lnTo>
                    <a:pt x="140" y="124"/>
                  </a:lnTo>
                  <a:lnTo>
                    <a:pt x="139" y="126"/>
                  </a:lnTo>
                  <a:lnTo>
                    <a:pt x="136" y="129"/>
                  </a:lnTo>
                  <a:lnTo>
                    <a:pt x="134" y="131"/>
                  </a:lnTo>
                  <a:lnTo>
                    <a:pt x="132" y="133"/>
                  </a:lnTo>
                  <a:lnTo>
                    <a:pt x="129" y="137"/>
                  </a:lnTo>
                  <a:lnTo>
                    <a:pt x="127" y="139"/>
                  </a:lnTo>
                  <a:lnTo>
                    <a:pt x="124" y="141"/>
                  </a:lnTo>
                  <a:lnTo>
                    <a:pt x="121" y="145"/>
                  </a:lnTo>
                  <a:lnTo>
                    <a:pt x="118" y="148"/>
                  </a:lnTo>
                  <a:lnTo>
                    <a:pt x="114" y="152"/>
                  </a:lnTo>
                  <a:lnTo>
                    <a:pt x="111" y="155"/>
                  </a:lnTo>
                  <a:lnTo>
                    <a:pt x="108" y="158"/>
                  </a:lnTo>
                  <a:lnTo>
                    <a:pt x="105" y="161"/>
                  </a:lnTo>
                  <a:lnTo>
                    <a:pt x="102" y="164"/>
                  </a:lnTo>
                  <a:lnTo>
                    <a:pt x="98" y="167"/>
                  </a:lnTo>
                  <a:lnTo>
                    <a:pt x="96" y="169"/>
                  </a:lnTo>
                  <a:lnTo>
                    <a:pt x="94" y="173"/>
                  </a:lnTo>
                  <a:lnTo>
                    <a:pt x="91" y="174"/>
                  </a:lnTo>
                  <a:lnTo>
                    <a:pt x="89" y="176"/>
                  </a:lnTo>
                  <a:lnTo>
                    <a:pt x="87" y="178"/>
                  </a:lnTo>
                  <a:lnTo>
                    <a:pt x="86" y="179"/>
                  </a:lnTo>
                  <a:lnTo>
                    <a:pt x="84" y="181"/>
                  </a:lnTo>
                  <a:lnTo>
                    <a:pt x="82" y="183"/>
                  </a:lnTo>
                  <a:lnTo>
                    <a:pt x="82" y="184"/>
                  </a:lnTo>
                  <a:lnTo>
                    <a:pt x="81" y="185"/>
                  </a:lnTo>
                  <a:lnTo>
                    <a:pt x="80" y="186"/>
                  </a:lnTo>
                  <a:lnTo>
                    <a:pt x="79" y="188"/>
                  </a:lnTo>
                  <a:lnTo>
                    <a:pt x="78" y="189"/>
                  </a:lnTo>
                  <a:lnTo>
                    <a:pt x="76" y="191"/>
                  </a:lnTo>
                  <a:lnTo>
                    <a:pt x="75" y="192"/>
                  </a:lnTo>
                  <a:lnTo>
                    <a:pt x="74" y="193"/>
                  </a:lnTo>
                  <a:lnTo>
                    <a:pt x="73" y="194"/>
                  </a:lnTo>
                  <a:lnTo>
                    <a:pt x="72" y="196"/>
                  </a:lnTo>
                  <a:lnTo>
                    <a:pt x="71" y="197"/>
                  </a:lnTo>
                  <a:lnTo>
                    <a:pt x="70" y="199"/>
                  </a:lnTo>
                  <a:lnTo>
                    <a:pt x="150" y="199"/>
                  </a:lnTo>
                  <a:lnTo>
                    <a:pt x="142" y="242"/>
                  </a:lnTo>
                  <a:lnTo>
                    <a:pt x="0" y="242"/>
                  </a:lnTo>
                  <a:lnTo>
                    <a:pt x="2" y="238"/>
                  </a:lnTo>
                  <a:lnTo>
                    <a:pt x="2" y="236"/>
                  </a:lnTo>
                  <a:lnTo>
                    <a:pt x="3" y="232"/>
                  </a:lnTo>
                  <a:lnTo>
                    <a:pt x="3" y="230"/>
                  </a:lnTo>
                  <a:lnTo>
                    <a:pt x="4" y="227"/>
                  </a:lnTo>
                  <a:lnTo>
                    <a:pt x="5" y="224"/>
                  </a:lnTo>
                  <a:lnTo>
                    <a:pt x="5" y="221"/>
                  </a:lnTo>
                  <a:lnTo>
                    <a:pt x="6" y="219"/>
                  </a:lnTo>
                  <a:lnTo>
                    <a:pt x="7" y="216"/>
                  </a:lnTo>
                  <a:lnTo>
                    <a:pt x="8" y="213"/>
                  </a:lnTo>
                  <a:lnTo>
                    <a:pt x="10" y="211"/>
                  </a:lnTo>
                  <a:lnTo>
                    <a:pt x="10" y="208"/>
                  </a:lnTo>
                  <a:lnTo>
                    <a:pt x="12" y="205"/>
                  </a:lnTo>
                  <a:lnTo>
                    <a:pt x="13" y="202"/>
                  </a:lnTo>
                  <a:lnTo>
                    <a:pt x="14" y="200"/>
                  </a:lnTo>
                  <a:lnTo>
                    <a:pt x="17" y="197"/>
                  </a:lnTo>
                  <a:lnTo>
                    <a:pt x="18" y="194"/>
                  </a:lnTo>
                  <a:lnTo>
                    <a:pt x="19" y="192"/>
                  </a:lnTo>
                  <a:lnTo>
                    <a:pt x="21" y="190"/>
                  </a:lnTo>
                  <a:lnTo>
                    <a:pt x="22" y="188"/>
                  </a:lnTo>
                  <a:lnTo>
                    <a:pt x="25" y="185"/>
                  </a:lnTo>
                  <a:lnTo>
                    <a:pt x="26" y="183"/>
                  </a:lnTo>
                  <a:lnTo>
                    <a:pt x="28" y="181"/>
                  </a:lnTo>
                  <a:lnTo>
                    <a:pt x="29" y="178"/>
                  </a:lnTo>
                  <a:lnTo>
                    <a:pt x="31" y="175"/>
                  </a:lnTo>
                  <a:lnTo>
                    <a:pt x="34" y="173"/>
                  </a:lnTo>
                  <a:lnTo>
                    <a:pt x="37" y="170"/>
                  </a:lnTo>
                  <a:lnTo>
                    <a:pt x="40" y="167"/>
                  </a:lnTo>
                  <a:lnTo>
                    <a:pt x="43" y="163"/>
                  </a:lnTo>
                  <a:lnTo>
                    <a:pt x="46" y="160"/>
                  </a:lnTo>
                  <a:lnTo>
                    <a:pt x="50" y="155"/>
                  </a:lnTo>
                  <a:lnTo>
                    <a:pt x="55" y="152"/>
                  </a:lnTo>
                  <a:lnTo>
                    <a:pt x="59" y="147"/>
                  </a:lnTo>
                  <a:lnTo>
                    <a:pt x="64" y="143"/>
                  </a:lnTo>
                  <a:lnTo>
                    <a:pt x="68" y="138"/>
                  </a:lnTo>
                  <a:lnTo>
                    <a:pt x="73" y="133"/>
                  </a:lnTo>
                  <a:lnTo>
                    <a:pt x="78" y="129"/>
                  </a:lnTo>
                  <a:lnTo>
                    <a:pt x="81" y="125"/>
                  </a:lnTo>
                  <a:lnTo>
                    <a:pt x="84" y="122"/>
                  </a:lnTo>
                  <a:lnTo>
                    <a:pt x="87" y="120"/>
                  </a:lnTo>
                  <a:lnTo>
                    <a:pt x="90" y="116"/>
                  </a:lnTo>
                  <a:lnTo>
                    <a:pt x="93" y="114"/>
                  </a:lnTo>
                  <a:lnTo>
                    <a:pt x="95" y="111"/>
                  </a:lnTo>
                  <a:lnTo>
                    <a:pt x="97" y="109"/>
                  </a:lnTo>
                  <a:lnTo>
                    <a:pt x="98" y="107"/>
                  </a:lnTo>
                  <a:lnTo>
                    <a:pt x="99" y="106"/>
                  </a:lnTo>
                  <a:lnTo>
                    <a:pt x="102" y="105"/>
                  </a:lnTo>
                  <a:lnTo>
                    <a:pt x="102" y="103"/>
                  </a:lnTo>
                  <a:lnTo>
                    <a:pt x="104" y="101"/>
                  </a:lnTo>
                  <a:lnTo>
                    <a:pt x="106" y="99"/>
                  </a:lnTo>
                  <a:lnTo>
                    <a:pt x="108" y="96"/>
                  </a:lnTo>
                  <a:lnTo>
                    <a:pt x="109" y="94"/>
                  </a:lnTo>
                  <a:lnTo>
                    <a:pt x="111" y="93"/>
                  </a:lnTo>
                  <a:lnTo>
                    <a:pt x="112" y="91"/>
                  </a:lnTo>
                  <a:lnTo>
                    <a:pt x="113" y="90"/>
                  </a:lnTo>
                  <a:lnTo>
                    <a:pt x="114" y="87"/>
                  </a:lnTo>
                  <a:lnTo>
                    <a:pt x="116" y="86"/>
                  </a:lnTo>
                  <a:lnTo>
                    <a:pt x="116" y="84"/>
                  </a:lnTo>
                  <a:lnTo>
                    <a:pt x="117" y="83"/>
                  </a:lnTo>
                  <a:lnTo>
                    <a:pt x="117" y="82"/>
                  </a:lnTo>
                  <a:lnTo>
                    <a:pt x="118" y="79"/>
                  </a:lnTo>
                  <a:lnTo>
                    <a:pt x="119" y="78"/>
                  </a:lnTo>
                  <a:lnTo>
                    <a:pt x="119" y="77"/>
                  </a:lnTo>
                  <a:lnTo>
                    <a:pt x="120" y="75"/>
                  </a:lnTo>
                  <a:lnTo>
                    <a:pt x="120" y="73"/>
                  </a:lnTo>
                  <a:lnTo>
                    <a:pt x="121" y="72"/>
                  </a:lnTo>
                  <a:lnTo>
                    <a:pt x="121" y="71"/>
                  </a:lnTo>
                  <a:lnTo>
                    <a:pt x="121" y="69"/>
                  </a:lnTo>
                  <a:lnTo>
                    <a:pt x="121" y="68"/>
                  </a:lnTo>
                  <a:lnTo>
                    <a:pt x="121" y="67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1" y="56"/>
                  </a:lnTo>
                  <a:lnTo>
                    <a:pt x="120" y="55"/>
                  </a:lnTo>
                  <a:lnTo>
                    <a:pt x="120" y="53"/>
                  </a:lnTo>
                  <a:lnTo>
                    <a:pt x="119" y="52"/>
                  </a:lnTo>
                  <a:lnTo>
                    <a:pt x="119" y="49"/>
                  </a:lnTo>
                  <a:lnTo>
                    <a:pt x="118" y="48"/>
                  </a:lnTo>
                  <a:lnTo>
                    <a:pt x="117" y="47"/>
                  </a:lnTo>
                  <a:lnTo>
                    <a:pt x="116" y="46"/>
                  </a:lnTo>
                  <a:lnTo>
                    <a:pt x="114" y="45"/>
                  </a:lnTo>
                  <a:lnTo>
                    <a:pt x="113" y="42"/>
                  </a:lnTo>
                  <a:lnTo>
                    <a:pt x="112" y="41"/>
                  </a:lnTo>
                  <a:lnTo>
                    <a:pt x="111" y="40"/>
                  </a:lnTo>
                  <a:lnTo>
                    <a:pt x="110" y="40"/>
                  </a:lnTo>
                  <a:lnTo>
                    <a:pt x="109" y="39"/>
                  </a:lnTo>
                  <a:lnTo>
                    <a:pt x="108" y="38"/>
                  </a:lnTo>
                  <a:lnTo>
                    <a:pt x="105" y="38"/>
                  </a:lnTo>
                  <a:lnTo>
                    <a:pt x="104" y="37"/>
                  </a:lnTo>
                  <a:lnTo>
                    <a:pt x="103" y="37"/>
                  </a:lnTo>
                  <a:lnTo>
                    <a:pt x="101" y="37"/>
                  </a:lnTo>
                  <a:lnTo>
                    <a:pt x="99" y="37"/>
                  </a:lnTo>
                  <a:lnTo>
                    <a:pt x="97" y="37"/>
                  </a:lnTo>
                  <a:lnTo>
                    <a:pt x="96" y="37"/>
                  </a:lnTo>
                  <a:lnTo>
                    <a:pt x="95" y="37"/>
                  </a:lnTo>
                  <a:lnTo>
                    <a:pt x="93" y="37"/>
                  </a:lnTo>
                  <a:lnTo>
                    <a:pt x="91" y="37"/>
                  </a:lnTo>
                  <a:lnTo>
                    <a:pt x="89" y="38"/>
                  </a:lnTo>
                  <a:lnTo>
                    <a:pt x="88" y="39"/>
                  </a:lnTo>
                  <a:lnTo>
                    <a:pt x="87" y="39"/>
                  </a:lnTo>
                  <a:lnTo>
                    <a:pt x="84" y="40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79" y="46"/>
                  </a:lnTo>
                  <a:lnTo>
                    <a:pt x="78" y="47"/>
                  </a:lnTo>
                  <a:lnTo>
                    <a:pt x="76" y="48"/>
                  </a:lnTo>
                  <a:lnTo>
                    <a:pt x="75" y="50"/>
                  </a:lnTo>
                  <a:lnTo>
                    <a:pt x="74" y="53"/>
                  </a:lnTo>
                  <a:lnTo>
                    <a:pt x="73" y="54"/>
                  </a:lnTo>
                  <a:lnTo>
                    <a:pt x="72" y="57"/>
                  </a:lnTo>
                  <a:lnTo>
                    <a:pt x="71" y="60"/>
                  </a:lnTo>
                  <a:lnTo>
                    <a:pt x="70" y="62"/>
                  </a:lnTo>
                  <a:lnTo>
                    <a:pt x="70" y="65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23" name="Freeform 190"/>
            <p:cNvSpPr>
              <a:spLocks noEditPoints="1"/>
            </p:cNvSpPr>
            <p:nvPr/>
          </p:nvSpPr>
          <p:spPr bwMode="auto">
            <a:xfrm>
              <a:off x="241" y="2284"/>
              <a:ext cx="83" cy="123"/>
            </a:xfrm>
            <a:custGeom>
              <a:avLst/>
              <a:gdLst>
                <a:gd name="T0" fmla="*/ 1 w 166"/>
                <a:gd name="T1" fmla="*/ 2 h 246"/>
                <a:gd name="T2" fmla="*/ 1 w 166"/>
                <a:gd name="T3" fmla="*/ 1 h 246"/>
                <a:gd name="T4" fmla="*/ 1 w 166"/>
                <a:gd name="T5" fmla="*/ 1 h 246"/>
                <a:gd name="T6" fmla="*/ 1 w 166"/>
                <a:gd name="T7" fmla="*/ 1 h 246"/>
                <a:gd name="T8" fmla="*/ 1 w 166"/>
                <a:gd name="T9" fmla="*/ 1 h 246"/>
                <a:gd name="T10" fmla="*/ 1 w 166"/>
                <a:gd name="T11" fmla="*/ 1 h 246"/>
                <a:gd name="T12" fmla="*/ 1 w 166"/>
                <a:gd name="T13" fmla="*/ 1 h 246"/>
                <a:gd name="T14" fmla="*/ 1 w 166"/>
                <a:gd name="T15" fmla="*/ 1 h 246"/>
                <a:gd name="T16" fmla="*/ 1 w 166"/>
                <a:gd name="T17" fmla="*/ 0 h 246"/>
                <a:gd name="T18" fmla="*/ 1 w 166"/>
                <a:gd name="T19" fmla="*/ 1 h 246"/>
                <a:gd name="T20" fmla="*/ 1 w 166"/>
                <a:gd name="T21" fmla="*/ 1 h 246"/>
                <a:gd name="T22" fmla="*/ 1 w 166"/>
                <a:gd name="T23" fmla="*/ 1 h 246"/>
                <a:gd name="T24" fmla="*/ 1 w 166"/>
                <a:gd name="T25" fmla="*/ 1 h 246"/>
                <a:gd name="T26" fmla="*/ 1 w 166"/>
                <a:gd name="T27" fmla="*/ 1 h 246"/>
                <a:gd name="T28" fmla="*/ 1 w 166"/>
                <a:gd name="T29" fmla="*/ 1 h 246"/>
                <a:gd name="T30" fmla="*/ 1 w 166"/>
                <a:gd name="T31" fmla="*/ 1 h 246"/>
                <a:gd name="T32" fmla="*/ 1 w 166"/>
                <a:gd name="T33" fmla="*/ 1 h 246"/>
                <a:gd name="T34" fmla="*/ 1 w 166"/>
                <a:gd name="T35" fmla="*/ 2 h 246"/>
                <a:gd name="T36" fmla="*/ 1 w 166"/>
                <a:gd name="T37" fmla="*/ 2 h 246"/>
                <a:gd name="T38" fmla="*/ 1 w 166"/>
                <a:gd name="T39" fmla="*/ 2 h 246"/>
                <a:gd name="T40" fmla="*/ 1 w 166"/>
                <a:gd name="T41" fmla="*/ 2 h 246"/>
                <a:gd name="T42" fmla="*/ 1 w 166"/>
                <a:gd name="T43" fmla="*/ 2 h 246"/>
                <a:gd name="T44" fmla="*/ 1 w 166"/>
                <a:gd name="T45" fmla="*/ 2 h 246"/>
                <a:gd name="T46" fmla="*/ 1 w 166"/>
                <a:gd name="T47" fmla="*/ 2 h 246"/>
                <a:gd name="T48" fmla="*/ 1 w 166"/>
                <a:gd name="T49" fmla="*/ 2 h 246"/>
                <a:gd name="T50" fmla="*/ 1 w 166"/>
                <a:gd name="T51" fmla="*/ 2 h 246"/>
                <a:gd name="T52" fmla="*/ 1 w 166"/>
                <a:gd name="T53" fmla="*/ 2 h 246"/>
                <a:gd name="T54" fmla="*/ 1 w 166"/>
                <a:gd name="T55" fmla="*/ 2 h 246"/>
                <a:gd name="T56" fmla="*/ 1 w 166"/>
                <a:gd name="T57" fmla="*/ 2 h 246"/>
                <a:gd name="T58" fmla="*/ 1 w 166"/>
                <a:gd name="T59" fmla="*/ 2 h 246"/>
                <a:gd name="T60" fmla="*/ 1 w 166"/>
                <a:gd name="T61" fmla="*/ 2 h 246"/>
                <a:gd name="T62" fmla="*/ 1 w 166"/>
                <a:gd name="T63" fmla="*/ 2 h 246"/>
                <a:gd name="T64" fmla="*/ 1 w 166"/>
                <a:gd name="T65" fmla="*/ 2 h 246"/>
                <a:gd name="T66" fmla="*/ 1 w 166"/>
                <a:gd name="T67" fmla="*/ 2 h 246"/>
                <a:gd name="T68" fmla="*/ 1 w 166"/>
                <a:gd name="T69" fmla="*/ 2 h 246"/>
                <a:gd name="T70" fmla="*/ 1 w 166"/>
                <a:gd name="T71" fmla="*/ 2 h 246"/>
                <a:gd name="T72" fmla="*/ 1 w 166"/>
                <a:gd name="T73" fmla="*/ 2 h 246"/>
                <a:gd name="T74" fmla="*/ 1 w 166"/>
                <a:gd name="T75" fmla="*/ 2 h 246"/>
                <a:gd name="T76" fmla="*/ 1 w 166"/>
                <a:gd name="T77" fmla="*/ 2 h 246"/>
                <a:gd name="T78" fmla="*/ 1 w 166"/>
                <a:gd name="T79" fmla="*/ 2 h 246"/>
                <a:gd name="T80" fmla="*/ 1 w 166"/>
                <a:gd name="T81" fmla="*/ 2 h 246"/>
                <a:gd name="T82" fmla="*/ 1 w 166"/>
                <a:gd name="T83" fmla="*/ 2 h 246"/>
                <a:gd name="T84" fmla="*/ 1 w 166"/>
                <a:gd name="T85" fmla="*/ 2 h 246"/>
                <a:gd name="T86" fmla="*/ 1 w 166"/>
                <a:gd name="T87" fmla="*/ 1 h 246"/>
                <a:gd name="T88" fmla="*/ 1 w 166"/>
                <a:gd name="T89" fmla="*/ 1 h 246"/>
                <a:gd name="T90" fmla="*/ 1 w 166"/>
                <a:gd name="T91" fmla="*/ 1 h 246"/>
                <a:gd name="T92" fmla="*/ 1 w 166"/>
                <a:gd name="T93" fmla="*/ 1 h 246"/>
                <a:gd name="T94" fmla="*/ 1 w 166"/>
                <a:gd name="T95" fmla="*/ 1 h 246"/>
                <a:gd name="T96" fmla="*/ 1 w 166"/>
                <a:gd name="T97" fmla="*/ 1 h 246"/>
                <a:gd name="T98" fmla="*/ 1 w 166"/>
                <a:gd name="T99" fmla="*/ 1 h 246"/>
                <a:gd name="T100" fmla="*/ 1 w 166"/>
                <a:gd name="T101" fmla="*/ 1 h 246"/>
                <a:gd name="T102" fmla="*/ 1 w 166"/>
                <a:gd name="T103" fmla="*/ 1 h 246"/>
                <a:gd name="T104" fmla="*/ 1 w 166"/>
                <a:gd name="T105" fmla="*/ 1 h 246"/>
                <a:gd name="T106" fmla="*/ 1 w 166"/>
                <a:gd name="T107" fmla="*/ 1 h 246"/>
                <a:gd name="T108" fmla="*/ 1 w 166"/>
                <a:gd name="T109" fmla="*/ 1 h 246"/>
                <a:gd name="T110" fmla="*/ 1 w 166"/>
                <a:gd name="T111" fmla="*/ 1 h 246"/>
                <a:gd name="T112" fmla="*/ 1 w 166"/>
                <a:gd name="T113" fmla="*/ 1 h 246"/>
                <a:gd name="T114" fmla="*/ 1 w 166"/>
                <a:gd name="T115" fmla="*/ 1 h 246"/>
                <a:gd name="T116" fmla="*/ 1 w 166"/>
                <a:gd name="T117" fmla="*/ 2 h 246"/>
                <a:gd name="T118" fmla="*/ 1 w 166"/>
                <a:gd name="T119" fmla="*/ 2 h 246"/>
                <a:gd name="T120" fmla="*/ 1 w 166"/>
                <a:gd name="T121" fmla="*/ 2 h 2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6"/>
                <a:gd name="T184" fmla="*/ 0 h 246"/>
                <a:gd name="T185" fmla="*/ 166 w 166"/>
                <a:gd name="T186" fmla="*/ 246 h 2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6" h="246">
                  <a:moveTo>
                    <a:pt x="0" y="163"/>
                  </a:moveTo>
                  <a:lnTo>
                    <a:pt x="1" y="156"/>
                  </a:lnTo>
                  <a:lnTo>
                    <a:pt x="1" y="151"/>
                  </a:lnTo>
                  <a:lnTo>
                    <a:pt x="1" y="145"/>
                  </a:lnTo>
                  <a:lnTo>
                    <a:pt x="3" y="139"/>
                  </a:lnTo>
                  <a:lnTo>
                    <a:pt x="3" y="132"/>
                  </a:lnTo>
                  <a:lnTo>
                    <a:pt x="4" y="126"/>
                  </a:lnTo>
                  <a:lnTo>
                    <a:pt x="5" y="121"/>
                  </a:lnTo>
                  <a:lnTo>
                    <a:pt x="6" y="115"/>
                  </a:lnTo>
                  <a:lnTo>
                    <a:pt x="8" y="108"/>
                  </a:lnTo>
                  <a:lnTo>
                    <a:pt x="9" y="102"/>
                  </a:lnTo>
                  <a:lnTo>
                    <a:pt x="12" y="96"/>
                  </a:lnTo>
                  <a:lnTo>
                    <a:pt x="13" y="91"/>
                  </a:lnTo>
                  <a:lnTo>
                    <a:pt x="16" y="83"/>
                  </a:lnTo>
                  <a:lnTo>
                    <a:pt x="19" y="76"/>
                  </a:lnTo>
                  <a:lnTo>
                    <a:pt x="21" y="69"/>
                  </a:lnTo>
                  <a:lnTo>
                    <a:pt x="23" y="62"/>
                  </a:lnTo>
                  <a:lnTo>
                    <a:pt x="27" y="56"/>
                  </a:lnTo>
                  <a:lnTo>
                    <a:pt x="30" y="50"/>
                  </a:lnTo>
                  <a:lnTo>
                    <a:pt x="33" y="45"/>
                  </a:lnTo>
                  <a:lnTo>
                    <a:pt x="36" y="39"/>
                  </a:lnTo>
                  <a:lnTo>
                    <a:pt x="39" y="34"/>
                  </a:lnTo>
                  <a:lnTo>
                    <a:pt x="43" y="30"/>
                  </a:lnTo>
                  <a:lnTo>
                    <a:pt x="46" y="26"/>
                  </a:lnTo>
                  <a:lnTo>
                    <a:pt x="50" y="23"/>
                  </a:lnTo>
                  <a:lnTo>
                    <a:pt x="54" y="18"/>
                  </a:lnTo>
                  <a:lnTo>
                    <a:pt x="58" y="15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71" y="7"/>
                  </a:lnTo>
                  <a:lnTo>
                    <a:pt x="75" y="4"/>
                  </a:lnTo>
                  <a:lnTo>
                    <a:pt x="79" y="3"/>
                  </a:lnTo>
                  <a:lnTo>
                    <a:pt x="83" y="2"/>
                  </a:lnTo>
                  <a:lnTo>
                    <a:pt x="88" y="1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4" y="1"/>
                  </a:lnTo>
                  <a:lnTo>
                    <a:pt x="119" y="2"/>
                  </a:lnTo>
                  <a:lnTo>
                    <a:pt x="124" y="3"/>
                  </a:lnTo>
                  <a:lnTo>
                    <a:pt x="127" y="4"/>
                  </a:lnTo>
                  <a:lnTo>
                    <a:pt x="132" y="7"/>
                  </a:lnTo>
                  <a:lnTo>
                    <a:pt x="135" y="9"/>
                  </a:lnTo>
                  <a:lnTo>
                    <a:pt x="139" y="11"/>
                  </a:lnTo>
                  <a:lnTo>
                    <a:pt x="142" y="15"/>
                  </a:lnTo>
                  <a:lnTo>
                    <a:pt x="145" y="17"/>
                  </a:lnTo>
                  <a:lnTo>
                    <a:pt x="148" y="22"/>
                  </a:lnTo>
                  <a:lnTo>
                    <a:pt x="151" y="25"/>
                  </a:lnTo>
                  <a:lnTo>
                    <a:pt x="154" y="29"/>
                  </a:lnTo>
                  <a:lnTo>
                    <a:pt x="157" y="33"/>
                  </a:lnTo>
                  <a:lnTo>
                    <a:pt x="158" y="37"/>
                  </a:lnTo>
                  <a:lnTo>
                    <a:pt x="160" y="41"/>
                  </a:lnTo>
                  <a:lnTo>
                    <a:pt x="163" y="47"/>
                  </a:lnTo>
                  <a:lnTo>
                    <a:pt x="164" y="52"/>
                  </a:lnTo>
                  <a:lnTo>
                    <a:pt x="165" y="57"/>
                  </a:lnTo>
                  <a:lnTo>
                    <a:pt x="166" y="63"/>
                  </a:lnTo>
                  <a:lnTo>
                    <a:pt x="166" y="69"/>
                  </a:lnTo>
                  <a:lnTo>
                    <a:pt x="166" y="76"/>
                  </a:lnTo>
                  <a:lnTo>
                    <a:pt x="166" y="83"/>
                  </a:lnTo>
                  <a:lnTo>
                    <a:pt x="166" y="88"/>
                  </a:lnTo>
                  <a:lnTo>
                    <a:pt x="166" y="94"/>
                  </a:lnTo>
                  <a:lnTo>
                    <a:pt x="166" y="101"/>
                  </a:lnTo>
                  <a:lnTo>
                    <a:pt x="165" y="107"/>
                  </a:lnTo>
                  <a:lnTo>
                    <a:pt x="164" y="114"/>
                  </a:lnTo>
                  <a:lnTo>
                    <a:pt x="163" y="121"/>
                  </a:lnTo>
                  <a:lnTo>
                    <a:pt x="162" y="126"/>
                  </a:lnTo>
                  <a:lnTo>
                    <a:pt x="160" y="133"/>
                  </a:lnTo>
                  <a:lnTo>
                    <a:pt x="159" y="140"/>
                  </a:lnTo>
                  <a:lnTo>
                    <a:pt x="157" y="147"/>
                  </a:lnTo>
                  <a:lnTo>
                    <a:pt x="155" y="154"/>
                  </a:lnTo>
                  <a:lnTo>
                    <a:pt x="152" y="161"/>
                  </a:lnTo>
                  <a:lnTo>
                    <a:pt x="151" y="167"/>
                  </a:lnTo>
                  <a:lnTo>
                    <a:pt x="149" y="174"/>
                  </a:lnTo>
                  <a:lnTo>
                    <a:pt x="145" y="179"/>
                  </a:lnTo>
                  <a:lnTo>
                    <a:pt x="143" y="186"/>
                  </a:lnTo>
                  <a:lnTo>
                    <a:pt x="141" y="192"/>
                  </a:lnTo>
                  <a:lnTo>
                    <a:pt x="137" y="197"/>
                  </a:lnTo>
                  <a:lnTo>
                    <a:pt x="135" y="202"/>
                  </a:lnTo>
                  <a:lnTo>
                    <a:pt x="132" y="207"/>
                  </a:lnTo>
                  <a:lnTo>
                    <a:pt x="128" y="212"/>
                  </a:lnTo>
                  <a:lnTo>
                    <a:pt x="125" y="216"/>
                  </a:lnTo>
                  <a:lnTo>
                    <a:pt x="121" y="220"/>
                  </a:lnTo>
                  <a:lnTo>
                    <a:pt x="117" y="224"/>
                  </a:lnTo>
                  <a:lnTo>
                    <a:pt x="113" y="228"/>
                  </a:lnTo>
                  <a:lnTo>
                    <a:pt x="110" y="230"/>
                  </a:lnTo>
                  <a:lnTo>
                    <a:pt x="105" y="234"/>
                  </a:lnTo>
                  <a:lnTo>
                    <a:pt x="102" y="236"/>
                  </a:lnTo>
                  <a:lnTo>
                    <a:pt x="97" y="238"/>
                  </a:lnTo>
                  <a:lnTo>
                    <a:pt x="92" y="241"/>
                  </a:lnTo>
                  <a:lnTo>
                    <a:pt x="89" y="242"/>
                  </a:lnTo>
                  <a:lnTo>
                    <a:pt x="84" y="243"/>
                  </a:lnTo>
                  <a:lnTo>
                    <a:pt x="80" y="244"/>
                  </a:lnTo>
                  <a:lnTo>
                    <a:pt x="75" y="245"/>
                  </a:lnTo>
                  <a:lnTo>
                    <a:pt x="71" y="245"/>
                  </a:lnTo>
                  <a:lnTo>
                    <a:pt x="66" y="246"/>
                  </a:lnTo>
                  <a:lnTo>
                    <a:pt x="61" y="245"/>
                  </a:lnTo>
                  <a:lnTo>
                    <a:pt x="57" y="245"/>
                  </a:lnTo>
                  <a:lnTo>
                    <a:pt x="53" y="244"/>
                  </a:lnTo>
                  <a:lnTo>
                    <a:pt x="49" y="243"/>
                  </a:lnTo>
                  <a:lnTo>
                    <a:pt x="44" y="242"/>
                  </a:lnTo>
                  <a:lnTo>
                    <a:pt x="41" y="241"/>
                  </a:lnTo>
                  <a:lnTo>
                    <a:pt x="36" y="238"/>
                  </a:lnTo>
                  <a:lnTo>
                    <a:pt x="33" y="236"/>
                  </a:lnTo>
                  <a:lnTo>
                    <a:pt x="29" y="234"/>
                  </a:lnTo>
                  <a:lnTo>
                    <a:pt x="26" y="230"/>
                  </a:lnTo>
                  <a:lnTo>
                    <a:pt x="22" y="228"/>
                  </a:lnTo>
                  <a:lnTo>
                    <a:pt x="19" y="224"/>
                  </a:lnTo>
                  <a:lnTo>
                    <a:pt x="16" y="220"/>
                  </a:lnTo>
                  <a:lnTo>
                    <a:pt x="14" y="216"/>
                  </a:lnTo>
                  <a:lnTo>
                    <a:pt x="11" y="212"/>
                  </a:lnTo>
                  <a:lnTo>
                    <a:pt x="9" y="208"/>
                  </a:lnTo>
                  <a:lnTo>
                    <a:pt x="7" y="204"/>
                  </a:lnTo>
                  <a:lnTo>
                    <a:pt x="5" y="198"/>
                  </a:lnTo>
                  <a:lnTo>
                    <a:pt x="4" y="193"/>
                  </a:lnTo>
                  <a:lnTo>
                    <a:pt x="3" y="188"/>
                  </a:lnTo>
                  <a:lnTo>
                    <a:pt x="1" y="182"/>
                  </a:lnTo>
                  <a:lnTo>
                    <a:pt x="1" y="176"/>
                  </a:lnTo>
                  <a:lnTo>
                    <a:pt x="1" y="169"/>
                  </a:lnTo>
                  <a:lnTo>
                    <a:pt x="0" y="163"/>
                  </a:lnTo>
                  <a:close/>
                  <a:moveTo>
                    <a:pt x="45" y="174"/>
                  </a:moveTo>
                  <a:lnTo>
                    <a:pt x="46" y="176"/>
                  </a:lnTo>
                  <a:lnTo>
                    <a:pt x="46" y="179"/>
                  </a:lnTo>
                  <a:lnTo>
                    <a:pt x="46" y="182"/>
                  </a:lnTo>
                  <a:lnTo>
                    <a:pt x="46" y="184"/>
                  </a:lnTo>
                  <a:lnTo>
                    <a:pt x="46" y="186"/>
                  </a:lnTo>
                  <a:lnTo>
                    <a:pt x="48" y="189"/>
                  </a:lnTo>
                  <a:lnTo>
                    <a:pt x="48" y="191"/>
                  </a:lnTo>
                  <a:lnTo>
                    <a:pt x="49" y="193"/>
                  </a:lnTo>
                  <a:lnTo>
                    <a:pt x="49" y="194"/>
                  </a:lnTo>
                  <a:lnTo>
                    <a:pt x="50" y="197"/>
                  </a:lnTo>
                  <a:lnTo>
                    <a:pt x="51" y="198"/>
                  </a:lnTo>
                  <a:lnTo>
                    <a:pt x="51" y="200"/>
                  </a:lnTo>
                  <a:lnTo>
                    <a:pt x="53" y="201"/>
                  </a:lnTo>
                  <a:lnTo>
                    <a:pt x="54" y="202"/>
                  </a:lnTo>
                  <a:lnTo>
                    <a:pt x="56" y="204"/>
                  </a:lnTo>
                  <a:lnTo>
                    <a:pt x="57" y="204"/>
                  </a:lnTo>
                  <a:lnTo>
                    <a:pt x="58" y="205"/>
                  </a:lnTo>
                  <a:lnTo>
                    <a:pt x="59" y="206"/>
                  </a:lnTo>
                  <a:lnTo>
                    <a:pt x="60" y="206"/>
                  </a:lnTo>
                  <a:lnTo>
                    <a:pt x="61" y="207"/>
                  </a:lnTo>
                  <a:lnTo>
                    <a:pt x="64" y="207"/>
                  </a:lnTo>
                  <a:lnTo>
                    <a:pt x="65" y="207"/>
                  </a:lnTo>
                  <a:lnTo>
                    <a:pt x="66" y="207"/>
                  </a:lnTo>
                  <a:lnTo>
                    <a:pt x="67" y="208"/>
                  </a:lnTo>
                  <a:lnTo>
                    <a:pt x="69" y="207"/>
                  </a:lnTo>
                  <a:lnTo>
                    <a:pt x="72" y="207"/>
                  </a:lnTo>
                  <a:lnTo>
                    <a:pt x="74" y="207"/>
                  </a:lnTo>
                  <a:lnTo>
                    <a:pt x="76" y="206"/>
                  </a:lnTo>
                  <a:lnTo>
                    <a:pt x="77" y="206"/>
                  </a:lnTo>
                  <a:lnTo>
                    <a:pt x="80" y="205"/>
                  </a:lnTo>
                  <a:lnTo>
                    <a:pt x="81" y="204"/>
                  </a:lnTo>
                  <a:lnTo>
                    <a:pt x="83" y="202"/>
                  </a:lnTo>
                  <a:lnTo>
                    <a:pt x="84" y="201"/>
                  </a:lnTo>
                  <a:lnTo>
                    <a:pt x="87" y="200"/>
                  </a:lnTo>
                  <a:lnTo>
                    <a:pt x="88" y="198"/>
                  </a:lnTo>
                  <a:lnTo>
                    <a:pt x="89" y="197"/>
                  </a:lnTo>
                  <a:lnTo>
                    <a:pt x="91" y="193"/>
                  </a:lnTo>
                  <a:lnTo>
                    <a:pt x="94" y="190"/>
                  </a:lnTo>
                  <a:lnTo>
                    <a:pt x="96" y="186"/>
                  </a:lnTo>
                  <a:lnTo>
                    <a:pt x="98" y="182"/>
                  </a:lnTo>
                  <a:lnTo>
                    <a:pt x="101" y="177"/>
                  </a:lnTo>
                  <a:lnTo>
                    <a:pt x="103" y="171"/>
                  </a:lnTo>
                  <a:lnTo>
                    <a:pt x="104" y="167"/>
                  </a:lnTo>
                  <a:lnTo>
                    <a:pt x="106" y="160"/>
                  </a:lnTo>
                  <a:lnTo>
                    <a:pt x="109" y="154"/>
                  </a:lnTo>
                  <a:lnTo>
                    <a:pt x="110" y="147"/>
                  </a:lnTo>
                  <a:lnTo>
                    <a:pt x="112" y="139"/>
                  </a:lnTo>
                  <a:lnTo>
                    <a:pt x="113" y="132"/>
                  </a:lnTo>
                  <a:lnTo>
                    <a:pt x="115" y="125"/>
                  </a:lnTo>
                  <a:lnTo>
                    <a:pt x="117" y="120"/>
                  </a:lnTo>
                  <a:lnTo>
                    <a:pt x="118" y="114"/>
                  </a:lnTo>
                  <a:lnTo>
                    <a:pt x="118" y="108"/>
                  </a:lnTo>
                  <a:lnTo>
                    <a:pt x="119" y="102"/>
                  </a:lnTo>
                  <a:lnTo>
                    <a:pt x="120" y="98"/>
                  </a:lnTo>
                  <a:lnTo>
                    <a:pt x="120" y="93"/>
                  </a:lnTo>
                  <a:lnTo>
                    <a:pt x="121" y="88"/>
                  </a:lnTo>
                  <a:lnTo>
                    <a:pt x="121" y="84"/>
                  </a:lnTo>
                  <a:lnTo>
                    <a:pt x="121" y="79"/>
                  </a:lnTo>
                  <a:lnTo>
                    <a:pt x="121" y="76"/>
                  </a:lnTo>
                  <a:lnTo>
                    <a:pt x="121" y="72"/>
                  </a:lnTo>
                  <a:lnTo>
                    <a:pt x="121" y="69"/>
                  </a:lnTo>
                  <a:lnTo>
                    <a:pt x="121" y="65"/>
                  </a:lnTo>
                  <a:lnTo>
                    <a:pt x="121" y="63"/>
                  </a:lnTo>
                  <a:lnTo>
                    <a:pt x="121" y="61"/>
                  </a:lnTo>
                  <a:lnTo>
                    <a:pt x="121" y="58"/>
                  </a:lnTo>
                  <a:lnTo>
                    <a:pt x="120" y="56"/>
                  </a:lnTo>
                  <a:lnTo>
                    <a:pt x="120" y="54"/>
                  </a:lnTo>
                  <a:lnTo>
                    <a:pt x="119" y="52"/>
                  </a:lnTo>
                  <a:lnTo>
                    <a:pt x="119" y="50"/>
                  </a:lnTo>
                  <a:lnTo>
                    <a:pt x="118" y="48"/>
                  </a:lnTo>
                  <a:lnTo>
                    <a:pt x="117" y="47"/>
                  </a:lnTo>
                  <a:lnTo>
                    <a:pt x="115" y="46"/>
                  </a:lnTo>
                  <a:lnTo>
                    <a:pt x="114" y="43"/>
                  </a:lnTo>
                  <a:lnTo>
                    <a:pt x="113" y="42"/>
                  </a:lnTo>
                  <a:lnTo>
                    <a:pt x="112" y="41"/>
                  </a:lnTo>
                  <a:lnTo>
                    <a:pt x="111" y="41"/>
                  </a:lnTo>
                  <a:lnTo>
                    <a:pt x="110" y="40"/>
                  </a:lnTo>
                  <a:lnTo>
                    <a:pt x="109" y="39"/>
                  </a:lnTo>
                  <a:lnTo>
                    <a:pt x="107" y="39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3" y="38"/>
                  </a:lnTo>
                  <a:lnTo>
                    <a:pt x="102" y="38"/>
                  </a:lnTo>
                  <a:lnTo>
                    <a:pt x="99" y="38"/>
                  </a:lnTo>
                  <a:lnTo>
                    <a:pt x="98" y="38"/>
                  </a:lnTo>
                  <a:lnTo>
                    <a:pt x="96" y="38"/>
                  </a:lnTo>
                  <a:lnTo>
                    <a:pt x="94" y="38"/>
                  </a:lnTo>
                  <a:lnTo>
                    <a:pt x="91" y="39"/>
                  </a:lnTo>
                  <a:lnTo>
                    <a:pt x="90" y="39"/>
                  </a:lnTo>
                  <a:lnTo>
                    <a:pt x="88" y="40"/>
                  </a:lnTo>
                  <a:lnTo>
                    <a:pt x="87" y="41"/>
                  </a:lnTo>
                  <a:lnTo>
                    <a:pt x="84" y="42"/>
                  </a:lnTo>
                  <a:lnTo>
                    <a:pt x="83" y="45"/>
                  </a:lnTo>
                  <a:lnTo>
                    <a:pt x="81" y="46"/>
                  </a:lnTo>
                  <a:lnTo>
                    <a:pt x="80" y="48"/>
                  </a:lnTo>
                  <a:lnTo>
                    <a:pt x="77" y="50"/>
                  </a:lnTo>
                  <a:lnTo>
                    <a:pt x="76" y="53"/>
                  </a:lnTo>
                  <a:lnTo>
                    <a:pt x="74" y="56"/>
                  </a:lnTo>
                  <a:lnTo>
                    <a:pt x="72" y="60"/>
                  </a:lnTo>
                  <a:lnTo>
                    <a:pt x="69" y="64"/>
                  </a:lnTo>
                  <a:lnTo>
                    <a:pt x="67" y="69"/>
                  </a:lnTo>
                  <a:lnTo>
                    <a:pt x="65" y="73"/>
                  </a:lnTo>
                  <a:lnTo>
                    <a:pt x="64" y="79"/>
                  </a:lnTo>
                  <a:lnTo>
                    <a:pt x="61" y="85"/>
                  </a:lnTo>
                  <a:lnTo>
                    <a:pt x="59" y="91"/>
                  </a:lnTo>
                  <a:lnTo>
                    <a:pt x="58" y="96"/>
                  </a:lnTo>
                  <a:lnTo>
                    <a:pt x="56" y="103"/>
                  </a:lnTo>
                  <a:lnTo>
                    <a:pt x="53" y="111"/>
                  </a:lnTo>
                  <a:lnTo>
                    <a:pt x="52" y="117"/>
                  </a:lnTo>
                  <a:lnTo>
                    <a:pt x="51" y="123"/>
                  </a:lnTo>
                  <a:lnTo>
                    <a:pt x="50" y="129"/>
                  </a:lnTo>
                  <a:lnTo>
                    <a:pt x="50" y="135"/>
                  </a:lnTo>
                  <a:lnTo>
                    <a:pt x="49" y="140"/>
                  </a:lnTo>
                  <a:lnTo>
                    <a:pt x="48" y="146"/>
                  </a:lnTo>
                  <a:lnTo>
                    <a:pt x="48" y="151"/>
                  </a:lnTo>
                  <a:lnTo>
                    <a:pt x="46" y="155"/>
                  </a:lnTo>
                  <a:lnTo>
                    <a:pt x="46" y="160"/>
                  </a:lnTo>
                  <a:lnTo>
                    <a:pt x="46" y="164"/>
                  </a:lnTo>
                  <a:lnTo>
                    <a:pt x="46" y="169"/>
                  </a:lnTo>
                  <a:lnTo>
                    <a:pt x="45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24" name="Freeform 191"/>
            <p:cNvSpPr>
              <a:spLocks/>
            </p:cNvSpPr>
            <p:nvPr/>
          </p:nvSpPr>
          <p:spPr bwMode="auto">
            <a:xfrm>
              <a:off x="144" y="2680"/>
              <a:ext cx="83" cy="123"/>
            </a:xfrm>
            <a:custGeom>
              <a:avLst/>
              <a:gdLst>
                <a:gd name="T0" fmla="*/ 1 w 166"/>
                <a:gd name="T1" fmla="*/ 1 h 247"/>
                <a:gd name="T2" fmla="*/ 1 w 166"/>
                <a:gd name="T3" fmla="*/ 1 h 247"/>
                <a:gd name="T4" fmla="*/ 1 w 166"/>
                <a:gd name="T5" fmla="*/ 1 h 247"/>
                <a:gd name="T6" fmla="*/ 1 w 166"/>
                <a:gd name="T7" fmla="*/ 1 h 247"/>
                <a:gd name="T8" fmla="*/ 1 w 166"/>
                <a:gd name="T9" fmla="*/ 1 h 247"/>
                <a:gd name="T10" fmla="*/ 1 w 166"/>
                <a:gd name="T11" fmla="*/ 1 h 247"/>
                <a:gd name="T12" fmla="*/ 1 w 166"/>
                <a:gd name="T13" fmla="*/ 1 h 247"/>
                <a:gd name="T14" fmla="*/ 1 w 166"/>
                <a:gd name="T15" fmla="*/ 1 h 247"/>
                <a:gd name="T16" fmla="*/ 1 w 166"/>
                <a:gd name="T17" fmla="*/ 1 h 247"/>
                <a:gd name="T18" fmla="*/ 1 w 166"/>
                <a:gd name="T19" fmla="*/ 1 h 247"/>
                <a:gd name="T20" fmla="*/ 1 w 166"/>
                <a:gd name="T21" fmla="*/ 1 h 247"/>
                <a:gd name="T22" fmla="*/ 1 w 166"/>
                <a:gd name="T23" fmla="*/ 1 h 247"/>
                <a:gd name="T24" fmla="*/ 1 w 166"/>
                <a:gd name="T25" fmla="*/ 1 h 247"/>
                <a:gd name="T26" fmla="*/ 1 w 166"/>
                <a:gd name="T27" fmla="*/ 1 h 247"/>
                <a:gd name="T28" fmla="*/ 1 w 166"/>
                <a:gd name="T29" fmla="*/ 1 h 247"/>
                <a:gd name="T30" fmla="*/ 1 w 166"/>
                <a:gd name="T31" fmla="*/ 1 h 247"/>
                <a:gd name="T32" fmla="*/ 1 w 166"/>
                <a:gd name="T33" fmla="*/ 1 h 247"/>
                <a:gd name="T34" fmla="*/ 1 w 166"/>
                <a:gd name="T35" fmla="*/ 0 h 247"/>
                <a:gd name="T36" fmla="*/ 1 w 166"/>
                <a:gd name="T37" fmla="*/ 0 h 247"/>
                <a:gd name="T38" fmla="*/ 1 w 166"/>
                <a:gd name="T39" fmla="*/ 0 h 247"/>
                <a:gd name="T40" fmla="*/ 1 w 166"/>
                <a:gd name="T41" fmla="*/ 0 h 247"/>
                <a:gd name="T42" fmla="*/ 1 w 166"/>
                <a:gd name="T43" fmla="*/ 0 h 247"/>
                <a:gd name="T44" fmla="*/ 1 w 166"/>
                <a:gd name="T45" fmla="*/ 0 h 247"/>
                <a:gd name="T46" fmla="*/ 1 w 166"/>
                <a:gd name="T47" fmla="*/ 0 h 247"/>
                <a:gd name="T48" fmla="*/ 1 w 166"/>
                <a:gd name="T49" fmla="*/ 0 h 247"/>
                <a:gd name="T50" fmla="*/ 1 w 166"/>
                <a:gd name="T51" fmla="*/ 0 h 247"/>
                <a:gd name="T52" fmla="*/ 1 w 166"/>
                <a:gd name="T53" fmla="*/ 0 h 247"/>
                <a:gd name="T54" fmla="*/ 1 w 166"/>
                <a:gd name="T55" fmla="*/ 0 h 247"/>
                <a:gd name="T56" fmla="*/ 1 w 166"/>
                <a:gd name="T57" fmla="*/ 0 h 247"/>
                <a:gd name="T58" fmla="*/ 1 w 166"/>
                <a:gd name="T59" fmla="*/ 0 h 247"/>
                <a:gd name="T60" fmla="*/ 1 w 166"/>
                <a:gd name="T61" fmla="*/ 0 h 247"/>
                <a:gd name="T62" fmla="*/ 1 w 166"/>
                <a:gd name="T63" fmla="*/ 0 h 247"/>
                <a:gd name="T64" fmla="*/ 1 w 166"/>
                <a:gd name="T65" fmla="*/ 0 h 247"/>
                <a:gd name="T66" fmla="*/ 1 w 166"/>
                <a:gd name="T67" fmla="*/ 0 h 247"/>
                <a:gd name="T68" fmla="*/ 1 w 166"/>
                <a:gd name="T69" fmla="*/ 0 h 247"/>
                <a:gd name="T70" fmla="*/ 1 w 166"/>
                <a:gd name="T71" fmla="*/ 0 h 247"/>
                <a:gd name="T72" fmla="*/ 1 w 166"/>
                <a:gd name="T73" fmla="*/ 0 h 247"/>
                <a:gd name="T74" fmla="*/ 1 w 166"/>
                <a:gd name="T75" fmla="*/ 0 h 247"/>
                <a:gd name="T76" fmla="*/ 1 w 166"/>
                <a:gd name="T77" fmla="*/ 0 h 247"/>
                <a:gd name="T78" fmla="*/ 1 w 166"/>
                <a:gd name="T79" fmla="*/ 0 h 247"/>
                <a:gd name="T80" fmla="*/ 1 w 166"/>
                <a:gd name="T81" fmla="*/ 0 h 247"/>
                <a:gd name="T82" fmla="*/ 1 w 166"/>
                <a:gd name="T83" fmla="*/ 0 h 247"/>
                <a:gd name="T84" fmla="*/ 1 w 166"/>
                <a:gd name="T85" fmla="*/ 0 h 247"/>
                <a:gd name="T86" fmla="*/ 1 w 166"/>
                <a:gd name="T87" fmla="*/ 0 h 247"/>
                <a:gd name="T88" fmla="*/ 1 w 166"/>
                <a:gd name="T89" fmla="*/ 0 h 247"/>
                <a:gd name="T90" fmla="*/ 1 w 166"/>
                <a:gd name="T91" fmla="*/ 0 h 247"/>
                <a:gd name="T92" fmla="*/ 1 w 166"/>
                <a:gd name="T93" fmla="*/ 0 h 247"/>
                <a:gd name="T94" fmla="*/ 1 w 166"/>
                <a:gd name="T95" fmla="*/ 0 h 247"/>
                <a:gd name="T96" fmla="*/ 1 w 166"/>
                <a:gd name="T97" fmla="*/ 0 h 247"/>
                <a:gd name="T98" fmla="*/ 1 w 166"/>
                <a:gd name="T99" fmla="*/ 1 h 247"/>
                <a:gd name="T100" fmla="*/ 1 w 166"/>
                <a:gd name="T101" fmla="*/ 1 h 247"/>
                <a:gd name="T102" fmla="*/ 1 w 166"/>
                <a:gd name="T103" fmla="*/ 1 h 247"/>
                <a:gd name="T104" fmla="*/ 1 w 166"/>
                <a:gd name="T105" fmla="*/ 1 h 247"/>
                <a:gd name="T106" fmla="*/ 1 w 166"/>
                <a:gd name="T107" fmla="*/ 1 h 247"/>
                <a:gd name="T108" fmla="*/ 1 w 166"/>
                <a:gd name="T109" fmla="*/ 1 h 247"/>
                <a:gd name="T110" fmla="*/ 1 w 166"/>
                <a:gd name="T111" fmla="*/ 1 h 247"/>
                <a:gd name="T112" fmla="*/ 1 w 166"/>
                <a:gd name="T113" fmla="*/ 1 h 247"/>
                <a:gd name="T114" fmla="*/ 1 w 166"/>
                <a:gd name="T115" fmla="*/ 1 h 247"/>
                <a:gd name="T116" fmla="*/ 1 w 166"/>
                <a:gd name="T117" fmla="*/ 1 h 247"/>
                <a:gd name="T118" fmla="*/ 1 w 166"/>
                <a:gd name="T119" fmla="*/ 1 h 247"/>
                <a:gd name="T120" fmla="*/ 1 w 166"/>
                <a:gd name="T121" fmla="*/ 1 h 247"/>
                <a:gd name="T122" fmla="*/ 1 w 166"/>
                <a:gd name="T123" fmla="*/ 1 h 247"/>
                <a:gd name="T124" fmla="*/ 1 w 166"/>
                <a:gd name="T125" fmla="*/ 1 h 2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6"/>
                <a:gd name="T190" fmla="*/ 0 h 247"/>
                <a:gd name="T191" fmla="*/ 166 w 166"/>
                <a:gd name="T192" fmla="*/ 247 h 2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6" h="247">
                  <a:moveTo>
                    <a:pt x="0" y="180"/>
                  </a:moveTo>
                  <a:lnTo>
                    <a:pt x="43" y="174"/>
                  </a:lnTo>
                  <a:lnTo>
                    <a:pt x="45" y="177"/>
                  </a:lnTo>
                  <a:lnTo>
                    <a:pt x="45" y="180"/>
                  </a:lnTo>
                  <a:lnTo>
                    <a:pt x="46" y="182"/>
                  </a:lnTo>
                  <a:lnTo>
                    <a:pt x="46" y="186"/>
                  </a:lnTo>
                  <a:lnTo>
                    <a:pt x="47" y="188"/>
                  </a:lnTo>
                  <a:lnTo>
                    <a:pt x="48" y="190"/>
                  </a:lnTo>
                  <a:lnTo>
                    <a:pt x="48" y="193"/>
                  </a:lnTo>
                  <a:lnTo>
                    <a:pt x="49" y="194"/>
                  </a:lnTo>
                  <a:lnTo>
                    <a:pt x="50" y="196"/>
                  </a:lnTo>
                  <a:lnTo>
                    <a:pt x="52" y="197"/>
                  </a:lnTo>
                  <a:lnTo>
                    <a:pt x="53" y="199"/>
                  </a:lnTo>
                  <a:lnTo>
                    <a:pt x="53" y="201"/>
                  </a:lnTo>
                  <a:lnTo>
                    <a:pt x="55" y="201"/>
                  </a:lnTo>
                  <a:lnTo>
                    <a:pt x="56" y="202"/>
                  </a:lnTo>
                  <a:lnTo>
                    <a:pt x="57" y="203"/>
                  </a:lnTo>
                  <a:lnTo>
                    <a:pt x="60" y="204"/>
                  </a:lnTo>
                  <a:lnTo>
                    <a:pt x="61" y="204"/>
                  </a:lnTo>
                  <a:lnTo>
                    <a:pt x="62" y="205"/>
                  </a:lnTo>
                  <a:lnTo>
                    <a:pt x="64" y="205"/>
                  </a:lnTo>
                  <a:lnTo>
                    <a:pt x="65" y="207"/>
                  </a:lnTo>
                  <a:lnTo>
                    <a:pt x="68" y="207"/>
                  </a:lnTo>
                  <a:lnTo>
                    <a:pt x="69" y="207"/>
                  </a:lnTo>
                  <a:lnTo>
                    <a:pt x="71" y="207"/>
                  </a:lnTo>
                  <a:lnTo>
                    <a:pt x="72" y="208"/>
                  </a:lnTo>
                  <a:lnTo>
                    <a:pt x="76" y="207"/>
                  </a:lnTo>
                  <a:lnTo>
                    <a:pt x="78" y="207"/>
                  </a:lnTo>
                  <a:lnTo>
                    <a:pt x="80" y="207"/>
                  </a:lnTo>
                  <a:lnTo>
                    <a:pt x="83" y="205"/>
                  </a:lnTo>
                  <a:lnTo>
                    <a:pt x="85" y="205"/>
                  </a:lnTo>
                  <a:lnTo>
                    <a:pt x="87" y="204"/>
                  </a:lnTo>
                  <a:lnTo>
                    <a:pt x="88" y="203"/>
                  </a:lnTo>
                  <a:lnTo>
                    <a:pt x="91" y="202"/>
                  </a:lnTo>
                  <a:lnTo>
                    <a:pt x="93" y="201"/>
                  </a:lnTo>
                  <a:lnTo>
                    <a:pt x="94" y="200"/>
                  </a:lnTo>
                  <a:lnTo>
                    <a:pt x="96" y="199"/>
                  </a:lnTo>
                  <a:lnTo>
                    <a:pt x="98" y="197"/>
                  </a:lnTo>
                  <a:lnTo>
                    <a:pt x="100" y="195"/>
                  </a:lnTo>
                  <a:lnTo>
                    <a:pt x="101" y="193"/>
                  </a:lnTo>
                  <a:lnTo>
                    <a:pt x="102" y="192"/>
                  </a:lnTo>
                  <a:lnTo>
                    <a:pt x="105" y="189"/>
                  </a:lnTo>
                  <a:lnTo>
                    <a:pt x="105" y="187"/>
                  </a:lnTo>
                  <a:lnTo>
                    <a:pt x="106" y="185"/>
                  </a:lnTo>
                  <a:lnTo>
                    <a:pt x="107" y="182"/>
                  </a:lnTo>
                  <a:lnTo>
                    <a:pt x="108" y="180"/>
                  </a:lnTo>
                  <a:lnTo>
                    <a:pt x="108" y="178"/>
                  </a:lnTo>
                  <a:lnTo>
                    <a:pt x="108" y="174"/>
                  </a:lnTo>
                  <a:lnTo>
                    <a:pt x="108" y="172"/>
                  </a:lnTo>
                  <a:lnTo>
                    <a:pt x="108" y="170"/>
                  </a:lnTo>
                  <a:lnTo>
                    <a:pt x="108" y="166"/>
                  </a:lnTo>
                  <a:lnTo>
                    <a:pt x="108" y="164"/>
                  </a:lnTo>
                  <a:lnTo>
                    <a:pt x="108" y="162"/>
                  </a:lnTo>
                  <a:lnTo>
                    <a:pt x="108" y="159"/>
                  </a:lnTo>
                  <a:lnTo>
                    <a:pt x="107" y="158"/>
                  </a:lnTo>
                  <a:lnTo>
                    <a:pt x="107" y="156"/>
                  </a:lnTo>
                  <a:lnTo>
                    <a:pt x="106" y="154"/>
                  </a:lnTo>
                  <a:lnTo>
                    <a:pt x="105" y="151"/>
                  </a:lnTo>
                  <a:lnTo>
                    <a:pt x="105" y="150"/>
                  </a:lnTo>
                  <a:lnTo>
                    <a:pt x="103" y="148"/>
                  </a:lnTo>
                  <a:lnTo>
                    <a:pt x="102" y="147"/>
                  </a:lnTo>
                  <a:lnTo>
                    <a:pt x="100" y="146"/>
                  </a:lnTo>
                  <a:lnTo>
                    <a:pt x="99" y="143"/>
                  </a:lnTo>
                  <a:lnTo>
                    <a:pt x="98" y="142"/>
                  </a:lnTo>
                  <a:lnTo>
                    <a:pt x="96" y="141"/>
                  </a:lnTo>
                  <a:lnTo>
                    <a:pt x="94" y="141"/>
                  </a:lnTo>
                  <a:lnTo>
                    <a:pt x="93" y="140"/>
                  </a:lnTo>
                  <a:lnTo>
                    <a:pt x="91" y="139"/>
                  </a:lnTo>
                  <a:lnTo>
                    <a:pt x="90" y="139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0" y="137"/>
                  </a:lnTo>
                  <a:lnTo>
                    <a:pt x="78" y="137"/>
                  </a:lnTo>
                  <a:lnTo>
                    <a:pt x="77" y="137"/>
                  </a:lnTo>
                  <a:lnTo>
                    <a:pt x="76" y="137"/>
                  </a:lnTo>
                  <a:lnTo>
                    <a:pt x="75" y="137"/>
                  </a:lnTo>
                  <a:lnTo>
                    <a:pt x="73" y="137"/>
                  </a:lnTo>
                  <a:lnTo>
                    <a:pt x="72" y="137"/>
                  </a:lnTo>
                  <a:lnTo>
                    <a:pt x="71" y="137"/>
                  </a:lnTo>
                  <a:lnTo>
                    <a:pt x="78" y="99"/>
                  </a:lnTo>
                  <a:lnTo>
                    <a:pt x="79" y="98"/>
                  </a:lnTo>
                  <a:lnTo>
                    <a:pt x="79" y="99"/>
                  </a:lnTo>
                  <a:lnTo>
                    <a:pt x="80" y="98"/>
                  </a:lnTo>
                  <a:lnTo>
                    <a:pt x="80" y="99"/>
                  </a:lnTo>
                  <a:lnTo>
                    <a:pt x="82" y="99"/>
                  </a:lnTo>
                  <a:lnTo>
                    <a:pt x="83" y="99"/>
                  </a:lnTo>
                  <a:lnTo>
                    <a:pt x="86" y="98"/>
                  </a:lnTo>
                  <a:lnTo>
                    <a:pt x="90" y="98"/>
                  </a:lnTo>
                  <a:lnTo>
                    <a:pt x="92" y="98"/>
                  </a:lnTo>
                  <a:lnTo>
                    <a:pt x="94" y="97"/>
                  </a:lnTo>
                  <a:lnTo>
                    <a:pt x="96" y="97"/>
                  </a:lnTo>
                  <a:lnTo>
                    <a:pt x="100" y="96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8" y="91"/>
                  </a:lnTo>
                  <a:lnTo>
                    <a:pt x="109" y="90"/>
                  </a:lnTo>
                  <a:lnTo>
                    <a:pt x="110" y="89"/>
                  </a:lnTo>
                  <a:lnTo>
                    <a:pt x="113" y="87"/>
                  </a:lnTo>
                  <a:lnTo>
                    <a:pt x="114" y="86"/>
                  </a:lnTo>
                  <a:lnTo>
                    <a:pt x="115" y="83"/>
                  </a:lnTo>
                  <a:lnTo>
                    <a:pt x="117" y="81"/>
                  </a:lnTo>
                  <a:lnTo>
                    <a:pt x="117" y="80"/>
                  </a:lnTo>
                  <a:lnTo>
                    <a:pt x="118" y="78"/>
                  </a:lnTo>
                  <a:lnTo>
                    <a:pt x="120" y="75"/>
                  </a:lnTo>
                  <a:lnTo>
                    <a:pt x="121" y="73"/>
                  </a:lnTo>
                  <a:lnTo>
                    <a:pt x="121" y="71"/>
                  </a:lnTo>
                  <a:lnTo>
                    <a:pt x="121" y="68"/>
                  </a:lnTo>
                  <a:lnTo>
                    <a:pt x="121" y="66"/>
                  </a:lnTo>
                  <a:lnTo>
                    <a:pt x="121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1" y="58"/>
                  </a:lnTo>
                  <a:lnTo>
                    <a:pt x="121" y="56"/>
                  </a:lnTo>
                  <a:lnTo>
                    <a:pt x="120" y="55"/>
                  </a:lnTo>
                  <a:lnTo>
                    <a:pt x="120" y="52"/>
                  </a:lnTo>
                  <a:lnTo>
                    <a:pt x="118" y="51"/>
                  </a:lnTo>
                  <a:lnTo>
                    <a:pt x="118" y="50"/>
                  </a:lnTo>
                  <a:lnTo>
                    <a:pt x="117" y="49"/>
                  </a:lnTo>
                  <a:lnTo>
                    <a:pt x="116" y="48"/>
                  </a:lnTo>
                  <a:lnTo>
                    <a:pt x="115" y="46"/>
                  </a:lnTo>
                  <a:lnTo>
                    <a:pt x="114" y="45"/>
                  </a:lnTo>
                  <a:lnTo>
                    <a:pt x="113" y="44"/>
                  </a:lnTo>
                  <a:lnTo>
                    <a:pt x="111" y="43"/>
                  </a:lnTo>
                  <a:lnTo>
                    <a:pt x="110" y="42"/>
                  </a:lnTo>
                  <a:lnTo>
                    <a:pt x="109" y="41"/>
                  </a:lnTo>
                  <a:lnTo>
                    <a:pt x="108" y="41"/>
                  </a:lnTo>
                  <a:lnTo>
                    <a:pt x="107" y="40"/>
                  </a:lnTo>
                  <a:lnTo>
                    <a:pt x="105" y="40"/>
                  </a:lnTo>
                  <a:lnTo>
                    <a:pt x="103" y="38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9" y="38"/>
                  </a:lnTo>
                  <a:lnTo>
                    <a:pt x="96" y="38"/>
                  </a:lnTo>
                  <a:lnTo>
                    <a:pt x="95" y="38"/>
                  </a:lnTo>
                  <a:lnTo>
                    <a:pt x="94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90" y="40"/>
                  </a:lnTo>
                  <a:lnTo>
                    <a:pt x="88" y="40"/>
                  </a:lnTo>
                  <a:lnTo>
                    <a:pt x="87" y="41"/>
                  </a:lnTo>
                  <a:lnTo>
                    <a:pt x="85" y="42"/>
                  </a:lnTo>
                  <a:lnTo>
                    <a:pt x="84" y="42"/>
                  </a:lnTo>
                  <a:lnTo>
                    <a:pt x="83" y="43"/>
                  </a:lnTo>
                  <a:lnTo>
                    <a:pt x="82" y="44"/>
                  </a:lnTo>
                  <a:lnTo>
                    <a:pt x="79" y="46"/>
                  </a:lnTo>
                  <a:lnTo>
                    <a:pt x="78" y="48"/>
                  </a:lnTo>
                  <a:lnTo>
                    <a:pt x="77" y="49"/>
                  </a:lnTo>
                  <a:lnTo>
                    <a:pt x="76" y="50"/>
                  </a:lnTo>
                  <a:lnTo>
                    <a:pt x="75" y="52"/>
                  </a:lnTo>
                  <a:lnTo>
                    <a:pt x="73" y="53"/>
                  </a:lnTo>
                  <a:lnTo>
                    <a:pt x="72" y="56"/>
                  </a:lnTo>
                  <a:lnTo>
                    <a:pt x="72" y="58"/>
                  </a:lnTo>
                  <a:lnTo>
                    <a:pt x="71" y="60"/>
                  </a:lnTo>
                  <a:lnTo>
                    <a:pt x="70" y="63"/>
                  </a:lnTo>
                  <a:lnTo>
                    <a:pt x="70" y="65"/>
                  </a:lnTo>
                  <a:lnTo>
                    <a:pt x="69" y="67"/>
                  </a:lnTo>
                  <a:lnTo>
                    <a:pt x="68" y="71"/>
                  </a:lnTo>
                  <a:lnTo>
                    <a:pt x="25" y="63"/>
                  </a:lnTo>
                  <a:lnTo>
                    <a:pt x="27" y="58"/>
                  </a:lnTo>
                  <a:lnTo>
                    <a:pt x="29" y="53"/>
                  </a:lnTo>
                  <a:lnTo>
                    <a:pt x="30" y="50"/>
                  </a:lnTo>
                  <a:lnTo>
                    <a:pt x="32" y="45"/>
                  </a:lnTo>
                  <a:lnTo>
                    <a:pt x="33" y="42"/>
                  </a:lnTo>
                  <a:lnTo>
                    <a:pt x="35" y="38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41" y="29"/>
                  </a:lnTo>
                  <a:lnTo>
                    <a:pt x="43" y="27"/>
                  </a:lnTo>
                  <a:lnTo>
                    <a:pt x="46" y="25"/>
                  </a:lnTo>
                  <a:lnTo>
                    <a:pt x="47" y="22"/>
                  </a:lnTo>
                  <a:lnTo>
                    <a:pt x="52" y="18"/>
                  </a:lnTo>
                  <a:lnTo>
                    <a:pt x="55" y="15"/>
                  </a:lnTo>
                  <a:lnTo>
                    <a:pt x="60" y="12"/>
                  </a:lnTo>
                  <a:lnTo>
                    <a:pt x="63" y="10"/>
                  </a:lnTo>
                  <a:lnTo>
                    <a:pt x="68" y="7"/>
                  </a:lnTo>
                  <a:lnTo>
                    <a:pt x="72" y="5"/>
                  </a:lnTo>
                  <a:lnTo>
                    <a:pt x="76" y="4"/>
                  </a:lnTo>
                  <a:lnTo>
                    <a:pt x="80" y="3"/>
                  </a:lnTo>
                  <a:lnTo>
                    <a:pt x="86" y="2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6" y="2"/>
                  </a:lnTo>
                  <a:lnTo>
                    <a:pt x="121" y="2"/>
                  </a:lnTo>
                  <a:lnTo>
                    <a:pt x="124" y="3"/>
                  </a:lnTo>
                  <a:lnTo>
                    <a:pt x="129" y="5"/>
                  </a:lnTo>
                  <a:lnTo>
                    <a:pt x="132" y="6"/>
                  </a:lnTo>
                  <a:lnTo>
                    <a:pt x="137" y="8"/>
                  </a:lnTo>
                  <a:lnTo>
                    <a:pt x="140" y="11"/>
                  </a:lnTo>
                  <a:lnTo>
                    <a:pt x="143" y="13"/>
                  </a:lnTo>
                  <a:lnTo>
                    <a:pt x="146" y="17"/>
                  </a:lnTo>
                  <a:lnTo>
                    <a:pt x="148" y="20"/>
                  </a:lnTo>
                  <a:lnTo>
                    <a:pt x="152" y="22"/>
                  </a:lnTo>
                  <a:lnTo>
                    <a:pt x="154" y="26"/>
                  </a:lnTo>
                  <a:lnTo>
                    <a:pt x="156" y="29"/>
                  </a:lnTo>
                  <a:lnTo>
                    <a:pt x="159" y="33"/>
                  </a:lnTo>
                  <a:lnTo>
                    <a:pt x="160" y="36"/>
                  </a:lnTo>
                  <a:lnTo>
                    <a:pt x="162" y="40"/>
                  </a:lnTo>
                  <a:lnTo>
                    <a:pt x="163" y="43"/>
                  </a:lnTo>
                  <a:lnTo>
                    <a:pt x="164" y="48"/>
                  </a:lnTo>
                  <a:lnTo>
                    <a:pt x="166" y="51"/>
                  </a:lnTo>
                  <a:lnTo>
                    <a:pt x="166" y="55"/>
                  </a:lnTo>
                  <a:lnTo>
                    <a:pt x="166" y="59"/>
                  </a:lnTo>
                  <a:lnTo>
                    <a:pt x="166" y="64"/>
                  </a:lnTo>
                  <a:lnTo>
                    <a:pt x="166" y="66"/>
                  </a:lnTo>
                  <a:lnTo>
                    <a:pt x="166" y="70"/>
                  </a:lnTo>
                  <a:lnTo>
                    <a:pt x="166" y="72"/>
                  </a:lnTo>
                  <a:lnTo>
                    <a:pt x="164" y="75"/>
                  </a:lnTo>
                  <a:lnTo>
                    <a:pt x="164" y="78"/>
                  </a:lnTo>
                  <a:lnTo>
                    <a:pt x="163" y="81"/>
                  </a:lnTo>
                  <a:lnTo>
                    <a:pt x="162" y="83"/>
                  </a:lnTo>
                  <a:lnTo>
                    <a:pt x="161" y="87"/>
                  </a:lnTo>
                  <a:lnTo>
                    <a:pt x="160" y="89"/>
                  </a:lnTo>
                  <a:lnTo>
                    <a:pt x="159" y="91"/>
                  </a:lnTo>
                  <a:lnTo>
                    <a:pt x="158" y="94"/>
                  </a:lnTo>
                  <a:lnTo>
                    <a:pt x="155" y="97"/>
                  </a:lnTo>
                  <a:lnTo>
                    <a:pt x="154" y="99"/>
                  </a:lnTo>
                  <a:lnTo>
                    <a:pt x="152" y="102"/>
                  </a:lnTo>
                  <a:lnTo>
                    <a:pt x="149" y="104"/>
                  </a:lnTo>
                  <a:lnTo>
                    <a:pt x="147" y="105"/>
                  </a:lnTo>
                  <a:lnTo>
                    <a:pt x="145" y="108"/>
                  </a:lnTo>
                  <a:lnTo>
                    <a:pt x="143" y="110"/>
                  </a:lnTo>
                  <a:lnTo>
                    <a:pt x="140" y="111"/>
                  </a:lnTo>
                  <a:lnTo>
                    <a:pt x="137" y="113"/>
                  </a:lnTo>
                  <a:lnTo>
                    <a:pt x="135" y="114"/>
                  </a:lnTo>
                  <a:lnTo>
                    <a:pt x="132" y="116"/>
                  </a:lnTo>
                  <a:lnTo>
                    <a:pt x="129" y="117"/>
                  </a:lnTo>
                  <a:lnTo>
                    <a:pt x="125" y="119"/>
                  </a:lnTo>
                  <a:lnTo>
                    <a:pt x="129" y="120"/>
                  </a:lnTo>
                  <a:lnTo>
                    <a:pt x="131" y="121"/>
                  </a:lnTo>
                  <a:lnTo>
                    <a:pt x="133" y="123"/>
                  </a:lnTo>
                  <a:lnTo>
                    <a:pt x="135" y="125"/>
                  </a:lnTo>
                  <a:lnTo>
                    <a:pt x="137" y="126"/>
                  </a:lnTo>
                  <a:lnTo>
                    <a:pt x="139" y="128"/>
                  </a:lnTo>
                  <a:lnTo>
                    <a:pt x="140" y="129"/>
                  </a:lnTo>
                  <a:lnTo>
                    <a:pt x="143" y="132"/>
                  </a:lnTo>
                  <a:lnTo>
                    <a:pt x="144" y="134"/>
                  </a:lnTo>
                  <a:lnTo>
                    <a:pt x="145" y="136"/>
                  </a:lnTo>
                  <a:lnTo>
                    <a:pt x="146" y="139"/>
                  </a:lnTo>
                  <a:lnTo>
                    <a:pt x="147" y="141"/>
                  </a:lnTo>
                  <a:lnTo>
                    <a:pt x="148" y="142"/>
                  </a:lnTo>
                  <a:lnTo>
                    <a:pt x="149" y="144"/>
                  </a:lnTo>
                  <a:lnTo>
                    <a:pt x="151" y="147"/>
                  </a:lnTo>
                  <a:lnTo>
                    <a:pt x="152" y="149"/>
                  </a:lnTo>
                  <a:lnTo>
                    <a:pt x="152" y="151"/>
                  </a:lnTo>
                  <a:lnTo>
                    <a:pt x="153" y="154"/>
                  </a:lnTo>
                  <a:lnTo>
                    <a:pt x="153" y="156"/>
                  </a:lnTo>
                  <a:lnTo>
                    <a:pt x="154" y="158"/>
                  </a:lnTo>
                  <a:lnTo>
                    <a:pt x="154" y="161"/>
                  </a:lnTo>
                  <a:lnTo>
                    <a:pt x="154" y="163"/>
                  </a:lnTo>
                  <a:lnTo>
                    <a:pt x="154" y="165"/>
                  </a:lnTo>
                  <a:lnTo>
                    <a:pt x="154" y="167"/>
                  </a:lnTo>
                  <a:lnTo>
                    <a:pt x="154" y="171"/>
                  </a:lnTo>
                  <a:lnTo>
                    <a:pt x="154" y="176"/>
                  </a:lnTo>
                  <a:lnTo>
                    <a:pt x="153" y="180"/>
                  </a:lnTo>
                  <a:lnTo>
                    <a:pt x="153" y="184"/>
                  </a:lnTo>
                  <a:lnTo>
                    <a:pt x="152" y="188"/>
                  </a:lnTo>
                  <a:lnTo>
                    <a:pt x="149" y="193"/>
                  </a:lnTo>
                  <a:lnTo>
                    <a:pt x="148" y="196"/>
                  </a:lnTo>
                  <a:lnTo>
                    <a:pt x="146" y="200"/>
                  </a:lnTo>
                  <a:lnTo>
                    <a:pt x="144" y="204"/>
                  </a:lnTo>
                  <a:lnTo>
                    <a:pt x="141" y="208"/>
                  </a:lnTo>
                  <a:lnTo>
                    <a:pt x="139" y="211"/>
                  </a:lnTo>
                  <a:lnTo>
                    <a:pt x="136" y="216"/>
                  </a:lnTo>
                  <a:lnTo>
                    <a:pt x="132" y="220"/>
                  </a:lnTo>
                  <a:lnTo>
                    <a:pt x="128" y="225"/>
                  </a:lnTo>
                  <a:lnTo>
                    <a:pt x="123" y="229"/>
                  </a:lnTo>
                  <a:lnTo>
                    <a:pt x="118" y="233"/>
                  </a:lnTo>
                  <a:lnTo>
                    <a:pt x="114" y="235"/>
                  </a:lnTo>
                  <a:lnTo>
                    <a:pt x="108" y="239"/>
                  </a:lnTo>
                  <a:lnTo>
                    <a:pt x="103" y="241"/>
                  </a:lnTo>
                  <a:lnTo>
                    <a:pt x="98" y="243"/>
                  </a:lnTo>
                  <a:lnTo>
                    <a:pt x="92" y="245"/>
                  </a:lnTo>
                  <a:lnTo>
                    <a:pt x="85" y="246"/>
                  </a:lnTo>
                  <a:lnTo>
                    <a:pt x="79" y="246"/>
                  </a:lnTo>
                  <a:lnTo>
                    <a:pt x="72" y="247"/>
                  </a:lnTo>
                  <a:lnTo>
                    <a:pt x="68" y="246"/>
                  </a:lnTo>
                  <a:lnTo>
                    <a:pt x="63" y="246"/>
                  </a:lnTo>
                  <a:lnTo>
                    <a:pt x="58" y="246"/>
                  </a:lnTo>
                  <a:lnTo>
                    <a:pt x="54" y="245"/>
                  </a:lnTo>
                  <a:lnTo>
                    <a:pt x="49" y="243"/>
                  </a:lnTo>
                  <a:lnTo>
                    <a:pt x="46" y="242"/>
                  </a:lnTo>
                  <a:lnTo>
                    <a:pt x="41" y="240"/>
                  </a:lnTo>
                  <a:lnTo>
                    <a:pt x="38" y="239"/>
                  </a:lnTo>
                  <a:lnTo>
                    <a:pt x="34" y="237"/>
                  </a:lnTo>
                  <a:lnTo>
                    <a:pt x="30" y="234"/>
                  </a:lnTo>
                  <a:lnTo>
                    <a:pt x="26" y="232"/>
                  </a:lnTo>
                  <a:lnTo>
                    <a:pt x="23" y="230"/>
                  </a:lnTo>
                  <a:lnTo>
                    <a:pt x="20" y="226"/>
                  </a:lnTo>
                  <a:lnTo>
                    <a:pt x="17" y="223"/>
                  </a:lnTo>
                  <a:lnTo>
                    <a:pt x="15" y="219"/>
                  </a:lnTo>
                  <a:lnTo>
                    <a:pt x="12" y="216"/>
                  </a:lnTo>
                  <a:lnTo>
                    <a:pt x="10" y="212"/>
                  </a:lnTo>
                  <a:lnTo>
                    <a:pt x="8" y="208"/>
                  </a:lnTo>
                  <a:lnTo>
                    <a:pt x="7" y="204"/>
                  </a:lnTo>
                  <a:lnTo>
                    <a:pt x="4" y="200"/>
                  </a:lnTo>
                  <a:lnTo>
                    <a:pt x="3" y="195"/>
                  </a:lnTo>
                  <a:lnTo>
                    <a:pt x="2" y="189"/>
                  </a:lnTo>
                  <a:lnTo>
                    <a:pt x="1" y="185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25" name="Freeform 192"/>
            <p:cNvSpPr>
              <a:spLocks noEditPoints="1"/>
            </p:cNvSpPr>
            <p:nvPr/>
          </p:nvSpPr>
          <p:spPr bwMode="auto">
            <a:xfrm>
              <a:off x="237" y="2680"/>
              <a:ext cx="82" cy="123"/>
            </a:xfrm>
            <a:custGeom>
              <a:avLst/>
              <a:gdLst>
                <a:gd name="T0" fmla="*/ 0 w 165"/>
                <a:gd name="T1" fmla="*/ 1 h 247"/>
                <a:gd name="T2" fmla="*/ 0 w 165"/>
                <a:gd name="T3" fmla="*/ 0 h 247"/>
                <a:gd name="T4" fmla="*/ 0 w 165"/>
                <a:gd name="T5" fmla="*/ 0 h 247"/>
                <a:gd name="T6" fmla="*/ 0 w 165"/>
                <a:gd name="T7" fmla="*/ 0 h 247"/>
                <a:gd name="T8" fmla="*/ 0 w 165"/>
                <a:gd name="T9" fmla="*/ 0 h 247"/>
                <a:gd name="T10" fmla="*/ 0 w 165"/>
                <a:gd name="T11" fmla="*/ 0 h 247"/>
                <a:gd name="T12" fmla="*/ 0 w 165"/>
                <a:gd name="T13" fmla="*/ 0 h 247"/>
                <a:gd name="T14" fmla="*/ 0 w 165"/>
                <a:gd name="T15" fmla="*/ 0 h 247"/>
                <a:gd name="T16" fmla="*/ 0 w 165"/>
                <a:gd name="T17" fmla="*/ 0 h 247"/>
                <a:gd name="T18" fmla="*/ 0 w 165"/>
                <a:gd name="T19" fmla="*/ 0 h 247"/>
                <a:gd name="T20" fmla="*/ 1 w 165"/>
                <a:gd name="T21" fmla="*/ 0 h 247"/>
                <a:gd name="T22" fmla="*/ 1 w 165"/>
                <a:gd name="T23" fmla="*/ 0 h 247"/>
                <a:gd name="T24" fmla="*/ 1 w 165"/>
                <a:gd name="T25" fmla="*/ 0 h 247"/>
                <a:gd name="T26" fmla="*/ 1 w 165"/>
                <a:gd name="T27" fmla="*/ 0 h 247"/>
                <a:gd name="T28" fmla="*/ 1 w 165"/>
                <a:gd name="T29" fmla="*/ 0 h 247"/>
                <a:gd name="T30" fmla="*/ 1 w 165"/>
                <a:gd name="T31" fmla="*/ 0 h 247"/>
                <a:gd name="T32" fmla="*/ 1 w 165"/>
                <a:gd name="T33" fmla="*/ 0 h 247"/>
                <a:gd name="T34" fmla="*/ 1 w 165"/>
                <a:gd name="T35" fmla="*/ 1 h 247"/>
                <a:gd name="T36" fmla="*/ 1 w 165"/>
                <a:gd name="T37" fmla="*/ 1 h 247"/>
                <a:gd name="T38" fmla="*/ 1 w 165"/>
                <a:gd name="T39" fmla="*/ 1 h 247"/>
                <a:gd name="T40" fmla="*/ 0 w 165"/>
                <a:gd name="T41" fmla="*/ 1 h 247"/>
                <a:gd name="T42" fmla="*/ 0 w 165"/>
                <a:gd name="T43" fmla="*/ 1 h 247"/>
                <a:gd name="T44" fmla="*/ 0 w 165"/>
                <a:gd name="T45" fmla="*/ 1 h 247"/>
                <a:gd name="T46" fmla="*/ 0 w 165"/>
                <a:gd name="T47" fmla="*/ 1 h 247"/>
                <a:gd name="T48" fmla="*/ 0 w 165"/>
                <a:gd name="T49" fmla="*/ 1 h 247"/>
                <a:gd name="T50" fmla="*/ 0 w 165"/>
                <a:gd name="T51" fmla="*/ 1 h 247"/>
                <a:gd name="T52" fmla="*/ 0 w 165"/>
                <a:gd name="T53" fmla="*/ 1 h 247"/>
                <a:gd name="T54" fmla="*/ 0 w 165"/>
                <a:gd name="T55" fmla="*/ 1 h 247"/>
                <a:gd name="T56" fmla="*/ 0 w 165"/>
                <a:gd name="T57" fmla="*/ 1 h 247"/>
                <a:gd name="T58" fmla="*/ 0 w 165"/>
                <a:gd name="T59" fmla="*/ 1 h 247"/>
                <a:gd name="T60" fmla="*/ 0 w 165"/>
                <a:gd name="T61" fmla="*/ 1 h 247"/>
                <a:gd name="T62" fmla="*/ 0 w 165"/>
                <a:gd name="T63" fmla="*/ 1 h 247"/>
                <a:gd name="T64" fmla="*/ 0 w 165"/>
                <a:gd name="T65" fmla="*/ 1 h 247"/>
                <a:gd name="T66" fmla="*/ 0 w 165"/>
                <a:gd name="T67" fmla="*/ 1 h 247"/>
                <a:gd name="T68" fmla="*/ 0 w 165"/>
                <a:gd name="T69" fmla="*/ 1 h 247"/>
                <a:gd name="T70" fmla="*/ 0 w 165"/>
                <a:gd name="T71" fmla="*/ 1 h 247"/>
                <a:gd name="T72" fmla="*/ 0 w 165"/>
                <a:gd name="T73" fmla="*/ 1 h 247"/>
                <a:gd name="T74" fmla="*/ 0 w 165"/>
                <a:gd name="T75" fmla="*/ 1 h 247"/>
                <a:gd name="T76" fmla="*/ 0 w 165"/>
                <a:gd name="T77" fmla="*/ 1 h 247"/>
                <a:gd name="T78" fmla="*/ 0 w 165"/>
                <a:gd name="T79" fmla="*/ 1 h 247"/>
                <a:gd name="T80" fmla="*/ 0 w 165"/>
                <a:gd name="T81" fmla="*/ 1 h 247"/>
                <a:gd name="T82" fmla="*/ 0 w 165"/>
                <a:gd name="T83" fmla="*/ 1 h 247"/>
                <a:gd name="T84" fmla="*/ 0 w 165"/>
                <a:gd name="T85" fmla="*/ 1 h 247"/>
                <a:gd name="T86" fmla="*/ 0 w 165"/>
                <a:gd name="T87" fmla="*/ 0 h 247"/>
                <a:gd name="T88" fmla="*/ 0 w 165"/>
                <a:gd name="T89" fmla="*/ 0 h 247"/>
                <a:gd name="T90" fmla="*/ 0 w 165"/>
                <a:gd name="T91" fmla="*/ 0 h 247"/>
                <a:gd name="T92" fmla="*/ 0 w 165"/>
                <a:gd name="T93" fmla="*/ 0 h 247"/>
                <a:gd name="T94" fmla="*/ 0 w 165"/>
                <a:gd name="T95" fmla="*/ 0 h 247"/>
                <a:gd name="T96" fmla="*/ 0 w 165"/>
                <a:gd name="T97" fmla="*/ 0 h 247"/>
                <a:gd name="T98" fmla="*/ 0 w 165"/>
                <a:gd name="T99" fmla="*/ 0 h 247"/>
                <a:gd name="T100" fmla="*/ 0 w 165"/>
                <a:gd name="T101" fmla="*/ 0 h 247"/>
                <a:gd name="T102" fmla="*/ 0 w 165"/>
                <a:gd name="T103" fmla="*/ 0 h 247"/>
                <a:gd name="T104" fmla="*/ 0 w 165"/>
                <a:gd name="T105" fmla="*/ 0 h 247"/>
                <a:gd name="T106" fmla="*/ 0 w 165"/>
                <a:gd name="T107" fmla="*/ 0 h 247"/>
                <a:gd name="T108" fmla="*/ 0 w 165"/>
                <a:gd name="T109" fmla="*/ 0 h 247"/>
                <a:gd name="T110" fmla="*/ 0 w 165"/>
                <a:gd name="T111" fmla="*/ 0 h 247"/>
                <a:gd name="T112" fmla="*/ 0 w 165"/>
                <a:gd name="T113" fmla="*/ 0 h 247"/>
                <a:gd name="T114" fmla="*/ 0 w 165"/>
                <a:gd name="T115" fmla="*/ 0 h 247"/>
                <a:gd name="T116" fmla="*/ 0 w 165"/>
                <a:gd name="T117" fmla="*/ 1 h 247"/>
                <a:gd name="T118" fmla="*/ 0 w 165"/>
                <a:gd name="T119" fmla="*/ 1 h 247"/>
                <a:gd name="T120" fmla="*/ 0 w 165"/>
                <a:gd name="T121" fmla="*/ 1 h 2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5"/>
                <a:gd name="T184" fmla="*/ 0 h 247"/>
                <a:gd name="T185" fmla="*/ 165 w 165"/>
                <a:gd name="T186" fmla="*/ 247 h 2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5" h="247">
                  <a:moveTo>
                    <a:pt x="0" y="164"/>
                  </a:moveTo>
                  <a:lnTo>
                    <a:pt x="1" y="157"/>
                  </a:lnTo>
                  <a:lnTo>
                    <a:pt x="1" y="151"/>
                  </a:lnTo>
                  <a:lnTo>
                    <a:pt x="1" y="146"/>
                  </a:lnTo>
                  <a:lnTo>
                    <a:pt x="3" y="140"/>
                  </a:lnTo>
                  <a:lnTo>
                    <a:pt x="3" y="133"/>
                  </a:lnTo>
                  <a:lnTo>
                    <a:pt x="4" y="127"/>
                  </a:lnTo>
                  <a:lnTo>
                    <a:pt x="5" y="121"/>
                  </a:lnTo>
                  <a:lnTo>
                    <a:pt x="6" y="114"/>
                  </a:lnTo>
                  <a:lnTo>
                    <a:pt x="7" y="109"/>
                  </a:lnTo>
                  <a:lnTo>
                    <a:pt x="8" y="102"/>
                  </a:lnTo>
                  <a:lnTo>
                    <a:pt x="11" y="96"/>
                  </a:lnTo>
                  <a:lnTo>
                    <a:pt x="12" y="90"/>
                  </a:lnTo>
                  <a:lnTo>
                    <a:pt x="15" y="82"/>
                  </a:lnTo>
                  <a:lnTo>
                    <a:pt x="17" y="75"/>
                  </a:lnTo>
                  <a:lnTo>
                    <a:pt x="20" y="68"/>
                  </a:lnTo>
                  <a:lnTo>
                    <a:pt x="23" y="63"/>
                  </a:lnTo>
                  <a:lnTo>
                    <a:pt x="26" y="56"/>
                  </a:lnTo>
                  <a:lnTo>
                    <a:pt x="29" y="50"/>
                  </a:lnTo>
                  <a:lnTo>
                    <a:pt x="32" y="45"/>
                  </a:lnTo>
                  <a:lnTo>
                    <a:pt x="36" y="40"/>
                  </a:lnTo>
                  <a:lnTo>
                    <a:pt x="38" y="35"/>
                  </a:lnTo>
                  <a:lnTo>
                    <a:pt x="42" y="30"/>
                  </a:lnTo>
                  <a:lnTo>
                    <a:pt x="45" y="27"/>
                  </a:lnTo>
                  <a:lnTo>
                    <a:pt x="49" y="23"/>
                  </a:lnTo>
                  <a:lnTo>
                    <a:pt x="53" y="19"/>
                  </a:lnTo>
                  <a:lnTo>
                    <a:pt x="57" y="15"/>
                  </a:lnTo>
                  <a:lnTo>
                    <a:pt x="61" y="13"/>
                  </a:lnTo>
                  <a:lnTo>
                    <a:pt x="65" y="10"/>
                  </a:lnTo>
                  <a:lnTo>
                    <a:pt x="69" y="7"/>
                  </a:lnTo>
                  <a:lnTo>
                    <a:pt x="74" y="5"/>
                  </a:lnTo>
                  <a:lnTo>
                    <a:pt x="79" y="4"/>
                  </a:lnTo>
                  <a:lnTo>
                    <a:pt x="82" y="3"/>
                  </a:lnTo>
                  <a:lnTo>
                    <a:pt x="87" y="2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4" y="2"/>
                  </a:lnTo>
                  <a:lnTo>
                    <a:pt x="119" y="3"/>
                  </a:lnTo>
                  <a:lnTo>
                    <a:pt x="122" y="4"/>
                  </a:lnTo>
                  <a:lnTo>
                    <a:pt x="127" y="5"/>
                  </a:lnTo>
                  <a:lnTo>
                    <a:pt x="130" y="7"/>
                  </a:lnTo>
                  <a:lnTo>
                    <a:pt x="134" y="10"/>
                  </a:lnTo>
                  <a:lnTo>
                    <a:pt x="137" y="12"/>
                  </a:lnTo>
                  <a:lnTo>
                    <a:pt x="141" y="15"/>
                  </a:lnTo>
                  <a:lnTo>
                    <a:pt x="144" y="18"/>
                  </a:lnTo>
                  <a:lnTo>
                    <a:pt x="147" y="22"/>
                  </a:lnTo>
                  <a:lnTo>
                    <a:pt x="150" y="26"/>
                  </a:lnTo>
                  <a:lnTo>
                    <a:pt x="152" y="29"/>
                  </a:lnTo>
                  <a:lnTo>
                    <a:pt x="156" y="34"/>
                  </a:lnTo>
                  <a:lnTo>
                    <a:pt x="157" y="37"/>
                  </a:lnTo>
                  <a:lnTo>
                    <a:pt x="159" y="42"/>
                  </a:lnTo>
                  <a:lnTo>
                    <a:pt x="162" y="48"/>
                  </a:lnTo>
                  <a:lnTo>
                    <a:pt x="163" y="52"/>
                  </a:lnTo>
                  <a:lnTo>
                    <a:pt x="164" y="58"/>
                  </a:lnTo>
                  <a:lnTo>
                    <a:pt x="165" y="64"/>
                  </a:lnTo>
                  <a:lnTo>
                    <a:pt x="165" y="70"/>
                  </a:lnTo>
                  <a:lnTo>
                    <a:pt x="165" y="76"/>
                  </a:lnTo>
                  <a:lnTo>
                    <a:pt x="165" y="83"/>
                  </a:lnTo>
                  <a:lnTo>
                    <a:pt x="165" y="89"/>
                  </a:lnTo>
                  <a:lnTo>
                    <a:pt x="165" y="95"/>
                  </a:lnTo>
                  <a:lnTo>
                    <a:pt x="165" y="102"/>
                  </a:lnTo>
                  <a:lnTo>
                    <a:pt x="164" y="108"/>
                  </a:lnTo>
                  <a:lnTo>
                    <a:pt x="164" y="114"/>
                  </a:lnTo>
                  <a:lnTo>
                    <a:pt x="163" y="121"/>
                  </a:lnTo>
                  <a:lnTo>
                    <a:pt x="162" y="127"/>
                  </a:lnTo>
                  <a:lnTo>
                    <a:pt x="160" y="134"/>
                  </a:lnTo>
                  <a:lnTo>
                    <a:pt x="158" y="141"/>
                  </a:lnTo>
                  <a:lnTo>
                    <a:pt x="157" y="148"/>
                  </a:lnTo>
                  <a:lnTo>
                    <a:pt x="155" y="155"/>
                  </a:lnTo>
                  <a:lnTo>
                    <a:pt x="152" y="162"/>
                  </a:lnTo>
                  <a:lnTo>
                    <a:pt x="150" y="167"/>
                  </a:lnTo>
                  <a:lnTo>
                    <a:pt x="148" y="174"/>
                  </a:lnTo>
                  <a:lnTo>
                    <a:pt x="145" y="180"/>
                  </a:lnTo>
                  <a:lnTo>
                    <a:pt x="143" y="187"/>
                  </a:lnTo>
                  <a:lnTo>
                    <a:pt x="140" y="193"/>
                  </a:lnTo>
                  <a:lnTo>
                    <a:pt x="136" y="197"/>
                  </a:lnTo>
                  <a:lnTo>
                    <a:pt x="134" y="203"/>
                  </a:lnTo>
                  <a:lnTo>
                    <a:pt x="130" y="208"/>
                  </a:lnTo>
                  <a:lnTo>
                    <a:pt x="127" y="212"/>
                  </a:lnTo>
                  <a:lnTo>
                    <a:pt x="123" y="217"/>
                  </a:lnTo>
                  <a:lnTo>
                    <a:pt x="120" y="220"/>
                  </a:lnTo>
                  <a:lnTo>
                    <a:pt x="115" y="225"/>
                  </a:lnTo>
                  <a:lnTo>
                    <a:pt x="112" y="229"/>
                  </a:lnTo>
                  <a:lnTo>
                    <a:pt x="109" y="231"/>
                  </a:lnTo>
                  <a:lnTo>
                    <a:pt x="105" y="234"/>
                  </a:lnTo>
                  <a:lnTo>
                    <a:pt x="100" y="237"/>
                  </a:lnTo>
                  <a:lnTo>
                    <a:pt x="97" y="239"/>
                  </a:lnTo>
                  <a:lnTo>
                    <a:pt x="92" y="241"/>
                  </a:lnTo>
                  <a:lnTo>
                    <a:pt x="88" y="242"/>
                  </a:lnTo>
                  <a:lnTo>
                    <a:pt x="83" y="243"/>
                  </a:lnTo>
                  <a:lnTo>
                    <a:pt x="80" y="245"/>
                  </a:lnTo>
                  <a:lnTo>
                    <a:pt x="75" y="246"/>
                  </a:lnTo>
                  <a:lnTo>
                    <a:pt x="70" y="246"/>
                  </a:lnTo>
                  <a:lnTo>
                    <a:pt x="65" y="247"/>
                  </a:lnTo>
                  <a:lnTo>
                    <a:pt x="61" y="246"/>
                  </a:lnTo>
                  <a:lnTo>
                    <a:pt x="57" y="246"/>
                  </a:lnTo>
                  <a:lnTo>
                    <a:pt x="52" y="245"/>
                  </a:lnTo>
                  <a:lnTo>
                    <a:pt x="47" y="243"/>
                  </a:lnTo>
                  <a:lnTo>
                    <a:pt x="44" y="242"/>
                  </a:lnTo>
                  <a:lnTo>
                    <a:pt x="39" y="241"/>
                  </a:lnTo>
                  <a:lnTo>
                    <a:pt x="36" y="239"/>
                  </a:lnTo>
                  <a:lnTo>
                    <a:pt x="32" y="237"/>
                  </a:lnTo>
                  <a:lnTo>
                    <a:pt x="29" y="234"/>
                  </a:lnTo>
                  <a:lnTo>
                    <a:pt x="26" y="231"/>
                  </a:lnTo>
                  <a:lnTo>
                    <a:pt x="22" y="229"/>
                  </a:lnTo>
                  <a:lnTo>
                    <a:pt x="19" y="225"/>
                  </a:lnTo>
                  <a:lnTo>
                    <a:pt x="16" y="220"/>
                  </a:lnTo>
                  <a:lnTo>
                    <a:pt x="14" y="217"/>
                  </a:lnTo>
                  <a:lnTo>
                    <a:pt x="11" y="212"/>
                  </a:lnTo>
                  <a:lnTo>
                    <a:pt x="9" y="209"/>
                  </a:lnTo>
                  <a:lnTo>
                    <a:pt x="7" y="204"/>
                  </a:lnTo>
                  <a:lnTo>
                    <a:pt x="5" y="199"/>
                  </a:lnTo>
                  <a:lnTo>
                    <a:pt x="4" y="194"/>
                  </a:lnTo>
                  <a:lnTo>
                    <a:pt x="3" y="188"/>
                  </a:lnTo>
                  <a:lnTo>
                    <a:pt x="1" y="182"/>
                  </a:lnTo>
                  <a:lnTo>
                    <a:pt x="1" y="177"/>
                  </a:lnTo>
                  <a:lnTo>
                    <a:pt x="1" y="170"/>
                  </a:lnTo>
                  <a:lnTo>
                    <a:pt x="0" y="164"/>
                  </a:lnTo>
                  <a:close/>
                  <a:moveTo>
                    <a:pt x="44" y="174"/>
                  </a:moveTo>
                  <a:lnTo>
                    <a:pt x="45" y="177"/>
                  </a:lnTo>
                  <a:lnTo>
                    <a:pt x="45" y="180"/>
                  </a:lnTo>
                  <a:lnTo>
                    <a:pt x="45" y="182"/>
                  </a:lnTo>
                  <a:lnTo>
                    <a:pt x="45" y="185"/>
                  </a:lnTo>
                  <a:lnTo>
                    <a:pt x="46" y="187"/>
                  </a:lnTo>
                  <a:lnTo>
                    <a:pt x="46" y="189"/>
                  </a:lnTo>
                  <a:lnTo>
                    <a:pt x="47" y="192"/>
                  </a:lnTo>
                  <a:lnTo>
                    <a:pt x="47" y="194"/>
                  </a:lnTo>
                  <a:lnTo>
                    <a:pt x="49" y="195"/>
                  </a:lnTo>
                  <a:lnTo>
                    <a:pt x="50" y="197"/>
                  </a:lnTo>
                  <a:lnTo>
                    <a:pt x="51" y="199"/>
                  </a:lnTo>
                  <a:lnTo>
                    <a:pt x="51" y="201"/>
                  </a:lnTo>
                  <a:lnTo>
                    <a:pt x="52" y="202"/>
                  </a:lnTo>
                  <a:lnTo>
                    <a:pt x="53" y="203"/>
                  </a:lnTo>
                  <a:lnTo>
                    <a:pt x="54" y="204"/>
                  </a:lnTo>
                  <a:lnTo>
                    <a:pt x="56" y="204"/>
                  </a:lnTo>
                  <a:lnTo>
                    <a:pt x="57" y="205"/>
                  </a:lnTo>
                  <a:lnTo>
                    <a:pt x="58" y="207"/>
                  </a:lnTo>
                  <a:lnTo>
                    <a:pt x="59" y="207"/>
                  </a:lnTo>
                  <a:lnTo>
                    <a:pt x="61" y="208"/>
                  </a:lnTo>
                  <a:lnTo>
                    <a:pt x="62" y="208"/>
                  </a:lnTo>
                  <a:lnTo>
                    <a:pt x="64" y="208"/>
                  </a:lnTo>
                  <a:lnTo>
                    <a:pt x="65" y="208"/>
                  </a:lnTo>
                  <a:lnTo>
                    <a:pt x="66" y="209"/>
                  </a:lnTo>
                  <a:lnTo>
                    <a:pt x="68" y="208"/>
                  </a:lnTo>
                  <a:lnTo>
                    <a:pt x="70" y="208"/>
                  </a:lnTo>
                  <a:lnTo>
                    <a:pt x="73" y="208"/>
                  </a:lnTo>
                  <a:lnTo>
                    <a:pt x="75" y="207"/>
                  </a:lnTo>
                  <a:lnTo>
                    <a:pt x="76" y="207"/>
                  </a:lnTo>
                  <a:lnTo>
                    <a:pt x="79" y="205"/>
                  </a:lnTo>
                  <a:lnTo>
                    <a:pt x="81" y="204"/>
                  </a:lnTo>
                  <a:lnTo>
                    <a:pt x="82" y="203"/>
                  </a:lnTo>
                  <a:lnTo>
                    <a:pt x="84" y="202"/>
                  </a:lnTo>
                  <a:lnTo>
                    <a:pt x="85" y="201"/>
                  </a:lnTo>
                  <a:lnTo>
                    <a:pt x="88" y="199"/>
                  </a:lnTo>
                  <a:lnTo>
                    <a:pt x="89" y="197"/>
                  </a:lnTo>
                  <a:lnTo>
                    <a:pt x="91" y="194"/>
                  </a:lnTo>
                  <a:lnTo>
                    <a:pt x="94" y="190"/>
                  </a:lnTo>
                  <a:lnTo>
                    <a:pt x="96" y="187"/>
                  </a:lnTo>
                  <a:lnTo>
                    <a:pt x="98" y="182"/>
                  </a:lnTo>
                  <a:lnTo>
                    <a:pt x="99" y="178"/>
                  </a:lnTo>
                  <a:lnTo>
                    <a:pt x="102" y="172"/>
                  </a:lnTo>
                  <a:lnTo>
                    <a:pt x="104" y="167"/>
                  </a:lnTo>
                  <a:lnTo>
                    <a:pt x="105" y="161"/>
                  </a:lnTo>
                  <a:lnTo>
                    <a:pt x="107" y="155"/>
                  </a:lnTo>
                  <a:lnTo>
                    <a:pt x="109" y="148"/>
                  </a:lnTo>
                  <a:lnTo>
                    <a:pt x="111" y="140"/>
                  </a:lnTo>
                  <a:lnTo>
                    <a:pt x="112" y="133"/>
                  </a:lnTo>
                  <a:lnTo>
                    <a:pt x="114" y="126"/>
                  </a:lnTo>
                  <a:lnTo>
                    <a:pt x="115" y="120"/>
                  </a:lnTo>
                  <a:lnTo>
                    <a:pt x="117" y="114"/>
                  </a:lnTo>
                  <a:lnTo>
                    <a:pt x="117" y="109"/>
                  </a:lnTo>
                  <a:lnTo>
                    <a:pt x="118" y="103"/>
                  </a:lnTo>
                  <a:lnTo>
                    <a:pt x="119" y="98"/>
                  </a:lnTo>
                  <a:lnTo>
                    <a:pt x="119" y="94"/>
                  </a:lnTo>
                  <a:lnTo>
                    <a:pt x="120" y="89"/>
                  </a:lnTo>
                  <a:lnTo>
                    <a:pt x="120" y="84"/>
                  </a:lnTo>
                  <a:lnTo>
                    <a:pt x="120" y="80"/>
                  </a:lnTo>
                  <a:lnTo>
                    <a:pt x="120" y="76"/>
                  </a:lnTo>
                  <a:lnTo>
                    <a:pt x="120" y="73"/>
                  </a:lnTo>
                  <a:lnTo>
                    <a:pt x="120" y="70"/>
                  </a:lnTo>
                  <a:lnTo>
                    <a:pt x="120" y="66"/>
                  </a:lnTo>
                  <a:lnTo>
                    <a:pt x="120" y="64"/>
                  </a:lnTo>
                  <a:lnTo>
                    <a:pt x="120" y="61"/>
                  </a:lnTo>
                  <a:lnTo>
                    <a:pt x="120" y="59"/>
                  </a:lnTo>
                  <a:lnTo>
                    <a:pt x="119" y="57"/>
                  </a:lnTo>
                  <a:lnTo>
                    <a:pt x="119" y="55"/>
                  </a:lnTo>
                  <a:lnTo>
                    <a:pt x="118" y="52"/>
                  </a:lnTo>
                  <a:lnTo>
                    <a:pt x="118" y="51"/>
                  </a:lnTo>
                  <a:lnTo>
                    <a:pt x="117" y="49"/>
                  </a:lnTo>
                  <a:lnTo>
                    <a:pt x="115" y="48"/>
                  </a:lnTo>
                  <a:lnTo>
                    <a:pt x="114" y="46"/>
                  </a:lnTo>
                  <a:lnTo>
                    <a:pt x="114" y="44"/>
                  </a:lnTo>
                  <a:lnTo>
                    <a:pt x="113" y="43"/>
                  </a:lnTo>
                  <a:lnTo>
                    <a:pt x="112" y="42"/>
                  </a:lnTo>
                  <a:lnTo>
                    <a:pt x="111" y="42"/>
                  </a:lnTo>
                  <a:lnTo>
                    <a:pt x="110" y="41"/>
                  </a:lnTo>
                  <a:lnTo>
                    <a:pt x="107" y="40"/>
                  </a:lnTo>
                  <a:lnTo>
                    <a:pt x="106" y="40"/>
                  </a:lnTo>
                  <a:lnTo>
                    <a:pt x="105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4" y="38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8" y="41"/>
                  </a:lnTo>
                  <a:lnTo>
                    <a:pt x="87" y="42"/>
                  </a:lnTo>
                  <a:lnTo>
                    <a:pt x="84" y="43"/>
                  </a:lnTo>
                  <a:lnTo>
                    <a:pt x="83" y="44"/>
                  </a:lnTo>
                  <a:lnTo>
                    <a:pt x="81" y="45"/>
                  </a:lnTo>
                  <a:lnTo>
                    <a:pt x="80" y="48"/>
                  </a:lnTo>
                  <a:lnTo>
                    <a:pt x="77" y="50"/>
                  </a:lnTo>
                  <a:lnTo>
                    <a:pt x="76" y="52"/>
                  </a:lnTo>
                  <a:lnTo>
                    <a:pt x="74" y="56"/>
                  </a:lnTo>
                  <a:lnTo>
                    <a:pt x="72" y="60"/>
                  </a:lnTo>
                  <a:lnTo>
                    <a:pt x="69" y="65"/>
                  </a:lnTo>
                  <a:lnTo>
                    <a:pt x="67" y="70"/>
                  </a:lnTo>
                  <a:lnTo>
                    <a:pt x="65" y="74"/>
                  </a:lnTo>
                  <a:lnTo>
                    <a:pt x="64" y="80"/>
                  </a:lnTo>
                  <a:lnTo>
                    <a:pt x="61" y="86"/>
                  </a:lnTo>
                  <a:lnTo>
                    <a:pt x="59" y="91"/>
                  </a:lnTo>
                  <a:lnTo>
                    <a:pt x="58" y="97"/>
                  </a:lnTo>
                  <a:lnTo>
                    <a:pt x="56" y="104"/>
                  </a:lnTo>
                  <a:lnTo>
                    <a:pt x="53" y="112"/>
                  </a:lnTo>
                  <a:lnTo>
                    <a:pt x="52" y="118"/>
                  </a:lnTo>
                  <a:lnTo>
                    <a:pt x="51" y="124"/>
                  </a:lnTo>
                  <a:lnTo>
                    <a:pt x="50" y="129"/>
                  </a:lnTo>
                  <a:lnTo>
                    <a:pt x="49" y="135"/>
                  </a:lnTo>
                  <a:lnTo>
                    <a:pt x="47" y="141"/>
                  </a:lnTo>
                  <a:lnTo>
                    <a:pt x="46" y="147"/>
                  </a:lnTo>
                  <a:lnTo>
                    <a:pt x="46" y="151"/>
                  </a:lnTo>
                  <a:lnTo>
                    <a:pt x="45" y="156"/>
                  </a:lnTo>
                  <a:lnTo>
                    <a:pt x="45" y="161"/>
                  </a:lnTo>
                  <a:lnTo>
                    <a:pt x="45" y="165"/>
                  </a:lnTo>
                  <a:lnTo>
                    <a:pt x="45" y="170"/>
                  </a:lnTo>
                  <a:lnTo>
                    <a:pt x="44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26" name="Freeform 193"/>
            <p:cNvSpPr>
              <a:spLocks noEditPoints="1"/>
            </p:cNvSpPr>
            <p:nvPr/>
          </p:nvSpPr>
          <p:spPr bwMode="auto">
            <a:xfrm>
              <a:off x="145" y="3033"/>
              <a:ext cx="86" cy="120"/>
            </a:xfrm>
            <a:custGeom>
              <a:avLst/>
              <a:gdLst>
                <a:gd name="T0" fmla="*/ 0 w 173"/>
                <a:gd name="T1" fmla="*/ 1 h 241"/>
                <a:gd name="T2" fmla="*/ 0 w 173"/>
                <a:gd name="T3" fmla="*/ 1 h 241"/>
                <a:gd name="T4" fmla="*/ 0 w 173"/>
                <a:gd name="T5" fmla="*/ 1 h 241"/>
                <a:gd name="T6" fmla="*/ 1 w 173"/>
                <a:gd name="T7" fmla="*/ 0 h 241"/>
                <a:gd name="T8" fmla="*/ 1 w 173"/>
                <a:gd name="T9" fmla="*/ 0 h 241"/>
                <a:gd name="T10" fmla="*/ 1 w 173"/>
                <a:gd name="T11" fmla="*/ 1 h 241"/>
                <a:gd name="T12" fmla="*/ 1 w 173"/>
                <a:gd name="T13" fmla="*/ 1 h 241"/>
                <a:gd name="T14" fmla="*/ 1 w 173"/>
                <a:gd name="T15" fmla="*/ 1 h 241"/>
                <a:gd name="T16" fmla="*/ 1 w 173"/>
                <a:gd name="T17" fmla="*/ 1 h 241"/>
                <a:gd name="T18" fmla="*/ 0 w 173"/>
                <a:gd name="T19" fmla="*/ 1 h 241"/>
                <a:gd name="T20" fmla="*/ 0 w 173"/>
                <a:gd name="T21" fmla="*/ 1 h 241"/>
                <a:gd name="T22" fmla="*/ 0 w 173"/>
                <a:gd name="T23" fmla="*/ 1 h 241"/>
                <a:gd name="T24" fmla="*/ 0 w 173"/>
                <a:gd name="T25" fmla="*/ 1 h 241"/>
                <a:gd name="T26" fmla="*/ 0 w 173"/>
                <a:gd name="T27" fmla="*/ 1 h 241"/>
                <a:gd name="T28" fmla="*/ 0 w 173"/>
                <a:gd name="T29" fmla="*/ 0 h 241"/>
                <a:gd name="T30" fmla="*/ 0 w 173"/>
                <a:gd name="T31" fmla="*/ 1 h 241"/>
                <a:gd name="T32" fmla="*/ 0 w 173"/>
                <a:gd name="T33" fmla="*/ 1 h 241"/>
                <a:gd name="T34" fmla="*/ 0 w 173"/>
                <a:gd name="T35" fmla="*/ 1 h 2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241"/>
                <a:gd name="T56" fmla="*/ 173 w 173"/>
                <a:gd name="T57" fmla="*/ 241 h 2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241">
                  <a:moveTo>
                    <a:pt x="92" y="192"/>
                  </a:moveTo>
                  <a:lnTo>
                    <a:pt x="0" y="192"/>
                  </a:lnTo>
                  <a:lnTo>
                    <a:pt x="8" y="153"/>
                  </a:lnTo>
                  <a:lnTo>
                    <a:pt x="134" y="0"/>
                  </a:lnTo>
                  <a:lnTo>
                    <a:pt x="173" y="0"/>
                  </a:lnTo>
                  <a:lnTo>
                    <a:pt x="143" y="153"/>
                  </a:lnTo>
                  <a:lnTo>
                    <a:pt x="172" y="153"/>
                  </a:lnTo>
                  <a:lnTo>
                    <a:pt x="163" y="192"/>
                  </a:lnTo>
                  <a:lnTo>
                    <a:pt x="135" y="192"/>
                  </a:lnTo>
                  <a:lnTo>
                    <a:pt x="124" y="241"/>
                  </a:lnTo>
                  <a:lnTo>
                    <a:pt x="82" y="241"/>
                  </a:lnTo>
                  <a:lnTo>
                    <a:pt x="92" y="192"/>
                  </a:lnTo>
                  <a:close/>
                  <a:moveTo>
                    <a:pt x="100" y="153"/>
                  </a:moveTo>
                  <a:lnTo>
                    <a:pt x="115" y="77"/>
                  </a:lnTo>
                  <a:lnTo>
                    <a:pt x="54" y="153"/>
                  </a:lnTo>
                  <a:lnTo>
                    <a:pt x="100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27" name="Freeform 194"/>
            <p:cNvSpPr>
              <a:spLocks noEditPoints="1"/>
            </p:cNvSpPr>
            <p:nvPr/>
          </p:nvSpPr>
          <p:spPr bwMode="auto">
            <a:xfrm>
              <a:off x="241" y="3032"/>
              <a:ext cx="83" cy="123"/>
            </a:xfrm>
            <a:custGeom>
              <a:avLst/>
              <a:gdLst>
                <a:gd name="T0" fmla="*/ 1 w 166"/>
                <a:gd name="T1" fmla="*/ 1 h 247"/>
                <a:gd name="T2" fmla="*/ 1 w 166"/>
                <a:gd name="T3" fmla="*/ 0 h 247"/>
                <a:gd name="T4" fmla="*/ 1 w 166"/>
                <a:gd name="T5" fmla="*/ 0 h 247"/>
                <a:gd name="T6" fmla="*/ 1 w 166"/>
                <a:gd name="T7" fmla="*/ 0 h 247"/>
                <a:gd name="T8" fmla="*/ 1 w 166"/>
                <a:gd name="T9" fmla="*/ 0 h 247"/>
                <a:gd name="T10" fmla="*/ 1 w 166"/>
                <a:gd name="T11" fmla="*/ 0 h 247"/>
                <a:gd name="T12" fmla="*/ 1 w 166"/>
                <a:gd name="T13" fmla="*/ 0 h 247"/>
                <a:gd name="T14" fmla="*/ 1 w 166"/>
                <a:gd name="T15" fmla="*/ 0 h 247"/>
                <a:gd name="T16" fmla="*/ 1 w 166"/>
                <a:gd name="T17" fmla="*/ 0 h 247"/>
                <a:gd name="T18" fmla="*/ 1 w 166"/>
                <a:gd name="T19" fmla="*/ 0 h 247"/>
                <a:gd name="T20" fmla="*/ 1 w 166"/>
                <a:gd name="T21" fmla="*/ 0 h 247"/>
                <a:gd name="T22" fmla="*/ 1 w 166"/>
                <a:gd name="T23" fmla="*/ 0 h 247"/>
                <a:gd name="T24" fmla="*/ 1 w 166"/>
                <a:gd name="T25" fmla="*/ 0 h 247"/>
                <a:gd name="T26" fmla="*/ 1 w 166"/>
                <a:gd name="T27" fmla="*/ 0 h 247"/>
                <a:gd name="T28" fmla="*/ 1 w 166"/>
                <a:gd name="T29" fmla="*/ 0 h 247"/>
                <a:gd name="T30" fmla="*/ 1 w 166"/>
                <a:gd name="T31" fmla="*/ 0 h 247"/>
                <a:gd name="T32" fmla="*/ 1 w 166"/>
                <a:gd name="T33" fmla="*/ 0 h 247"/>
                <a:gd name="T34" fmla="*/ 1 w 166"/>
                <a:gd name="T35" fmla="*/ 1 h 247"/>
                <a:gd name="T36" fmla="*/ 1 w 166"/>
                <a:gd name="T37" fmla="*/ 1 h 247"/>
                <a:gd name="T38" fmla="*/ 1 w 166"/>
                <a:gd name="T39" fmla="*/ 1 h 247"/>
                <a:gd name="T40" fmla="*/ 1 w 166"/>
                <a:gd name="T41" fmla="*/ 1 h 247"/>
                <a:gd name="T42" fmla="*/ 1 w 166"/>
                <a:gd name="T43" fmla="*/ 1 h 247"/>
                <a:gd name="T44" fmla="*/ 1 w 166"/>
                <a:gd name="T45" fmla="*/ 1 h 247"/>
                <a:gd name="T46" fmla="*/ 1 w 166"/>
                <a:gd name="T47" fmla="*/ 1 h 247"/>
                <a:gd name="T48" fmla="*/ 1 w 166"/>
                <a:gd name="T49" fmla="*/ 1 h 247"/>
                <a:gd name="T50" fmla="*/ 1 w 166"/>
                <a:gd name="T51" fmla="*/ 1 h 247"/>
                <a:gd name="T52" fmla="*/ 1 w 166"/>
                <a:gd name="T53" fmla="*/ 1 h 247"/>
                <a:gd name="T54" fmla="*/ 1 w 166"/>
                <a:gd name="T55" fmla="*/ 1 h 247"/>
                <a:gd name="T56" fmla="*/ 1 w 166"/>
                <a:gd name="T57" fmla="*/ 1 h 247"/>
                <a:gd name="T58" fmla="*/ 1 w 166"/>
                <a:gd name="T59" fmla="*/ 1 h 247"/>
                <a:gd name="T60" fmla="*/ 1 w 166"/>
                <a:gd name="T61" fmla="*/ 1 h 247"/>
                <a:gd name="T62" fmla="*/ 1 w 166"/>
                <a:gd name="T63" fmla="*/ 1 h 247"/>
                <a:gd name="T64" fmla="*/ 1 w 166"/>
                <a:gd name="T65" fmla="*/ 1 h 247"/>
                <a:gd name="T66" fmla="*/ 1 w 166"/>
                <a:gd name="T67" fmla="*/ 1 h 247"/>
                <a:gd name="T68" fmla="*/ 1 w 166"/>
                <a:gd name="T69" fmla="*/ 1 h 247"/>
                <a:gd name="T70" fmla="*/ 1 w 166"/>
                <a:gd name="T71" fmla="*/ 1 h 247"/>
                <a:gd name="T72" fmla="*/ 1 w 166"/>
                <a:gd name="T73" fmla="*/ 1 h 247"/>
                <a:gd name="T74" fmla="*/ 1 w 166"/>
                <a:gd name="T75" fmla="*/ 1 h 247"/>
                <a:gd name="T76" fmla="*/ 1 w 166"/>
                <a:gd name="T77" fmla="*/ 1 h 247"/>
                <a:gd name="T78" fmla="*/ 1 w 166"/>
                <a:gd name="T79" fmla="*/ 1 h 247"/>
                <a:gd name="T80" fmla="*/ 1 w 166"/>
                <a:gd name="T81" fmla="*/ 1 h 247"/>
                <a:gd name="T82" fmla="*/ 1 w 166"/>
                <a:gd name="T83" fmla="*/ 1 h 247"/>
                <a:gd name="T84" fmla="*/ 1 w 166"/>
                <a:gd name="T85" fmla="*/ 1 h 247"/>
                <a:gd name="T86" fmla="*/ 1 w 166"/>
                <a:gd name="T87" fmla="*/ 0 h 247"/>
                <a:gd name="T88" fmla="*/ 1 w 166"/>
                <a:gd name="T89" fmla="*/ 0 h 247"/>
                <a:gd name="T90" fmla="*/ 1 w 166"/>
                <a:gd name="T91" fmla="*/ 0 h 247"/>
                <a:gd name="T92" fmla="*/ 1 w 166"/>
                <a:gd name="T93" fmla="*/ 0 h 247"/>
                <a:gd name="T94" fmla="*/ 1 w 166"/>
                <a:gd name="T95" fmla="*/ 0 h 247"/>
                <a:gd name="T96" fmla="*/ 1 w 166"/>
                <a:gd name="T97" fmla="*/ 0 h 247"/>
                <a:gd name="T98" fmla="*/ 1 w 166"/>
                <a:gd name="T99" fmla="*/ 0 h 247"/>
                <a:gd name="T100" fmla="*/ 1 w 166"/>
                <a:gd name="T101" fmla="*/ 0 h 247"/>
                <a:gd name="T102" fmla="*/ 1 w 166"/>
                <a:gd name="T103" fmla="*/ 0 h 247"/>
                <a:gd name="T104" fmla="*/ 1 w 166"/>
                <a:gd name="T105" fmla="*/ 0 h 247"/>
                <a:gd name="T106" fmla="*/ 1 w 166"/>
                <a:gd name="T107" fmla="*/ 0 h 247"/>
                <a:gd name="T108" fmla="*/ 1 w 166"/>
                <a:gd name="T109" fmla="*/ 0 h 247"/>
                <a:gd name="T110" fmla="*/ 1 w 166"/>
                <a:gd name="T111" fmla="*/ 0 h 247"/>
                <a:gd name="T112" fmla="*/ 1 w 166"/>
                <a:gd name="T113" fmla="*/ 0 h 247"/>
                <a:gd name="T114" fmla="*/ 1 w 166"/>
                <a:gd name="T115" fmla="*/ 0 h 247"/>
                <a:gd name="T116" fmla="*/ 1 w 166"/>
                <a:gd name="T117" fmla="*/ 1 h 247"/>
                <a:gd name="T118" fmla="*/ 1 w 166"/>
                <a:gd name="T119" fmla="*/ 1 h 247"/>
                <a:gd name="T120" fmla="*/ 1 w 166"/>
                <a:gd name="T121" fmla="*/ 1 h 2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6"/>
                <a:gd name="T184" fmla="*/ 0 h 247"/>
                <a:gd name="T185" fmla="*/ 166 w 166"/>
                <a:gd name="T186" fmla="*/ 247 h 2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6" h="247">
                  <a:moveTo>
                    <a:pt x="0" y="164"/>
                  </a:moveTo>
                  <a:lnTo>
                    <a:pt x="1" y="157"/>
                  </a:lnTo>
                  <a:lnTo>
                    <a:pt x="1" y="151"/>
                  </a:lnTo>
                  <a:lnTo>
                    <a:pt x="1" y="146"/>
                  </a:lnTo>
                  <a:lnTo>
                    <a:pt x="3" y="140"/>
                  </a:lnTo>
                  <a:lnTo>
                    <a:pt x="3" y="133"/>
                  </a:lnTo>
                  <a:lnTo>
                    <a:pt x="4" y="127"/>
                  </a:lnTo>
                  <a:lnTo>
                    <a:pt x="5" y="121"/>
                  </a:lnTo>
                  <a:lnTo>
                    <a:pt x="6" y="114"/>
                  </a:lnTo>
                  <a:lnTo>
                    <a:pt x="8" y="109"/>
                  </a:lnTo>
                  <a:lnTo>
                    <a:pt x="9" y="102"/>
                  </a:lnTo>
                  <a:lnTo>
                    <a:pt x="12" y="96"/>
                  </a:lnTo>
                  <a:lnTo>
                    <a:pt x="13" y="90"/>
                  </a:lnTo>
                  <a:lnTo>
                    <a:pt x="16" y="82"/>
                  </a:lnTo>
                  <a:lnTo>
                    <a:pt x="19" y="75"/>
                  </a:lnTo>
                  <a:lnTo>
                    <a:pt x="21" y="68"/>
                  </a:lnTo>
                  <a:lnTo>
                    <a:pt x="23" y="63"/>
                  </a:lnTo>
                  <a:lnTo>
                    <a:pt x="27" y="56"/>
                  </a:lnTo>
                  <a:lnTo>
                    <a:pt x="30" y="50"/>
                  </a:lnTo>
                  <a:lnTo>
                    <a:pt x="33" y="45"/>
                  </a:lnTo>
                  <a:lnTo>
                    <a:pt x="36" y="40"/>
                  </a:lnTo>
                  <a:lnTo>
                    <a:pt x="39" y="35"/>
                  </a:lnTo>
                  <a:lnTo>
                    <a:pt x="43" y="30"/>
                  </a:lnTo>
                  <a:lnTo>
                    <a:pt x="46" y="27"/>
                  </a:lnTo>
                  <a:lnTo>
                    <a:pt x="50" y="23"/>
                  </a:lnTo>
                  <a:lnTo>
                    <a:pt x="54" y="19"/>
                  </a:lnTo>
                  <a:lnTo>
                    <a:pt x="58" y="15"/>
                  </a:lnTo>
                  <a:lnTo>
                    <a:pt x="62" y="13"/>
                  </a:lnTo>
                  <a:lnTo>
                    <a:pt x="66" y="10"/>
                  </a:lnTo>
                  <a:lnTo>
                    <a:pt x="71" y="7"/>
                  </a:lnTo>
                  <a:lnTo>
                    <a:pt x="75" y="5"/>
                  </a:lnTo>
                  <a:lnTo>
                    <a:pt x="79" y="4"/>
                  </a:lnTo>
                  <a:lnTo>
                    <a:pt x="83" y="3"/>
                  </a:lnTo>
                  <a:lnTo>
                    <a:pt x="88" y="1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4" y="1"/>
                  </a:lnTo>
                  <a:lnTo>
                    <a:pt x="119" y="3"/>
                  </a:lnTo>
                  <a:lnTo>
                    <a:pt x="124" y="4"/>
                  </a:lnTo>
                  <a:lnTo>
                    <a:pt x="127" y="5"/>
                  </a:lnTo>
                  <a:lnTo>
                    <a:pt x="132" y="7"/>
                  </a:lnTo>
                  <a:lnTo>
                    <a:pt x="135" y="10"/>
                  </a:lnTo>
                  <a:lnTo>
                    <a:pt x="139" y="12"/>
                  </a:lnTo>
                  <a:lnTo>
                    <a:pt x="142" y="15"/>
                  </a:lnTo>
                  <a:lnTo>
                    <a:pt x="145" y="18"/>
                  </a:lnTo>
                  <a:lnTo>
                    <a:pt x="148" y="22"/>
                  </a:lnTo>
                  <a:lnTo>
                    <a:pt x="151" y="26"/>
                  </a:lnTo>
                  <a:lnTo>
                    <a:pt x="154" y="29"/>
                  </a:lnTo>
                  <a:lnTo>
                    <a:pt x="157" y="34"/>
                  </a:lnTo>
                  <a:lnTo>
                    <a:pt x="158" y="37"/>
                  </a:lnTo>
                  <a:lnTo>
                    <a:pt x="160" y="42"/>
                  </a:lnTo>
                  <a:lnTo>
                    <a:pt x="163" y="48"/>
                  </a:lnTo>
                  <a:lnTo>
                    <a:pt x="164" y="52"/>
                  </a:lnTo>
                  <a:lnTo>
                    <a:pt x="165" y="58"/>
                  </a:lnTo>
                  <a:lnTo>
                    <a:pt x="166" y="64"/>
                  </a:lnTo>
                  <a:lnTo>
                    <a:pt x="166" y="69"/>
                  </a:lnTo>
                  <a:lnTo>
                    <a:pt x="166" y="76"/>
                  </a:lnTo>
                  <a:lnTo>
                    <a:pt x="166" y="83"/>
                  </a:lnTo>
                  <a:lnTo>
                    <a:pt x="166" y="89"/>
                  </a:lnTo>
                  <a:lnTo>
                    <a:pt x="166" y="95"/>
                  </a:lnTo>
                  <a:lnTo>
                    <a:pt x="166" y="102"/>
                  </a:lnTo>
                  <a:lnTo>
                    <a:pt x="165" y="107"/>
                  </a:lnTo>
                  <a:lnTo>
                    <a:pt x="164" y="114"/>
                  </a:lnTo>
                  <a:lnTo>
                    <a:pt x="163" y="121"/>
                  </a:lnTo>
                  <a:lnTo>
                    <a:pt x="162" y="127"/>
                  </a:lnTo>
                  <a:lnTo>
                    <a:pt x="160" y="134"/>
                  </a:lnTo>
                  <a:lnTo>
                    <a:pt x="159" y="141"/>
                  </a:lnTo>
                  <a:lnTo>
                    <a:pt x="157" y="148"/>
                  </a:lnTo>
                  <a:lnTo>
                    <a:pt x="155" y="155"/>
                  </a:lnTo>
                  <a:lnTo>
                    <a:pt x="152" y="162"/>
                  </a:lnTo>
                  <a:lnTo>
                    <a:pt x="151" y="167"/>
                  </a:lnTo>
                  <a:lnTo>
                    <a:pt x="149" y="174"/>
                  </a:lnTo>
                  <a:lnTo>
                    <a:pt x="145" y="180"/>
                  </a:lnTo>
                  <a:lnTo>
                    <a:pt x="143" y="187"/>
                  </a:lnTo>
                  <a:lnTo>
                    <a:pt x="141" y="193"/>
                  </a:lnTo>
                  <a:lnTo>
                    <a:pt x="137" y="197"/>
                  </a:lnTo>
                  <a:lnTo>
                    <a:pt x="135" y="203"/>
                  </a:lnTo>
                  <a:lnTo>
                    <a:pt x="132" y="208"/>
                  </a:lnTo>
                  <a:lnTo>
                    <a:pt x="128" y="212"/>
                  </a:lnTo>
                  <a:lnTo>
                    <a:pt x="125" y="217"/>
                  </a:lnTo>
                  <a:lnTo>
                    <a:pt x="121" y="220"/>
                  </a:lnTo>
                  <a:lnTo>
                    <a:pt x="117" y="225"/>
                  </a:lnTo>
                  <a:lnTo>
                    <a:pt x="113" y="228"/>
                  </a:lnTo>
                  <a:lnTo>
                    <a:pt x="110" y="231"/>
                  </a:lnTo>
                  <a:lnTo>
                    <a:pt x="105" y="234"/>
                  </a:lnTo>
                  <a:lnTo>
                    <a:pt x="102" y="237"/>
                  </a:lnTo>
                  <a:lnTo>
                    <a:pt x="97" y="239"/>
                  </a:lnTo>
                  <a:lnTo>
                    <a:pt x="92" y="241"/>
                  </a:lnTo>
                  <a:lnTo>
                    <a:pt x="89" y="242"/>
                  </a:lnTo>
                  <a:lnTo>
                    <a:pt x="84" y="243"/>
                  </a:lnTo>
                  <a:lnTo>
                    <a:pt x="80" y="245"/>
                  </a:lnTo>
                  <a:lnTo>
                    <a:pt x="75" y="246"/>
                  </a:lnTo>
                  <a:lnTo>
                    <a:pt x="71" y="246"/>
                  </a:lnTo>
                  <a:lnTo>
                    <a:pt x="66" y="247"/>
                  </a:lnTo>
                  <a:lnTo>
                    <a:pt x="61" y="246"/>
                  </a:lnTo>
                  <a:lnTo>
                    <a:pt x="57" y="246"/>
                  </a:lnTo>
                  <a:lnTo>
                    <a:pt x="53" y="245"/>
                  </a:lnTo>
                  <a:lnTo>
                    <a:pt x="49" y="243"/>
                  </a:lnTo>
                  <a:lnTo>
                    <a:pt x="44" y="242"/>
                  </a:lnTo>
                  <a:lnTo>
                    <a:pt x="41" y="241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9" y="234"/>
                  </a:lnTo>
                  <a:lnTo>
                    <a:pt x="26" y="231"/>
                  </a:lnTo>
                  <a:lnTo>
                    <a:pt x="22" y="228"/>
                  </a:lnTo>
                  <a:lnTo>
                    <a:pt x="19" y="225"/>
                  </a:lnTo>
                  <a:lnTo>
                    <a:pt x="16" y="220"/>
                  </a:lnTo>
                  <a:lnTo>
                    <a:pt x="14" y="217"/>
                  </a:lnTo>
                  <a:lnTo>
                    <a:pt x="11" y="212"/>
                  </a:lnTo>
                  <a:lnTo>
                    <a:pt x="9" y="209"/>
                  </a:lnTo>
                  <a:lnTo>
                    <a:pt x="7" y="204"/>
                  </a:lnTo>
                  <a:lnTo>
                    <a:pt x="5" y="198"/>
                  </a:lnTo>
                  <a:lnTo>
                    <a:pt x="4" y="194"/>
                  </a:lnTo>
                  <a:lnTo>
                    <a:pt x="3" y="188"/>
                  </a:lnTo>
                  <a:lnTo>
                    <a:pt x="1" y="182"/>
                  </a:lnTo>
                  <a:lnTo>
                    <a:pt x="1" y="177"/>
                  </a:lnTo>
                  <a:lnTo>
                    <a:pt x="1" y="170"/>
                  </a:lnTo>
                  <a:lnTo>
                    <a:pt x="0" y="164"/>
                  </a:lnTo>
                  <a:close/>
                  <a:moveTo>
                    <a:pt x="45" y="174"/>
                  </a:moveTo>
                  <a:lnTo>
                    <a:pt x="46" y="177"/>
                  </a:lnTo>
                  <a:lnTo>
                    <a:pt x="46" y="180"/>
                  </a:lnTo>
                  <a:lnTo>
                    <a:pt x="46" y="182"/>
                  </a:lnTo>
                  <a:lnTo>
                    <a:pt x="46" y="185"/>
                  </a:lnTo>
                  <a:lnTo>
                    <a:pt x="46" y="187"/>
                  </a:lnTo>
                  <a:lnTo>
                    <a:pt x="48" y="189"/>
                  </a:lnTo>
                  <a:lnTo>
                    <a:pt x="48" y="192"/>
                  </a:lnTo>
                  <a:lnTo>
                    <a:pt x="49" y="194"/>
                  </a:lnTo>
                  <a:lnTo>
                    <a:pt x="49" y="195"/>
                  </a:lnTo>
                  <a:lnTo>
                    <a:pt x="50" y="197"/>
                  </a:lnTo>
                  <a:lnTo>
                    <a:pt x="51" y="198"/>
                  </a:lnTo>
                  <a:lnTo>
                    <a:pt x="51" y="201"/>
                  </a:lnTo>
                  <a:lnTo>
                    <a:pt x="53" y="202"/>
                  </a:lnTo>
                  <a:lnTo>
                    <a:pt x="54" y="203"/>
                  </a:lnTo>
                  <a:lnTo>
                    <a:pt x="56" y="204"/>
                  </a:lnTo>
                  <a:lnTo>
                    <a:pt x="57" y="204"/>
                  </a:lnTo>
                  <a:lnTo>
                    <a:pt x="58" y="205"/>
                  </a:lnTo>
                  <a:lnTo>
                    <a:pt x="59" y="207"/>
                  </a:lnTo>
                  <a:lnTo>
                    <a:pt x="60" y="207"/>
                  </a:lnTo>
                  <a:lnTo>
                    <a:pt x="61" y="208"/>
                  </a:lnTo>
                  <a:lnTo>
                    <a:pt x="64" y="208"/>
                  </a:lnTo>
                  <a:lnTo>
                    <a:pt x="65" y="208"/>
                  </a:lnTo>
                  <a:lnTo>
                    <a:pt x="66" y="208"/>
                  </a:lnTo>
                  <a:lnTo>
                    <a:pt x="67" y="209"/>
                  </a:lnTo>
                  <a:lnTo>
                    <a:pt x="69" y="208"/>
                  </a:lnTo>
                  <a:lnTo>
                    <a:pt x="72" y="208"/>
                  </a:lnTo>
                  <a:lnTo>
                    <a:pt x="74" y="208"/>
                  </a:lnTo>
                  <a:lnTo>
                    <a:pt x="76" y="207"/>
                  </a:lnTo>
                  <a:lnTo>
                    <a:pt x="77" y="207"/>
                  </a:lnTo>
                  <a:lnTo>
                    <a:pt x="80" y="205"/>
                  </a:lnTo>
                  <a:lnTo>
                    <a:pt x="81" y="204"/>
                  </a:lnTo>
                  <a:lnTo>
                    <a:pt x="83" y="203"/>
                  </a:lnTo>
                  <a:lnTo>
                    <a:pt x="84" y="201"/>
                  </a:lnTo>
                  <a:lnTo>
                    <a:pt x="87" y="200"/>
                  </a:lnTo>
                  <a:lnTo>
                    <a:pt x="88" y="197"/>
                  </a:lnTo>
                  <a:lnTo>
                    <a:pt x="89" y="196"/>
                  </a:lnTo>
                  <a:lnTo>
                    <a:pt x="91" y="193"/>
                  </a:lnTo>
                  <a:lnTo>
                    <a:pt x="94" y="189"/>
                  </a:lnTo>
                  <a:lnTo>
                    <a:pt x="96" y="186"/>
                  </a:lnTo>
                  <a:lnTo>
                    <a:pt x="98" y="181"/>
                  </a:lnTo>
                  <a:lnTo>
                    <a:pt x="101" y="177"/>
                  </a:lnTo>
                  <a:lnTo>
                    <a:pt x="103" y="172"/>
                  </a:lnTo>
                  <a:lnTo>
                    <a:pt x="104" y="166"/>
                  </a:lnTo>
                  <a:lnTo>
                    <a:pt x="106" y="160"/>
                  </a:lnTo>
                  <a:lnTo>
                    <a:pt x="109" y="154"/>
                  </a:lnTo>
                  <a:lnTo>
                    <a:pt x="110" y="147"/>
                  </a:lnTo>
                  <a:lnTo>
                    <a:pt x="112" y="140"/>
                  </a:lnTo>
                  <a:lnTo>
                    <a:pt x="113" y="133"/>
                  </a:lnTo>
                  <a:lnTo>
                    <a:pt x="115" y="126"/>
                  </a:lnTo>
                  <a:lnTo>
                    <a:pt x="117" y="120"/>
                  </a:lnTo>
                  <a:lnTo>
                    <a:pt x="118" y="114"/>
                  </a:lnTo>
                  <a:lnTo>
                    <a:pt x="118" y="109"/>
                  </a:lnTo>
                  <a:lnTo>
                    <a:pt x="119" y="103"/>
                  </a:lnTo>
                  <a:lnTo>
                    <a:pt x="120" y="98"/>
                  </a:lnTo>
                  <a:lnTo>
                    <a:pt x="120" y="93"/>
                  </a:lnTo>
                  <a:lnTo>
                    <a:pt x="121" y="88"/>
                  </a:lnTo>
                  <a:lnTo>
                    <a:pt x="121" y="83"/>
                  </a:lnTo>
                  <a:lnTo>
                    <a:pt x="121" y="80"/>
                  </a:lnTo>
                  <a:lnTo>
                    <a:pt x="121" y="75"/>
                  </a:lnTo>
                  <a:lnTo>
                    <a:pt x="121" y="72"/>
                  </a:lnTo>
                  <a:lnTo>
                    <a:pt x="121" y="68"/>
                  </a:lnTo>
                  <a:lnTo>
                    <a:pt x="121" y="66"/>
                  </a:lnTo>
                  <a:lnTo>
                    <a:pt x="121" y="63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0" y="56"/>
                  </a:lnTo>
                  <a:lnTo>
                    <a:pt x="120" y="54"/>
                  </a:lnTo>
                  <a:lnTo>
                    <a:pt x="119" y="52"/>
                  </a:lnTo>
                  <a:lnTo>
                    <a:pt x="119" y="50"/>
                  </a:lnTo>
                  <a:lnTo>
                    <a:pt x="118" y="49"/>
                  </a:lnTo>
                  <a:lnTo>
                    <a:pt x="117" y="48"/>
                  </a:lnTo>
                  <a:lnTo>
                    <a:pt x="115" y="46"/>
                  </a:lnTo>
                  <a:lnTo>
                    <a:pt x="114" y="44"/>
                  </a:lnTo>
                  <a:lnTo>
                    <a:pt x="113" y="43"/>
                  </a:lnTo>
                  <a:lnTo>
                    <a:pt x="112" y="42"/>
                  </a:lnTo>
                  <a:lnTo>
                    <a:pt x="111" y="42"/>
                  </a:lnTo>
                  <a:lnTo>
                    <a:pt x="110" y="41"/>
                  </a:lnTo>
                  <a:lnTo>
                    <a:pt x="109" y="40"/>
                  </a:lnTo>
                  <a:lnTo>
                    <a:pt x="107" y="40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3" y="38"/>
                  </a:lnTo>
                  <a:lnTo>
                    <a:pt x="102" y="38"/>
                  </a:lnTo>
                  <a:lnTo>
                    <a:pt x="99" y="38"/>
                  </a:lnTo>
                  <a:lnTo>
                    <a:pt x="98" y="38"/>
                  </a:lnTo>
                  <a:lnTo>
                    <a:pt x="96" y="38"/>
                  </a:lnTo>
                  <a:lnTo>
                    <a:pt x="94" y="38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8" y="41"/>
                  </a:lnTo>
                  <a:lnTo>
                    <a:pt x="87" y="42"/>
                  </a:lnTo>
                  <a:lnTo>
                    <a:pt x="84" y="43"/>
                  </a:lnTo>
                  <a:lnTo>
                    <a:pt x="83" y="44"/>
                  </a:lnTo>
                  <a:lnTo>
                    <a:pt x="81" y="45"/>
                  </a:lnTo>
                  <a:lnTo>
                    <a:pt x="80" y="48"/>
                  </a:lnTo>
                  <a:lnTo>
                    <a:pt x="77" y="50"/>
                  </a:lnTo>
                  <a:lnTo>
                    <a:pt x="76" y="52"/>
                  </a:lnTo>
                  <a:lnTo>
                    <a:pt x="74" y="56"/>
                  </a:lnTo>
                  <a:lnTo>
                    <a:pt x="72" y="60"/>
                  </a:lnTo>
                  <a:lnTo>
                    <a:pt x="69" y="64"/>
                  </a:lnTo>
                  <a:lnTo>
                    <a:pt x="67" y="68"/>
                  </a:lnTo>
                  <a:lnTo>
                    <a:pt x="65" y="74"/>
                  </a:lnTo>
                  <a:lnTo>
                    <a:pt x="64" y="79"/>
                  </a:lnTo>
                  <a:lnTo>
                    <a:pt x="61" y="84"/>
                  </a:lnTo>
                  <a:lnTo>
                    <a:pt x="59" y="91"/>
                  </a:lnTo>
                  <a:lnTo>
                    <a:pt x="58" y="97"/>
                  </a:lnTo>
                  <a:lnTo>
                    <a:pt x="56" y="104"/>
                  </a:lnTo>
                  <a:lnTo>
                    <a:pt x="53" y="112"/>
                  </a:lnTo>
                  <a:lnTo>
                    <a:pt x="52" y="118"/>
                  </a:lnTo>
                  <a:lnTo>
                    <a:pt x="51" y="124"/>
                  </a:lnTo>
                  <a:lnTo>
                    <a:pt x="50" y="129"/>
                  </a:lnTo>
                  <a:lnTo>
                    <a:pt x="50" y="135"/>
                  </a:lnTo>
                  <a:lnTo>
                    <a:pt x="49" y="141"/>
                  </a:lnTo>
                  <a:lnTo>
                    <a:pt x="48" y="147"/>
                  </a:lnTo>
                  <a:lnTo>
                    <a:pt x="48" y="151"/>
                  </a:lnTo>
                  <a:lnTo>
                    <a:pt x="46" y="156"/>
                  </a:lnTo>
                  <a:lnTo>
                    <a:pt x="46" y="160"/>
                  </a:lnTo>
                  <a:lnTo>
                    <a:pt x="46" y="165"/>
                  </a:lnTo>
                  <a:lnTo>
                    <a:pt x="46" y="170"/>
                  </a:lnTo>
                  <a:lnTo>
                    <a:pt x="45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28" name="Freeform 195"/>
            <p:cNvSpPr>
              <a:spLocks/>
            </p:cNvSpPr>
            <p:nvPr/>
          </p:nvSpPr>
          <p:spPr bwMode="auto">
            <a:xfrm>
              <a:off x="135" y="3494"/>
              <a:ext cx="83" cy="120"/>
            </a:xfrm>
            <a:custGeom>
              <a:avLst/>
              <a:gdLst>
                <a:gd name="T0" fmla="*/ 0 w 167"/>
                <a:gd name="T1" fmla="*/ 1 h 241"/>
                <a:gd name="T2" fmla="*/ 0 w 167"/>
                <a:gd name="T3" fmla="*/ 1 h 241"/>
                <a:gd name="T4" fmla="*/ 0 w 167"/>
                <a:gd name="T5" fmla="*/ 1 h 241"/>
                <a:gd name="T6" fmla="*/ 0 w 167"/>
                <a:gd name="T7" fmla="*/ 1 h 241"/>
                <a:gd name="T8" fmla="*/ 0 w 167"/>
                <a:gd name="T9" fmla="*/ 1 h 241"/>
                <a:gd name="T10" fmla="*/ 0 w 167"/>
                <a:gd name="T11" fmla="*/ 1 h 241"/>
                <a:gd name="T12" fmla="*/ 0 w 167"/>
                <a:gd name="T13" fmla="*/ 1 h 241"/>
                <a:gd name="T14" fmla="*/ 0 w 167"/>
                <a:gd name="T15" fmla="*/ 1 h 241"/>
                <a:gd name="T16" fmla="*/ 0 w 167"/>
                <a:gd name="T17" fmla="*/ 1 h 241"/>
                <a:gd name="T18" fmla="*/ 0 w 167"/>
                <a:gd name="T19" fmla="*/ 1 h 241"/>
                <a:gd name="T20" fmla="*/ 0 w 167"/>
                <a:gd name="T21" fmla="*/ 1 h 241"/>
                <a:gd name="T22" fmla="*/ 0 w 167"/>
                <a:gd name="T23" fmla="*/ 1 h 241"/>
                <a:gd name="T24" fmla="*/ 0 w 167"/>
                <a:gd name="T25" fmla="*/ 1 h 241"/>
                <a:gd name="T26" fmla="*/ 0 w 167"/>
                <a:gd name="T27" fmla="*/ 1 h 241"/>
                <a:gd name="T28" fmla="*/ 0 w 167"/>
                <a:gd name="T29" fmla="*/ 1 h 241"/>
                <a:gd name="T30" fmla="*/ 0 w 167"/>
                <a:gd name="T31" fmla="*/ 1 h 241"/>
                <a:gd name="T32" fmla="*/ 0 w 167"/>
                <a:gd name="T33" fmla="*/ 0 h 241"/>
                <a:gd name="T34" fmla="*/ 0 w 167"/>
                <a:gd name="T35" fmla="*/ 0 h 241"/>
                <a:gd name="T36" fmla="*/ 0 w 167"/>
                <a:gd name="T37" fmla="*/ 0 h 241"/>
                <a:gd name="T38" fmla="*/ 0 w 167"/>
                <a:gd name="T39" fmla="*/ 0 h 241"/>
                <a:gd name="T40" fmla="*/ 0 w 167"/>
                <a:gd name="T41" fmla="*/ 0 h 241"/>
                <a:gd name="T42" fmla="*/ 0 w 167"/>
                <a:gd name="T43" fmla="*/ 0 h 241"/>
                <a:gd name="T44" fmla="*/ 0 w 167"/>
                <a:gd name="T45" fmla="*/ 0 h 241"/>
                <a:gd name="T46" fmla="*/ 0 w 167"/>
                <a:gd name="T47" fmla="*/ 0 h 241"/>
                <a:gd name="T48" fmla="*/ 0 w 167"/>
                <a:gd name="T49" fmla="*/ 0 h 241"/>
                <a:gd name="T50" fmla="*/ 0 w 167"/>
                <a:gd name="T51" fmla="*/ 0 h 241"/>
                <a:gd name="T52" fmla="*/ 0 w 167"/>
                <a:gd name="T53" fmla="*/ 0 h 241"/>
                <a:gd name="T54" fmla="*/ 0 w 167"/>
                <a:gd name="T55" fmla="*/ 0 h 241"/>
                <a:gd name="T56" fmla="*/ 0 w 167"/>
                <a:gd name="T57" fmla="*/ 0 h 241"/>
                <a:gd name="T58" fmla="*/ 0 w 167"/>
                <a:gd name="T59" fmla="*/ 0 h 241"/>
                <a:gd name="T60" fmla="*/ 0 w 167"/>
                <a:gd name="T61" fmla="*/ 0 h 241"/>
                <a:gd name="T62" fmla="*/ 0 w 167"/>
                <a:gd name="T63" fmla="*/ 0 h 241"/>
                <a:gd name="T64" fmla="*/ 0 w 167"/>
                <a:gd name="T65" fmla="*/ 0 h 241"/>
                <a:gd name="T66" fmla="*/ 0 w 167"/>
                <a:gd name="T67" fmla="*/ 0 h 241"/>
                <a:gd name="T68" fmla="*/ 0 w 167"/>
                <a:gd name="T69" fmla="*/ 0 h 241"/>
                <a:gd name="T70" fmla="*/ 0 w 167"/>
                <a:gd name="T71" fmla="*/ 0 h 241"/>
                <a:gd name="T72" fmla="*/ 1 w 167"/>
                <a:gd name="T73" fmla="*/ 0 h 241"/>
                <a:gd name="T74" fmla="*/ 1 w 167"/>
                <a:gd name="T75" fmla="*/ 0 h 241"/>
                <a:gd name="T76" fmla="*/ 1 w 167"/>
                <a:gd name="T77" fmla="*/ 0 h 241"/>
                <a:gd name="T78" fmla="*/ 1 w 167"/>
                <a:gd name="T79" fmla="*/ 0 h 241"/>
                <a:gd name="T80" fmla="*/ 1 w 167"/>
                <a:gd name="T81" fmla="*/ 1 h 241"/>
                <a:gd name="T82" fmla="*/ 1 w 167"/>
                <a:gd name="T83" fmla="*/ 1 h 241"/>
                <a:gd name="T84" fmla="*/ 1 w 167"/>
                <a:gd name="T85" fmla="*/ 1 h 241"/>
                <a:gd name="T86" fmla="*/ 1 w 167"/>
                <a:gd name="T87" fmla="*/ 1 h 241"/>
                <a:gd name="T88" fmla="*/ 1 w 167"/>
                <a:gd name="T89" fmla="*/ 1 h 241"/>
                <a:gd name="T90" fmla="*/ 0 w 167"/>
                <a:gd name="T91" fmla="*/ 1 h 241"/>
                <a:gd name="T92" fmla="*/ 0 w 167"/>
                <a:gd name="T93" fmla="*/ 1 h 241"/>
                <a:gd name="T94" fmla="*/ 0 w 167"/>
                <a:gd name="T95" fmla="*/ 1 h 241"/>
                <a:gd name="T96" fmla="*/ 0 w 167"/>
                <a:gd name="T97" fmla="*/ 1 h 241"/>
                <a:gd name="T98" fmla="*/ 0 w 167"/>
                <a:gd name="T99" fmla="*/ 1 h 241"/>
                <a:gd name="T100" fmla="*/ 0 w 167"/>
                <a:gd name="T101" fmla="*/ 1 h 241"/>
                <a:gd name="T102" fmla="*/ 0 w 167"/>
                <a:gd name="T103" fmla="*/ 1 h 241"/>
                <a:gd name="T104" fmla="*/ 0 w 167"/>
                <a:gd name="T105" fmla="*/ 1 h 241"/>
                <a:gd name="T106" fmla="*/ 0 w 167"/>
                <a:gd name="T107" fmla="*/ 1 h 241"/>
                <a:gd name="T108" fmla="*/ 0 w 167"/>
                <a:gd name="T109" fmla="*/ 1 h 241"/>
                <a:gd name="T110" fmla="*/ 0 w 167"/>
                <a:gd name="T111" fmla="*/ 1 h 2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7"/>
                <a:gd name="T169" fmla="*/ 0 h 241"/>
                <a:gd name="T170" fmla="*/ 167 w 167"/>
                <a:gd name="T171" fmla="*/ 241 h 2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7" h="241">
                  <a:moveTo>
                    <a:pt x="0" y="168"/>
                  </a:moveTo>
                  <a:lnTo>
                    <a:pt x="45" y="164"/>
                  </a:lnTo>
                  <a:lnTo>
                    <a:pt x="45" y="165"/>
                  </a:lnTo>
                  <a:lnTo>
                    <a:pt x="45" y="166"/>
                  </a:lnTo>
                  <a:lnTo>
                    <a:pt x="45" y="167"/>
                  </a:lnTo>
                  <a:lnTo>
                    <a:pt x="45" y="168"/>
                  </a:lnTo>
                  <a:lnTo>
                    <a:pt x="45" y="170"/>
                  </a:lnTo>
                  <a:lnTo>
                    <a:pt x="46" y="172"/>
                  </a:lnTo>
                  <a:lnTo>
                    <a:pt x="46" y="174"/>
                  </a:lnTo>
                  <a:lnTo>
                    <a:pt x="46" y="176"/>
                  </a:lnTo>
                  <a:lnTo>
                    <a:pt x="46" y="179"/>
                  </a:lnTo>
                  <a:lnTo>
                    <a:pt x="47" y="181"/>
                  </a:lnTo>
                  <a:lnTo>
                    <a:pt x="47" y="183"/>
                  </a:lnTo>
                  <a:lnTo>
                    <a:pt x="49" y="186"/>
                  </a:lnTo>
                  <a:lnTo>
                    <a:pt x="49" y="188"/>
                  </a:lnTo>
                  <a:lnTo>
                    <a:pt x="50" y="189"/>
                  </a:lnTo>
                  <a:lnTo>
                    <a:pt x="51" y="191"/>
                  </a:lnTo>
                  <a:lnTo>
                    <a:pt x="52" y="193"/>
                  </a:lnTo>
                  <a:lnTo>
                    <a:pt x="52" y="195"/>
                  </a:lnTo>
                  <a:lnTo>
                    <a:pt x="54" y="196"/>
                  </a:lnTo>
                  <a:lnTo>
                    <a:pt x="55" y="197"/>
                  </a:lnTo>
                  <a:lnTo>
                    <a:pt x="57" y="198"/>
                  </a:lnTo>
                  <a:lnTo>
                    <a:pt x="58" y="198"/>
                  </a:lnTo>
                  <a:lnTo>
                    <a:pt x="59" y="200"/>
                  </a:lnTo>
                  <a:lnTo>
                    <a:pt x="61" y="201"/>
                  </a:lnTo>
                  <a:lnTo>
                    <a:pt x="62" y="201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67" y="202"/>
                  </a:lnTo>
                  <a:lnTo>
                    <a:pt x="69" y="202"/>
                  </a:lnTo>
                  <a:lnTo>
                    <a:pt x="70" y="203"/>
                  </a:lnTo>
                  <a:lnTo>
                    <a:pt x="74" y="202"/>
                  </a:lnTo>
                  <a:lnTo>
                    <a:pt x="76" y="202"/>
                  </a:lnTo>
                  <a:lnTo>
                    <a:pt x="78" y="202"/>
                  </a:lnTo>
                  <a:lnTo>
                    <a:pt x="82" y="201"/>
                  </a:lnTo>
                  <a:lnTo>
                    <a:pt x="84" y="200"/>
                  </a:lnTo>
                  <a:lnTo>
                    <a:pt x="87" y="198"/>
                  </a:lnTo>
                  <a:lnTo>
                    <a:pt x="89" y="197"/>
                  </a:lnTo>
                  <a:lnTo>
                    <a:pt x="91" y="195"/>
                  </a:lnTo>
                  <a:lnTo>
                    <a:pt x="93" y="194"/>
                  </a:lnTo>
                  <a:lnTo>
                    <a:pt x="96" y="191"/>
                  </a:lnTo>
                  <a:lnTo>
                    <a:pt x="98" y="189"/>
                  </a:lnTo>
                  <a:lnTo>
                    <a:pt x="100" y="187"/>
                  </a:lnTo>
                  <a:lnTo>
                    <a:pt x="103" y="183"/>
                  </a:lnTo>
                  <a:lnTo>
                    <a:pt x="105" y="181"/>
                  </a:lnTo>
                  <a:lnTo>
                    <a:pt x="107" y="178"/>
                  </a:lnTo>
                  <a:lnTo>
                    <a:pt x="108" y="174"/>
                  </a:lnTo>
                  <a:lnTo>
                    <a:pt x="110" y="171"/>
                  </a:lnTo>
                  <a:lnTo>
                    <a:pt x="112" y="167"/>
                  </a:lnTo>
                  <a:lnTo>
                    <a:pt x="112" y="164"/>
                  </a:lnTo>
                  <a:lnTo>
                    <a:pt x="113" y="159"/>
                  </a:lnTo>
                  <a:lnTo>
                    <a:pt x="114" y="156"/>
                  </a:lnTo>
                  <a:lnTo>
                    <a:pt x="114" y="151"/>
                  </a:lnTo>
                  <a:lnTo>
                    <a:pt x="114" y="147"/>
                  </a:lnTo>
                  <a:lnTo>
                    <a:pt x="114" y="143"/>
                  </a:lnTo>
                  <a:lnTo>
                    <a:pt x="114" y="140"/>
                  </a:lnTo>
                  <a:lnTo>
                    <a:pt x="114" y="137"/>
                  </a:lnTo>
                  <a:lnTo>
                    <a:pt x="114" y="134"/>
                  </a:lnTo>
                  <a:lnTo>
                    <a:pt x="114" y="132"/>
                  </a:lnTo>
                  <a:lnTo>
                    <a:pt x="113" y="129"/>
                  </a:lnTo>
                  <a:lnTo>
                    <a:pt x="113" y="127"/>
                  </a:lnTo>
                  <a:lnTo>
                    <a:pt x="112" y="126"/>
                  </a:lnTo>
                  <a:lnTo>
                    <a:pt x="111" y="123"/>
                  </a:lnTo>
                  <a:lnTo>
                    <a:pt x="111" y="121"/>
                  </a:lnTo>
                  <a:lnTo>
                    <a:pt x="110" y="120"/>
                  </a:lnTo>
                  <a:lnTo>
                    <a:pt x="108" y="119"/>
                  </a:lnTo>
                  <a:lnTo>
                    <a:pt x="106" y="118"/>
                  </a:lnTo>
                  <a:lnTo>
                    <a:pt x="105" y="115"/>
                  </a:lnTo>
                  <a:lnTo>
                    <a:pt x="104" y="114"/>
                  </a:lnTo>
                  <a:lnTo>
                    <a:pt x="103" y="113"/>
                  </a:lnTo>
                  <a:lnTo>
                    <a:pt x="100" y="112"/>
                  </a:lnTo>
                  <a:lnTo>
                    <a:pt x="99" y="111"/>
                  </a:lnTo>
                  <a:lnTo>
                    <a:pt x="98" y="110"/>
                  </a:lnTo>
                  <a:lnTo>
                    <a:pt x="96" y="110"/>
                  </a:lnTo>
                  <a:lnTo>
                    <a:pt x="95" y="108"/>
                  </a:lnTo>
                  <a:lnTo>
                    <a:pt x="92" y="108"/>
                  </a:lnTo>
                  <a:lnTo>
                    <a:pt x="91" y="108"/>
                  </a:lnTo>
                  <a:lnTo>
                    <a:pt x="89" y="108"/>
                  </a:lnTo>
                  <a:lnTo>
                    <a:pt x="87" y="108"/>
                  </a:lnTo>
                  <a:lnTo>
                    <a:pt x="85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1" y="108"/>
                  </a:lnTo>
                  <a:lnTo>
                    <a:pt x="80" y="108"/>
                  </a:lnTo>
                  <a:lnTo>
                    <a:pt x="77" y="110"/>
                  </a:lnTo>
                  <a:lnTo>
                    <a:pt x="76" y="110"/>
                  </a:lnTo>
                  <a:lnTo>
                    <a:pt x="75" y="110"/>
                  </a:lnTo>
                  <a:lnTo>
                    <a:pt x="73" y="111"/>
                  </a:lnTo>
                  <a:lnTo>
                    <a:pt x="72" y="111"/>
                  </a:lnTo>
                  <a:lnTo>
                    <a:pt x="70" y="112"/>
                  </a:lnTo>
                  <a:lnTo>
                    <a:pt x="68" y="113"/>
                  </a:lnTo>
                  <a:lnTo>
                    <a:pt x="67" y="113"/>
                  </a:lnTo>
                  <a:lnTo>
                    <a:pt x="66" y="114"/>
                  </a:lnTo>
                  <a:lnTo>
                    <a:pt x="65" y="115"/>
                  </a:lnTo>
                  <a:lnTo>
                    <a:pt x="63" y="117"/>
                  </a:lnTo>
                  <a:lnTo>
                    <a:pt x="62" y="117"/>
                  </a:lnTo>
                  <a:lnTo>
                    <a:pt x="60" y="118"/>
                  </a:lnTo>
                  <a:lnTo>
                    <a:pt x="59" y="119"/>
                  </a:lnTo>
                  <a:lnTo>
                    <a:pt x="58" y="120"/>
                  </a:lnTo>
                  <a:lnTo>
                    <a:pt x="57" y="121"/>
                  </a:lnTo>
                  <a:lnTo>
                    <a:pt x="55" y="122"/>
                  </a:lnTo>
                  <a:lnTo>
                    <a:pt x="54" y="123"/>
                  </a:lnTo>
                  <a:lnTo>
                    <a:pt x="52" y="126"/>
                  </a:lnTo>
                  <a:lnTo>
                    <a:pt x="15" y="123"/>
                  </a:lnTo>
                  <a:lnTo>
                    <a:pt x="51" y="0"/>
                  </a:lnTo>
                  <a:lnTo>
                    <a:pt x="167" y="0"/>
                  </a:lnTo>
                  <a:lnTo>
                    <a:pt x="159" y="43"/>
                  </a:lnTo>
                  <a:lnTo>
                    <a:pt x="82" y="43"/>
                  </a:lnTo>
                  <a:lnTo>
                    <a:pt x="70" y="80"/>
                  </a:lnTo>
                  <a:lnTo>
                    <a:pt x="73" y="79"/>
                  </a:lnTo>
                  <a:lnTo>
                    <a:pt x="74" y="79"/>
                  </a:lnTo>
                  <a:lnTo>
                    <a:pt x="75" y="77"/>
                  </a:lnTo>
                  <a:lnTo>
                    <a:pt x="76" y="77"/>
                  </a:lnTo>
                  <a:lnTo>
                    <a:pt x="77" y="77"/>
                  </a:lnTo>
                  <a:lnTo>
                    <a:pt x="78" y="76"/>
                  </a:lnTo>
                  <a:lnTo>
                    <a:pt x="80" y="76"/>
                  </a:lnTo>
                  <a:lnTo>
                    <a:pt x="81" y="76"/>
                  </a:lnTo>
                  <a:lnTo>
                    <a:pt x="82" y="75"/>
                  </a:lnTo>
                  <a:lnTo>
                    <a:pt x="83" y="75"/>
                  </a:lnTo>
                  <a:lnTo>
                    <a:pt x="84" y="75"/>
                  </a:lnTo>
                  <a:lnTo>
                    <a:pt x="85" y="74"/>
                  </a:lnTo>
                  <a:lnTo>
                    <a:pt x="87" y="74"/>
                  </a:lnTo>
                  <a:lnTo>
                    <a:pt x="88" y="74"/>
                  </a:lnTo>
                  <a:lnTo>
                    <a:pt x="89" y="74"/>
                  </a:lnTo>
                  <a:lnTo>
                    <a:pt x="90" y="74"/>
                  </a:lnTo>
                  <a:lnTo>
                    <a:pt x="91" y="74"/>
                  </a:lnTo>
                  <a:lnTo>
                    <a:pt x="92" y="74"/>
                  </a:lnTo>
                  <a:lnTo>
                    <a:pt x="93" y="74"/>
                  </a:lnTo>
                  <a:lnTo>
                    <a:pt x="95" y="74"/>
                  </a:lnTo>
                  <a:lnTo>
                    <a:pt x="96" y="74"/>
                  </a:lnTo>
                  <a:lnTo>
                    <a:pt x="97" y="74"/>
                  </a:lnTo>
                  <a:lnTo>
                    <a:pt x="102" y="74"/>
                  </a:lnTo>
                  <a:lnTo>
                    <a:pt x="106" y="74"/>
                  </a:lnTo>
                  <a:lnTo>
                    <a:pt x="111" y="75"/>
                  </a:lnTo>
                  <a:lnTo>
                    <a:pt x="115" y="75"/>
                  </a:lnTo>
                  <a:lnTo>
                    <a:pt x="119" y="76"/>
                  </a:lnTo>
                  <a:lnTo>
                    <a:pt x="122" y="79"/>
                  </a:lnTo>
                  <a:lnTo>
                    <a:pt x="126" y="80"/>
                  </a:lnTo>
                  <a:lnTo>
                    <a:pt x="130" y="82"/>
                  </a:lnTo>
                  <a:lnTo>
                    <a:pt x="133" y="84"/>
                  </a:lnTo>
                  <a:lnTo>
                    <a:pt x="136" y="87"/>
                  </a:lnTo>
                  <a:lnTo>
                    <a:pt x="140" y="89"/>
                  </a:lnTo>
                  <a:lnTo>
                    <a:pt x="142" y="92"/>
                  </a:lnTo>
                  <a:lnTo>
                    <a:pt x="145" y="95"/>
                  </a:lnTo>
                  <a:lnTo>
                    <a:pt x="148" y="98"/>
                  </a:lnTo>
                  <a:lnTo>
                    <a:pt x="150" y="102"/>
                  </a:lnTo>
                  <a:lnTo>
                    <a:pt x="152" y="105"/>
                  </a:lnTo>
                  <a:lnTo>
                    <a:pt x="153" y="110"/>
                  </a:lnTo>
                  <a:lnTo>
                    <a:pt x="156" y="113"/>
                  </a:lnTo>
                  <a:lnTo>
                    <a:pt x="157" y="118"/>
                  </a:lnTo>
                  <a:lnTo>
                    <a:pt x="158" y="122"/>
                  </a:lnTo>
                  <a:lnTo>
                    <a:pt x="159" y="127"/>
                  </a:lnTo>
                  <a:lnTo>
                    <a:pt x="159" y="132"/>
                  </a:lnTo>
                  <a:lnTo>
                    <a:pt x="159" y="136"/>
                  </a:lnTo>
                  <a:lnTo>
                    <a:pt x="159" y="142"/>
                  </a:lnTo>
                  <a:lnTo>
                    <a:pt x="159" y="145"/>
                  </a:lnTo>
                  <a:lnTo>
                    <a:pt x="159" y="150"/>
                  </a:lnTo>
                  <a:lnTo>
                    <a:pt x="159" y="153"/>
                  </a:lnTo>
                  <a:lnTo>
                    <a:pt x="158" y="158"/>
                  </a:lnTo>
                  <a:lnTo>
                    <a:pt x="158" y="163"/>
                  </a:lnTo>
                  <a:lnTo>
                    <a:pt x="157" y="166"/>
                  </a:lnTo>
                  <a:lnTo>
                    <a:pt x="156" y="171"/>
                  </a:lnTo>
                  <a:lnTo>
                    <a:pt x="155" y="174"/>
                  </a:lnTo>
                  <a:lnTo>
                    <a:pt x="152" y="179"/>
                  </a:lnTo>
                  <a:lnTo>
                    <a:pt x="151" y="182"/>
                  </a:lnTo>
                  <a:lnTo>
                    <a:pt x="149" y="187"/>
                  </a:lnTo>
                  <a:lnTo>
                    <a:pt x="146" y="191"/>
                  </a:lnTo>
                  <a:lnTo>
                    <a:pt x="145" y="195"/>
                  </a:lnTo>
                  <a:lnTo>
                    <a:pt x="143" y="198"/>
                  </a:lnTo>
                  <a:lnTo>
                    <a:pt x="141" y="202"/>
                  </a:lnTo>
                  <a:lnTo>
                    <a:pt x="138" y="205"/>
                  </a:lnTo>
                  <a:lnTo>
                    <a:pt x="136" y="209"/>
                  </a:lnTo>
                  <a:lnTo>
                    <a:pt x="133" y="212"/>
                  </a:lnTo>
                  <a:lnTo>
                    <a:pt x="130" y="216"/>
                  </a:lnTo>
                  <a:lnTo>
                    <a:pt x="127" y="218"/>
                  </a:lnTo>
                  <a:lnTo>
                    <a:pt x="123" y="220"/>
                  </a:lnTo>
                  <a:lnTo>
                    <a:pt x="121" y="224"/>
                  </a:lnTo>
                  <a:lnTo>
                    <a:pt x="118" y="226"/>
                  </a:lnTo>
                  <a:lnTo>
                    <a:pt x="113" y="228"/>
                  </a:lnTo>
                  <a:lnTo>
                    <a:pt x="110" y="229"/>
                  </a:lnTo>
                  <a:lnTo>
                    <a:pt x="106" y="232"/>
                  </a:lnTo>
                  <a:lnTo>
                    <a:pt x="103" y="233"/>
                  </a:lnTo>
                  <a:lnTo>
                    <a:pt x="99" y="235"/>
                  </a:lnTo>
                  <a:lnTo>
                    <a:pt x="96" y="236"/>
                  </a:lnTo>
                  <a:lnTo>
                    <a:pt x="92" y="238"/>
                  </a:lnTo>
                  <a:lnTo>
                    <a:pt x="89" y="239"/>
                  </a:lnTo>
                  <a:lnTo>
                    <a:pt x="85" y="239"/>
                  </a:lnTo>
                  <a:lnTo>
                    <a:pt x="81" y="240"/>
                  </a:lnTo>
                  <a:lnTo>
                    <a:pt x="77" y="240"/>
                  </a:lnTo>
                  <a:lnTo>
                    <a:pt x="74" y="240"/>
                  </a:lnTo>
                  <a:lnTo>
                    <a:pt x="69" y="241"/>
                  </a:lnTo>
                  <a:lnTo>
                    <a:pt x="65" y="240"/>
                  </a:lnTo>
                  <a:lnTo>
                    <a:pt x="60" y="240"/>
                  </a:lnTo>
                  <a:lnTo>
                    <a:pt x="55" y="239"/>
                  </a:lnTo>
                  <a:lnTo>
                    <a:pt x="51" y="239"/>
                  </a:lnTo>
                  <a:lnTo>
                    <a:pt x="46" y="238"/>
                  </a:lnTo>
                  <a:lnTo>
                    <a:pt x="43" y="235"/>
                  </a:lnTo>
                  <a:lnTo>
                    <a:pt x="38" y="234"/>
                  </a:lnTo>
                  <a:lnTo>
                    <a:pt x="35" y="232"/>
                  </a:lnTo>
                  <a:lnTo>
                    <a:pt x="31" y="229"/>
                  </a:lnTo>
                  <a:lnTo>
                    <a:pt x="27" y="227"/>
                  </a:lnTo>
                  <a:lnTo>
                    <a:pt x="23" y="224"/>
                  </a:lnTo>
                  <a:lnTo>
                    <a:pt x="20" y="221"/>
                  </a:lnTo>
                  <a:lnTo>
                    <a:pt x="17" y="218"/>
                  </a:lnTo>
                  <a:lnTo>
                    <a:pt x="14" y="213"/>
                  </a:lnTo>
                  <a:lnTo>
                    <a:pt x="12" y="210"/>
                  </a:lnTo>
                  <a:lnTo>
                    <a:pt x="9" y="206"/>
                  </a:lnTo>
                  <a:lnTo>
                    <a:pt x="7" y="202"/>
                  </a:lnTo>
                  <a:lnTo>
                    <a:pt x="6" y="197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2" y="183"/>
                  </a:lnTo>
                  <a:lnTo>
                    <a:pt x="1" y="179"/>
                  </a:lnTo>
                  <a:lnTo>
                    <a:pt x="1" y="173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29" name="Freeform 196"/>
            <p:cNvSpPr>
              <a:spLocks noEditPoints="1"/>
            </p:cNvSpPr>
            <p:nvPr/>
          </p:nvSpPr>
          <p:spPr bwMode="auto">
            <a:xfrm>
              <a:off x="225" y="3491"/>
              <a:ext cx="83" cy="123"/>
            </a:xfrm>
            <a:custGeom>
              <a:avLst/>
              <a:gdLst>
                <a:gd name="T0" fmla="*/ 1 w 166"/>
                <a:gd name="T1" fmla="*/ 2 h 245"/>
                <a:gd name="T2" fmla="*/ 1 w 166"/>
                <a:gd name="T3" fmla="*/ 1 h 245"/>
                <a:gd name="T4" fmla="*/ 1 w 166"/>
                <a:gd name="T5" fmla="*/ 1 h 245"/>
                <a:gd name="T6" fmla="*/ 1 w 166"/>
                <a:gd name="T7" fmla="*/ 1 h 245"/>
                <a:gd name="T8" fmla="*/ 1 w 166"/>
                <a:gd name="T9" fmla="*/ 1 h 245"/>
                <a:gd name="T10" fmla="*/ 1 w 166"/>
                <a:gd name="T11" fmla="*/ 1 h 245"/>
                <a:gd name="T12" fmla="*/ 1 w 166"/>
                <a:gd name="T13" fmla="*/ 1 h 245"/>
                <a:gd name="T14" fmla="*/ 1 w 166"/>
                <a:gd name="T15" fmla="*/ 1 h 245"/>
                <a:gd name="T16" fmla="*/ 1 w 166"/>
                <a:gd name="T17" fmla="*/ 0 h 245"/>
                <a:gd name="T18" fmla="*/ 1 w 166"/>
                <a:gd name="T19" fmla="*/ 1 h 245"/>
                <a:gd name="T20" fmla="*/ 1 w 166"/>
                <a:gd name="T21" fmla="*/ 1 h 245"/>
                <a:gd name="T22" fmla="*/ 1 w 166"/>
                <a:gd name="T23" fmla="*/ 1 h 245"/>
                <a:gd name="T24" fmla="*/ 1 w 166"/>
                <a:gd name="T25" fmla="*/ 1 h 245"/>
                <a:gd name="T26" fmla="*/ 1 w 166"/>
                <a:gd name="T27" fmla="*/ 1 h 245"/>
                <a:gd name="T28" fmla="*/ 1 w 166"/>
                <a:gd name="T29" fmla="*/ 1 h 245"/>
                <a:gd name="T30" fmla="*/ 1 w 166"/>
                <a:gd name="T31" fmla="*/ 1 h 245"/>
                <a:gd name="T32" fmla="*/ 1 w 166"/>
                <a:gd name="T33" fmla="*/ 1 h 245"/>
                <a:gd name="T34" fmla="*/ 1 w 166"/>
                <a:gd name="T35" fmla="*/ 2 h 245"/>
                <a:gd name="T36" fmla="*/ 1 w 166"/>
                <a:gd name="T37" fmla="*/ 2 h 245"/>
                <a:gd name="T38" fmla="*/ 1 w 166"/>
                <a:gd name="T39" fmla="*/ 2 h 245"/>
                <a:gd name="T40" fmla="*/ 1 w 166"/>
                <a:gd name="T41" fmla="*/ 2 h 245"/>
                <a:gd name="T42" fmla="*/ 1 w 166"/>
                <a:gd name="T43" fmla="*/ 2 h 245"/>
                <a:gd name="T44" fmla="*/ 1 w 166"/>
                <a:gd name="T45" fmla="*/ 2 h 245"/>
                <a:gd name="T46" fmla="*/ 1 w 166"/>
                <a:gd name="T47" fmla="*/ 2 h 245"/>
                <a:gd name="T48" fmla="*/ 1 w 166"/>
                <a:gd name="T49" fmla="*/ 2 h 245"/>
                <a:gd name="T50" fmla="*/ 1 w 166"/>
                <a:gd name="T51" fmla="*/ 2 h 245"/>
                <a:gd name="T52" fmla="*/ 1 w 166"/>
                <a:gd name="T53" fmla="*/ 2 h 245"/>
                <a:gd name="T54" fmla="*/ 1 w 166"/>
                <a:gd name="T55" fmla="*/ 2 h 245"/>
                <a:gd name="T56" fmla="*/ 1 w 166"/>
                <a:gd name="T57" fmla="*/ 2 h 245"/>
                <a:gd name="T58" fmla="*/ 1 w 166"/>
                <a:gd name="T59" fmla="*/ 2 h 245"/>
                <a:gd name="T60" fmla="*/ 1 w 166"/>
                <a:gd name="T61" fmla="*/ 2 h 245"/>
                <a:gd name="T62" fmla="*/ 1 w 166"/>
                <a:gd name="T63" fmla="*/ 2 h 245"/>
                <a:gd name="T64" fmla="*/ 1 w 166"/>
                <a:gd name="T65" fmla="*/ 2 h 245"/>
                <a:gd name="T66" fmla="*/ 1 w 166"/>
                <a:gd name="T67" fmla="*/ 2 h 245"/>
                <a:gd name="T68" fmla="*/ 1 w 166"/>
                <a:gd name="T69" fmla="*/ 2 h 245"/>
                <a:gd name="T70" fmla="*/ 1 w 166"/>
                <a:gd name="T71" fmla="*/ 2 h 245"/>
                <a:gd name="T72" fmla="*/ 1 w 166"/>
                <a:gd name="T73" fmla="*/ 2 h 245"/>
                <a:gd name="T74" fmla="*/ 1 w 166"/>
                <a:gd name="T75" fmla="*/ 2 h 245"/>
                <a:gd name="T76" fmla="*/ 1 w 166"/>
                <a:gd name="T77" fmla="*/ 2 h 245"/>
                <a:gd name="T78" fmla="*/ 1 w 166"/>
                <a:gd name="T79" fmla="*/ 2 h 245"/>
                <a:gd name="T80" fmla="*/ 1 w 166"/>
                <a:gd name="T81" fmla="*/ 2 h 245"/>
                <a:gd name="T82" fmla="*/ 1 w 166"/>
                <a:gd name="T83" fmla="*/ 2 h 245"/>
                <a:gd name="T84" fmla="*/ 1 w 166"/>
                <a:gd name="T85" fmla="*/ 2 h 245"/>
                <a:gd name="T86" fmla="*/ 1 w 166"/>
                <a:gd name="T87" fmla="*/ 1 h 245"/>
                <a:gd name="T88" fmla="*/ 1 w 166"/>
                <a:gd name="T89" fmla="*/ 1 h 245"/>
                <a:gd name="T90" fmla="*/ 1 w 166"/>
                <a:gd name="T91" fmla="*/ 1 h 245"/>
                <a:gd name="T92" fmla="*/ 1 w 166"/>
                <a:gd name="T93" fmla="*/ 1 h 245"/>
                <a:gd name="T94" fmla="*/ 1 w 166"/>
                <a:gd name="T95" fmla="*/ 1 h 245"/>
                <a:gd name="T96" fmla="*/ 1 w 166"/>
                <a:gd name="T97" fmla="*/ 1 h 245"/>
                <a:gd name="T98" fmla="*/ 1 w 166"/>
                <a:gd name="T99" fmla="*/ 1 h 245"/>
                <a:gd name="T100" fmla="*/ 1 w 166"/>
                <a:gd name="T101" fmla="*/ 1 h 245"/>
                <a:gd name="T102" fmla="*/ 1 w 166"/>
                <a:gd name="T103" fmla="*/ 1 h 245"/>
                <a:gd name="T104" fmla="*/ 1 w 166"/>
                <a:gd name="T105" fmla="*/ 1 h 245"/>
                <a:gd name="T106" fmla="*/ 1 w 166"/>
                <a:gd name="T107" fmla="*/ 1 h 245"/>
                <a:gd name="T108" fmla="*/ 1 w 166"/>
                <a:gd name="T109" fmla="*/ 1 h 245"/>
                <a:gd name="T110" fmla="*/ 1 w 166"/>
                <a:gd name="T111" fmla="*/ 1 h 245"/>
                <a:gd name="T112" fmla="*/ 1 w 166"/>
                <a:gd name="T113" fmla="*/ 1 h 245"/>
                <a:gd name="T114" fmla="*/ 1 w 166"/>
                <a:gd name="T115" fmla="*/ 1 h 245"/>
                <a:gd name="T116" fmla="*/ 1 w 166"/>
                <a:gd name="T117" fmla="*/ 2 h 245"/>
                <a:gd name="T118" fmla="*/ 1 w 166"/>
                <a:gd name="T119" fmla="*/ 2 h 245"/>
                <a:gd name="T120" fmla="*/ 1 w 166"/>
                <a:gd name="T121" fmla="*/ 2 h 2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6"/>
                <a:gd name="T184" fmla="*/ 0 h 245"/>
                <a:gd name="T185" fmla="*/ 166 w 166"/>
                <a:gd name="T186" fmla="*/ 245 h 24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6" h="245">
                  <a:moveTo>
                    <a:pt x="0" y="163"/>
                  </a:moveTo>
                  <a:lnTo>
                    <a:pt x="1" y="156"/>
                  </a:lnTo>
                  <a:lnTo>
                    <a:pt x="1" y="151"/>
                  </a:lnTo>
                  <a:lnTo>
                    <a:pt x="1" y="144"/>
                  </a:lnTo>
                  <a:lnTo>
                    <a:pt x="2" y="138"/>
                  </a:lnTo>
                  <a:lnTo>
                    <a:pt x="2" y="132"/>
                  </a:lnTo>
                  <a:lnTo>
                    <a:pt x="3" y="125"/>
                  </a:lnTo>
                  <a:lnTo>
                    <a:pt x="5" y="119"/>
                  </a:lnTo>
                  <a:lnTo>
                    <a:pt x="6" y="114"/>
                  </a:lnTo>
                  <a:lnTo>
                    <a:pt x="8" y="107"/>
                  </a:lnTo>
                  <a:lnTo>
                    <a:pt x="9" y="101"/>
                  </a:lnTo>
                  <a:lnTo>
                    <a:pt x="12" y="95"/>
                  </a:lnTo>
                  <a:lnTo>
                    <a:pt x="13" y="89"/>
                  </a:lnTo>
                  <a:lnTo>
                    <a:pt x="16" y="81"/>
                  </a:lnTo>
                  <a:lnTo>
                    <a:pt x="18" y="74"/>
                  </a:lnTo>
                  <a:lnTo>
                    <a:pt x="21" y="68"/>
                  </a:lnTo>
                  <a:lnTo>
                    <a:pt x="23" y="62"/>
                  </a:lnTo>
                  <a:lnTo>
                    <a:pt x="27" y="55"/>
                  </a:lnTo>
                  <a:lnTo>
                    <a:pt x="30" y="49"/>
                  </a:lnTo>
                  <a:lnTo>
                    <a:pt x="32" y="43"/>
                  </a:lnTo>
                  <a:lnTo>
                    <a:pt x="36" y="39"/>
                  </a:lnTo>
                  <a:lnTo>
                    <a:pt x="39" y="34"/>
                  </a:lnTo>
                  <a:lnTo>
                    <a:pt x="43" y="30"/>
                  </a:lnTo>
                  <a:lnTo>
                    <a:pt x="46" y="25"/>
                  </a:lnTo>
                  <a:lnTo>
                    <a:pt x="50" y="21"/>
                  </a:lnTo>
                  <a:lnTo>
                    <a:pt x="54" y="17"/>
                  </a:lnTo>
                  <a:lnTo>
                    <a:pt x="58" y="15"/>
                  </a:lnTo>
                  <a:lnTo>
                    <a:pt x="62" y="11"/>
                  </a:lnTo>
                  <a:lnTo>
                    <a:pt x="66" y="9"/>
                  </a:lnTo>
                  <a:lnTo>
                    <a:pt x="70" y="6"/>
                  </a:lnTo>
                  <a:lnTo>
                    <a:pt x="75" y="4"/>
                  </a:lnTo>
                  <a:lnTo>
                    <a:pt x="78" y="3"/>
                  </a:lnTo>
                  <a:lnTo>
                    <a:pt x="83" y="2"/>
                  </a:lnTo>
                  <a:lnTo>
                    <a:pt x="88" y="1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4" y="1"/>
                  </a:lnTo>
                  <a:lnTo>
                    <a:pt x="119" y="2"/>
                  </a:lnTo>
                  <a:lnTo>
                    <a:pt x="123" y="3"/>
                  </a:lnTo>
                  <a:lnTo>
                    <a:pt x="127" y="4"/>
                  </a:lnTo>
                  <a:lnTo>
                    <a:pt x="131" y="6"/>
                  </a:lnTo>
                  <a:lnTo>
                    <a:pt x="135" y="9"/>
                  </a:lnTo>
                  <a:lnTo>
                    <a:pt x="138" y="11"/>
                  </a:lnTo>
                  <a:lnTo>
                    <a:pt x="142" y="13"/>
                  </a:lnTo>
                  <a:lnTo>
                    <a:pt x="145" y="17"/>
                  </a:lnTo>
                  <a:lnTo>
                    <a:pt x="147" y="20"/>
                  </a:lnTo>
                  <a:lnTo>
                    <a:pt x="151" y="24"/>
                  </a:lnTo>
                  <a:lnTo>
                    <a:pt x="153" y="27"/>
                  </a:lnTo>
                  <a:lnTo>
                    <a:pt x="157" y="32"/>
                  </a:lnTo>
                  <a:lnTo>
                    <a:pt x="158" y="36"/>
                  </a:lnTo>
                  <a:lnTo>
                    <a:pt x="160" y="41"/>
                  </a:lnTo>
                  <a:lnTo>
                    <a:pt x="162" y="47"/>
                  </a:lnTo>
                  <a:lnTo>
                    <a:pt x="164" y="51"/>
                  </a:lnTo>
                  <a:lnTo>
                    <a:pt x="165" y="57"/>
                  </a:lnTo>
                  <a:lnTo>
                    <a:pt x="166" y="63"/>
                  </a:lnTo>
                  <a:lnTo>
                    <a:pt x="166" y="69"/>
                  </a:lnTo>
                  <a:lnTo>
                    <a:pt x="166" y="76"/>
                  </a:lnTo>
                  <a:lnTo>
                    <a:pt x="166" y="83"/>
                  </a:lnTo>
                  <a:lnTo>
                    <a:pt x="166" y="88"/>
                  </a:lnTo>
                  <a:lnTo>
                    <a:pt x="166" y="94"/>
                  </a:lnTo>
                  <a:lnTo>
                    <a:pt x="166" y="101"/>
                  </a:lnTo>
                  <a:lnTo>
                    <a:pt x="165" y="107"/>
                  </a:lnTo>
                  <a:lnTo>
                    <a:pt x="164" y="114"/>
                  </a:lnTo>
                  <a:lnTo>
                    <a:pt x="162" y="121"/>
                  </a:lnTo>
                  <a:lnTo>
                    <a:pt x="161" y="126"/>
                  </a:lnTo>
                  <a:lnTo>
                    <a:pt x="160" y="133"/>
                  </a:lnTo>
                  <a:lnTo>
                    <a:pt x="159" y="140"/>
                  </a:lnTo>
                  <a:lnTo>
                    <a:pt x="157" y="147"/>
                  </a:lnTo>
                  <a:lnTo>
                    <a:pt x="154" y="154"/>
                  </a:lnTo>
                  <a:lnTo>
                    <a:pt x="152" y="161"/>
                  </a:lnTo>
                  <a:lnTo>
                    <a:pt x="151" y="167"/>
                  </a:lnTo>
                  <a:lnTo>
                    <a:pt x="149" y="174"/>
                  </a:lnTo>
                  <a:lnTo>
                    <a:pt x="145" y="179"/>
                  </a:lnTo>
                  <a:lnTo>
                    <a:pt x="143" y="185"/>
                  </a:lnTo>
                  <a:lnTo>
                    <a:pt x="141" y="191"/>
                  </a:lnTo>
                  <a:lnTo>
                    <a:pt x="137" y="197"/>
                  </a:lnTo>
                  <a:lnTo>
                    <a:pt x="135" y="201"/>
                  </a:lnTo>
                  <a:lnTo>
                    <a:pt x="131" y="206"/>
                  </a:lnTo>
                  <a:lnTo>
                    <a:pt x="128" y="210"/>
                  </a:lnTo>
                  <a:lnTo>
                    <a:pt x="124" y="215"/>
                  </a:lnTo>
                  <a:lnTo>
                    <a:pt x="121" y="218"/>
                  </a:lnTo>
                  <a:lnTo>
                    <a:pt x="116" y="223"/>
                  </a:lnTo>
                  <a:lnTo>
                    <a:pt x="113" y="227"/>
                  </a:lnTo>
                  <a:lnTo>
                    <a:pt x="109" y="229"/>
                  </a:lnTo>
                  <a:lnTo>
                    <a:pt x="105" y="232"/>
                  </a:lnTo>
                  <a:lnTo>
                    <a:pt x="101" y="235"/>
                  </a:lnTo>
                  <a:lnTo>
                    <a:pt x="97" y="237"/>
                  </a:lnTo>
                  <a:lnTo>
                    <a:pt x="92" y="239"/>
                  </a:lnTo>
                  <a:lnTo>
                    <a:pt x="89" y="240"/>
                  </a:lnTo>
                  <a:lnTo>
                    <a:pt x="84" y="242"/>
                  </a:lnTo>
                  <a:lnTo>
                    <a:pt x="80" y="243"/>
                  </a:lnTo>
                  <a:lnTo>
                    <a:pt x="75" y="244"/>
                  </a:lnTo>
                  <a:lnTo>
                    <a:pt x="70" y="244"/>
                  </a:lnTo>
                  <a:lnTo>
                    <a:pt x="66" y="245"/>
                  </a:lnTo>
                  <a:lnTo>
                    <a:pt x="61" y="244"/>
                  </a:lnTo>
                  <a:lnTo>
                    <a:pt x="56" y="244"/>
                  </a:lnTo>
                  <a:lnTo>
                    <a:pt x="53" y="243"/>
                  </a:lnTo>
                  <a:lnTo>
                    <a:pt x="48" y="242"/>
                  </a:lnTo>
                  <a:lnTo>
                    <a:pt x="44" y="240"/>
                  </a:lnTo>
                  <a:lnTo>
                    <a:pt x="40" y="239"/>
                  </a:lnTo>
                  <a:lnTo>
                    <a:pt x="36" y="237"/>
                  </a:lnTo>
                  <a:lnTo>
                    <a:pt x="32" y="235"/>
                  </a:lnTo>
                  <a:lnTo>
                    <a:pt x="29" y="232"/>
                  </a:lnTo>
                  <a:lnTo>
                    <a:pt x="25" y="230"/>
                  </a:lnTo>
                  <a:lnTo>
                    <a:pt x="22" y="227"/>
                  </a:lnTo>
                  <a:lnTo>
                    <a:pt x="18" y="224"/>
                  </a:lnTo>
                  <a:lnTo>
                    <a:pt x="16" y="220"/>
                  </a:lnTo>
                  <a:lnTo>
                    <a:pt x="14" y="216"/>
                  </a:lnTo>
                  <a:lnTo>
                    <a:pt x="10" y="212"/>
                  </a:lnTo>
                  <a:lnTo>
                    <a:pt x="9" y="208"/>
                  </a:lnTo>
                  <a:lnTo>
                    <a:pt x="7" y="204"/>
                  </a:lnTo>
                  <a:lnTo>
                    <a:pt x="5" y="198"/>
                  </a:lnTo>
                  <a:lnTo>
                    <a:pt x="3" y="193"/>
                  </a:lnTo>
                  <a:lnTo>
                    <a:pt x="2" y="187"/>
                  </a:lnTo>
                  <a:lnTo>
                    <a:pt x="1" y="182"/>
                  </a:lnTo>
                  <a:lnTo>
                    <a:pt x="1" y="176"/>
                  </a:lnTo>
                  <a:lnTo>
                    <a:pt x="1" y="169"/>
                  </a:lnTo>
                  <a:lnTo>
                    <a:pt x="0" y="163"/>
                  </a:lnTo>
                  <a:close/>
                  <a:moveTo>
                    <a:pt x="45" y="172"/>
                  </a:moveTo>
                  <a:lnTo>
                    <a:pt x="46" y="175"/>
                  </a:lnTo>
                  <a:lnTo>
                    <a:pt x="46" y="178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6"/>
                  </a:lnTo>
                  <a:lnTo>
                    <a:pt x="47" y="189"/>
                  </a:lnTo>
                  <a:lnTo>
                    <a:pt x="47" y="191"/>
                  </a:lnTo>
                  <a:lnTo>
                    <a:pt x="48" y="193"/>
                  </a:lnTo>
                  <a:lnTo>
                    <a:pt x="48" y="194"/>
                  </a:lnTo>
                  <a:lnTo>
                    <a:pt x="50" y="197"/>
                  </a:lnTo>
                  <a:lnTo>
                    <a:pt x="51" y="198"/>
                  </a:lnTo>
                  <a:lnTo>
                    <a:pt x="51" y="200"/>
                  </a:lnTo>
                  <a:lnTo>
                    <a:pt x="52" y="201"/>
                  </a:lnTo>
                  <a:lnTo>
                    <a:pt x="53" y="202"/>
                  </a:lnTo>
                  <a:lnTo>
                    <a:pt x="54" y="204"/>
                  </a:lnTo>
                  <a:lnTo>
                    <a:pt x="55" y="204"/>
                  </a:lnTo>
                  <a:lnTo>
                    <a:pt x="56" y="205"/>
                  </a:lnTo>
                  <a:lnTo>
                    <a:pt x="59" y="206"/>
                  </a:lnTo>
                  <a:lnTo>
                    <a:pt x="60" y="206"/>
                  </a:lnTo>
                  <a:lnTo>
                    <a:pt x="61" y="207"/>
                  </a:lnTo>
                  <a:lnTo>
                    <a:pt x="62" y="207"/>
                  </a:lnTo>
                  <a:lnTo>
                    <a:pt x="65" y="207"/>
                  </a:lnTo>
                  <a:lnTo>
                    <a:pt x="66" y="207"/>
                  </a:lnTo>
                  <a:lnTo>
                    <a:pt x="67" y="208"/>
                  </a:lnTo>
                  <a:lnTo>
                    <a:pt x="69" y="207"/>
                  </a:lnTo>
                  <a:lnTo>
                    <a:pt x="71" y="207"/>
                  </a:lnTo>
                  <a:lnTo>
                    <a:pt x="74" y="207"/>
                  </a:lnTo>
                  <a:lnTo>
                    <a:pt x="76" y="206"/>
                  </a:lnTo>
                  <a:lnTo>
                    <a:pt x="77" y="206"/>
                  </a:lnTo>
                  <a:lnTo>
                    <a:pt x="80" y="205"/>
                  </a:lnTo>
                  <a:lnTo>
                    <a:pt x="81" y="204"/>
                  </a:lnTo>
                  <a:lnTo>
                    <a:pt x="83" y="202"/>
                  </a:lnTo>
                  <a:lnTo>
                    <a:pt x="84" y="200"/>
                  </a:lnTo>
                  <a:lnTo>
                    <a:pt x="86" y="199"/>
                  </a:lnTo>
                  <a:lnTo>
                    <a:pt x="88" y="197"/>
                  </a:lnTo>
                  <a:lnTo>
                    <a:pt x="89" y="195"/>
                  </a:lnTo>
                  <a:lnTo>
                    <a:pt x="91" y="192"/>
                  </a:lnTo>
                  <a:lnTo>
                    <a:pt x="93" y="189"/>
                  </a:lnTo>
                  <a:lnTo>
                    <a:pt x="96" y="185"/>
                  </a:lnTo>
                  <a:lnTo>
                    <a:pt x="98" y="180"/>
                  </a:lnTo>
                  <a:lnTo>
                    <a:pt x="100" y="176"/>
                  </a:lnTo>
                  <a:lnTo>
                    <a:pt x="103" y="170"/>
                  </a:lnTo>
                  <a:lnTo>
                    <a:pt x="104" y="165"/>
                  </a:lnTo>
                  <a:lnTo>
                    <a:pt x="106" y="159"/>
                  </a:lnTo>
                  <a:lnTo>
                    <a:pt x="108" y="153"/>
                  </a:lnTo>
                  <a:lnTo>
                    <a:pt x="109" y="146"/>
                  </a:lnTo>
                  <a:lnTo>
                    <a:pt x="112" y="138"/>
                  </a:lnTo>
                  <a:lnTo>
                    <a:pt x="113" y="131"/>
                  </a:lnTo>
                  <a:lnTo>
                    <a:pt x="115" y="124"/>
                  </a:lnTo>
                  <a:lnTo>
                    <a:pt x="116" y="118"/>
                  </a:lnTo>
                  <a:lnTo>
                    <a:pt x="118" y="112"/>
                  </a:lnTo>
                  <a:lnTo>
                    <a:pt x="118" y="107"/>
                  </a:lnTo>
                  <a:lnTo>
                    <a:pt x="119" y="101"/>
                  </a:lnTo>
                  <a:lnTo>
                    <a:pt x="120" y="96"/>
                  </a:lnTo>
                  <a:lnTo>
                    <a:pt x="120" y="92"/>
                  </a:lnTo>
                  <a:lnTo>
                    <a:pt x="121" y="87"/>
                  </a:lnTo>
                  <a:lnTo>
                    <a:pt x="121" y="83"/>
                  </a:lnTo>
                  <a:lnTo>
                    <a:pt x="121" y="78"/>
                  </a:lnTo>
                  <a:lnTo>
                    <a:pt x="121" y="74"/>
                  </a:lnTo>
                  <a:lnTo>
                    <a:pt x="121" y="71"/>
                  </a:lnTo>
                  <a:lnTo>
                    <a:pt x="121" y="68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59"/>
                  </a:lnTo>
                  <a:lnTo>
                    <a:pt x="121" y="57"/>
                  </a:lnTo>
                  <a:lnTo>
                    <a:pt x="120" y="55"/>
                  </a:lnTo>
                  <a:lnTo>
                    <a:pt x="120" y="53"/>
                  </a:lnTo>
                  <a:lnTo>
                    <a:pt x="119" y="50"/>
                  </a:lnTo>
                  <a:lnTo>
                    <a:pt x="119" y="49"/>
                  </a:lnTo>
                  <a:lnTo>
                    <a:pt x="118" y="47"/>
                  </a:lnTo>
                  <a:lnTo>
                    <a:pt x="116" y="46"/>
                  </a:lnTo>
                  <a:lnTo>
                    <a:pt x="115" y="45"/>
                  </a:lnTo>
                  <a:lnTo>
                    <a:pt x="114" y="42"/>
                  </a:lnTo>
                  <a:lnTo>
                    <a:pt x="113" y="41"/>
                  </a:lnTo>
                  <a:lnTo>
                    <a:pt x="112" y="40"/>
                  </a:lnTo>
                  <a:lnTo>
                    <a:pt x="111" y="40"/>
                  </a:lnTo>
                  <a:lnTo>
                    <a:pt x="109" y="39"/>
                  </a:lnTo>
                  <a:lnTo>
                    <a:pt x="108" y="38"/>
                  </a:lnTo>
                  <a:lnTo>
                    <a:pt x="107" y="38"/>
                  </a:lnTo>
                  <a:lnTo>
                    <a:pt x="106" y="36"/>
                  </a:lnTo>
                  <a:lnTo>
                    <a:pt x="104" y="36"/>
                  </a:lnTo>
                  <a:lnTo>
                    <a:pt x="103" y="36"/>
                  </a:lnTo>
                  <a:lnTo>
                    <a:pt x="101" y="36"/>
                  </a:lnTo>
                  <a:lnTo>
                    <a:pt x="99" y="36"/>
                  </a:lnTo>
                  <a:lnTo>
                    <a:pt x="98" y="36"/>
                  </a:lnTo>
                  <a:lnTo>
                    <a:pt x="96" y="36"/>
                  </a:lnTo>
                  <a:lnTo>
                    <a:pt x="93" y="36"/>
                  </a:lnTo>
                  <a:lnTo>
                    <a:pt x="91" y="38"/>
                  </a:lnTo>
                  <a:lnTo>
                    <a:pt x="90" y="38"/>
                  </a:lnTo>
                  <a:lnTo>
                    <a:pt x="88" y="39"/>
                  </a:lnTo>
                  <a:lnTo>
                    <a:pt x="86" y="40"/>
                  </a:lnTo>
                  <a:lnTo>
                    <a:pt x="84" y="41"/>
                  </a:lnTo>
                  <a:lnTo>
                    <a:pt x="83" y="43"/>
                  </a:lnTo>
                  <a:lnTo>
                    <a:pt x="81" y="45"/>
                  </a:lnTo>
                  <a:lnTo>
                    <a:pt x="80" y="47"/>
                  </a:lnTo>
                  <a:lnTo>
                    <a:pt x="77" y="49"/>
                  </a:lnTo>
                  <a:lnTo>
                    <a:pt x="76" y="51"/>
                  </a:lnTo>
                  <a:lnTo>
                    <a:pt x="74" y="55"/>
                  </a:lnTo>
                  <a:lnTo>
                    <a:pt x="71" y="58"/>
                  </a:lnTo>
                  <a:lnTo>
                    <a:pt x="69" y="63"/>
                  </a:lnTo>
                  <a:lnTo>
                    <a:pt x="67" y="68"/>
                  </a:lnTo>
                  <a:lnTo>
                    <a:pt x="65" y="72"/>
                  </a:lnTo>
                  <a:lnTo>
                    <a:pt x="63" y="78"/>
                  </a:lnTo>
                  <a:lnTo>
                    <a:pt x="61" y="84"/>
                  </a:lnTo>
                  <a:lnTo>
                    <a:pt x="59" y="89"/>
                  </a:lnTo>
                  <a:lnTo>
                    <a:pt x="58" y="95"/>
                  </a:lnTo>
                  <a:lnTo>
                    <a:pt x="55" y="102"/>
                  </a:lnTo>
                  <a:lnTo>
                    <a:pt x="53" y="110"/>
                  </a:lnTo>
                  <a:lnTo>
                    <a:pt x="52" y="116"/>
                  </a:lnTo>
                  <a:lnTo>
                    <a:pt x="51" y="122"/>
                  </a:lnTo>
                  <a:lnTo>
                    <a:pt x="50" y="127"/>
                  </a:lnTo>
                  <a:lnTo>
                    <a:pt x="50" y="133"/>
                  </a:lnTo>
                  <a:lnTo>
                    <a:pt x="48" y="139"/>
                  </a:lnTo>
                  <a:lnTo>
                    <a:pt x="47" y="145"/>
                  </a:lnTo>
                  <a:lnTo>
                    <a:pt x="47" y="149"/>
                  </a:lnTo>
                  <a:lnTo>
                    <a:pt x="46" y="154"/>
                  </a:lnTo>
                  <a:lnTo>
                    <a:pt x="46" y="159"/>
                  </a:lnTo>
                  <a:lnTo>
                    <a:pt x="46" y="163"/>
                  </a:lnTo>
                  <a:lnTo>
                    <a:pt x="46" y="168"/>
                  </a:lnTo>
                  <a:lnTo>
                    <a:pt x="45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30" name="Freeform 197"/>
            <p:cNvSpPr>
              <a:spLocks noEditPoints="1"/>
            </p:cNvSpPr>
            <p:nvPr/>
          </p:nvSpPr>
          <p:spPr bwMode="auto">
            <a:xfrm>
              <a:off x="155" y="3924"/>
              <a:ext cx="80" cy="123"/>
            </a:xfrm>
            <a:custGeom>
              <a:avLst/>
              <a:gdLst>
                <a:gd name="T0" fmla="*/ 1 w 160"/>
                <a:gd name="T1" fmla="*/ 1 h 246"/>
                <a:gd name="T2" fmla="*/ 1 w 160"/>
                <a:gd name="T3" fmla="*/ 1 h 246"/>
                <a:gd name="T4" fmla="*/ 1 w 160"/>
                <a:gd name="T5" fmla="*/ 1 h 246"/>
                <a:gd name="T6" fmla="*/ 1 w 160"/>
                <a:gd name="T7" fmla="*/ 1 h 246"/>
                <a:gd name="T8" fmla="*/ 1 w 160"/>
                <a:gd name="T9" fmla="*/ 1 h 246"/>
                <a:gd name="T10" fmla="*/ 1 w 160"/>
                <a:gd name="T11" fmla="*/ 1 h 246"/>
                <a:gd name="T12" fmla="*/ 1 w 160"/>
                <a:gd name="T13" fmla="*/ 1 h 246"/>
                <a:gd name="T14" fmla="*/ 1 w 160"/>
                <a:gd name="T15" fmla="*/ 1 h 246"/>
                <a:gd name="T16" fmla="*/ 1 w 160"/>
                <a:gd name="T17" fmla="*/ 1 h 246"/>
                <a:gd name="T18" fmla="*/ 1 w 160"/>
                <a:gd name="T19" fmla="*/ 1 h 246"/>
                <a:gd name="T20" fmla="*/ 1 w 160"/>
                <a:gd name="T21" fmla="*/ 1 h 246"/>
                <a:gd name="T22" fmla="*/ 1 w 160"/>
                <a:gd name="T23" fmla="*/ 1 h 246"/>
                <a:gd name="T24" fmla="*/ 1 w 160"/>
                <a:gd name="T25" fmla="*/ 1 h 246"/>
                <a:gd name="T26" fmla="*/ 1 w 160"/>
                <a:gd name="T27" fmla="*/ 1 h 246"/>
                <a:gd name="T28" fmla="*/ 1 w 160"/>
                <a:gd name="T29" fmla="*/ 1 h 246"/>
                <a:gd name="T30" fmla="*/ 1 w 160"/>
                <a:gd name="T31" fmla="*/ 1 h 246"/>
                <a:gd name="T32" fmla="*/ 1 w 160"/>
                <a:gd name="T33" fmla="*/ 2 h 246"/>
                <a:gd name="T34" fmla="*/ 1 w 160"/>
                <a:gd name="T35" fmla="*/ 2 h 246"/>
                <a:gd name="T36" fmla="*/ 1 w 160"/>
                <a:gd name="T37" fmla="*/ 2 h 246"/>
                <a:gd name="T38" fmla="*/ 1 w 160"/>
                <a:gd name="T39" fmla="*/ 2 h 246"/>
                <a:gd name="T40" fmla="*/ 1 w 160"/>
                <a:gd name="T41" fmla="*/ 2 h 246"/>
                <a:gd name="T42" fmla="*/ 1 w 160"/>
                <a:gd name="T43" fmla="*/ 2 h 246"/>
                <a:gd name="T44" fmla="*/ 1 w 160"/>
                <a:gd name="T45" fmla="*/ 2 h 246"/>
                <a:gd name="T46" fmla="*/ 1 w 160"/>
                <a:gd name="T47" fmla="*/ 2 h 246"/>
                <a:gd name="T48" fmla="*/ 1 w 160"/>
                <a:gd name="T49" fmla="*/ 2 h 246"/>
                <a:gd name="T50" fmla="*/ 1 w 160"/>
                <a:gd name="T51" fmla="*/ 2 h 246"/>
                <a:gd name="T52" fmla="*/ 1 w 160"/>
                <a:gd name="T53" fmla="*/ 2 h 246"/>
                <a:gd name="T54" fmla="*/ 1 w 160"/>
                <a:gd name="T55" fmla="*/ 2 h 246"/>
                <a:gd name="T56" fmla="*/ 1 w 160"/>
                <a:gd name="T57" fmla="*/ 2 h 246"/>
                <a:gd name="T58" fmla="*/ 1 w 160"/>
                <a:gd name="T59" fmla="*/ 2 h 246"/>
                <a:gd name="T60" fmla="*/ 1 w 160"/>
                <a:gd name="T61" fmla="*/ 2 h 246"/>
                <a:gd name="T62" fmla="*/ 1 w 160"/>
                <a:gd name="T63" fmla="*/ 2 h 246"/>
                <a:gd name="T64" fmla="*/ 1 w 160"/>
                <a:gd name="T65" fmla="*/ 1 h 246"/>
                <a:gd name="T66" fmla="*/ 1 w 160"/>
                <a:gd name="T67" fmla="*/ 1 h 246"/>
                <a:gd name="T68" fmla="*/ 1 w 160"/>
                <a:gd name="T69" fmla="*/ 1 h 246"/>
                <a:gd name="T70" fmla="*/ 1 w 160"/>
                <a:gd name="T71" fmla="*/ 1 h 246"/>
                <a:gd name="T72" fmla="*/ 1 w 160"/>
                <a:gd name="T73" fmla="*/ 0 h 246"/>
                <a:gd name="T74" fmla="*/ 1 w 160"/>
                <a:gd name="T75" fmla="*/ 1 h 246"/>
                <a:gd name="T76" fmla="*/ 1 w 160"/>
                <a:gd name="T77" fmla="*/ 1 h 246"/>
                <a:gd name="T78" fmla="*/ 1 w 160"/>
                <a:gd name="T79" fmla="*/ 1 h 246"/>
                <a:gd name="T80" fmla="*/ 1 w 160"/>
                <a:gd name="T81" fmla="*/ 1 h 246"/>
                <a:gd name="T82" fmla="*/ 1 w 160"/>
                <a:gd name="T83" fmla="*/ 2 h 246"/>
                <a:gd name="T84" fmla="*/ 1 w 160"/>
                <a:gd name="T85" fmla="*/ 2 h 246"/>
                <a:gd name="T86" fmla="*/ 1 w 160"/>
                <a:gd name="T87" fmla="*/ 2 h 246"/>
                <a:gd name="T88" fmla="*/ 1 w 160"/>
                <a:gd name="T89" fmla="*/ 2 h 246"/>
                <a:gd name="T90" fmla="*/ 1 w 160"/>
                <a:gd name="T91" fmla="*/ 2 h 246"/>
                <a:gd name="T92" fmla="*/ 1 w 160"/>
                <a:gd name="T93" fmla="*/ 2 h 246"/>
                <a:gd name="T94" fmla="*/ 1 w 160"/>
                <a:gd name="T95" fmla="*/ 2 h 246"/>
                <a:gd name="T96" fmla="*/ 1 w 160"/>
                <a:gd name="T97" fmla="*/ 2 h 246"/>
                <a:gd name="T98" fmla="*/ 1 w 160"/>
                <a:gd name="T99" fmla="*/ 2 h 246"/>
                <a:gd name="T100" fmla="*/ 1 w 160"/>
                <a:gd name="T101" fmla="*/ 2 h 246"/>
                <a:gd name="T102" fmla="*/ 1 w 160"/>
                <a:gd name="T103" fmla="*/ 2 h 246"/>
                <a:gd name="T104" fmla="*/ 1 w 160"/>
                <a:gd name="T105" fmla="*/ 1 h 246"/>
                <a:gd name="T106" fmla="*/ 1 w 160"/>
                <a:gd name="T107" fmla="*/ 1 h 246"/>
                <a:gd name="T108" fmla="*/ 1 w 160"/>
                <a:gd name="T109" fmla="*/ 1 h 246"/>
                <a:gd name="T110" fmla="*/ 1 w 160"/>
                <a:gd name="T111" fmla="*/ 1 h 246"/>
                <a:gd name="T112" fmla="*/ 1 w 160"/>
                <a:gd name="T113" fmla="*/ 1 h 246"/>
                <a:gd name="T114" fmla="*/ 1 w 160"/>
                <a:gd name="T115" fmla="*/ 1 h 246"/>
                <a:gd name="T116" fmla="*/ 1 w 160"/>
                <a:gd name="T117" fmla="*/ 1 h 246"/>
                <a:gd name="T118" fmla="*/ 1 w 160"/>
                <a:gd name="T119" fmla="*/ 2 h 246"/>
                <a:gd name="T120" fmla="*/ 1 w 160"/>
                <a:gd name="T121" fmla="*/ 2 h 246"/>
                <a:gd name="T122" fmla="*/ 1 w 160"/>
                <a:gd name="T123" fmla="*/ 2 h 246"/>
                <a:gd name="T124" fmla="*/ 1 w 160"/>
                <a:gd name="T125" fmla="*/ 2 h 2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0"/>
                <a:gd name="T190" fmla="*/ 0 h 246"/>
                <a:gd name="T191" fmla="*/ 160 w 160"/>
                <a:gd name="T192" fmla="*/ 246 h 2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0" h="246">
                  <a:moveTo>
                    <a:pt x="160" y="61"/>
                  </a:moveTo>
                  <a:lnTo>
                    <a:pt x="117" y="63"/>
                  </a:lnTo>
                  <a:lnTo>
                    <a:pt x="117" y="61"/>
                  </a:lnTo>
                  <a:lnTo>
                    <a:pt x="117" y="59"/>
                  </a:lnTo>
                  <a:lnTo>
                    <a:pt x="117" y="56"/>
                  </a:lnTo>
                  <a:lnTo>
                    <a:pt x="116" y="54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5" y="49"/>
                  </a:lnTo>
                  <a:lnTo>
                    <a:pt x="115" y="48"/>
                  </a:lnTo>
                  <a:lnTo>
                    <a:pt x="114" y="46"/>
                  </a:lnTo>
                  <a:lnTo>
                    <a:pt x="114" y="45"/>
                  </a:lnTo>
                  <a:lnTo>
                    <a:pt x="113" y="44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0" y="41"/>
                  </a:lnTo>
                  <a:lnTo>
                    <a:pt x="109" y="40"/>
                  </a:lnTo>
                  <a:lnTo>
                    <a:pt x="108" y="40"/>
                  </a:lnTo>
                  <a:lnTo>
                    <a:pt x="107" y="39"/>
                  </a:lnTo>
                  <a:lnTo>
                    <a:pt x="106" y="39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99" y="38"/>
                  </a:lnTo>
                  <a:lnTo>
                    <a:pt x="96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2" y="38"/>
                  </a:lnTo>
                  <a:lnTo>
                    <a:pt x="89" y="38"/>
                  </a:lnTo>
                  <a:lnTo>
                    <a:pt x="88" y="39"/>
                  </a:lnTo>
                  <a:lnTo>
                    <a:pt x="86" y="40"/>
                  </a:lnTo>
                  <a:lnTo>
                    <a:pt x="85" y="40"/>
                  </a:lnTo>
                  <a:lnTo>
                    <a:pt x="83" y="41"/>
                  </a:lnTo>
                  <a:lnTo>
                    <a:pt x="81" y="42"/>
                  </a:lnTo>
                  <a:lnTo>
                    <a:pt x="79" y="44"/>
                  </a:lnTo>
                  <a:lnTo>
                    <a:pt x="78" y="45"/>
                  </a:lnTo>
                  <a:lnTo>
                    <a:pt x="76" y="47"/>
                  </a:lnTo>
                  <a:lnTo>
                    <a:pt x="74" y="49"/>
                  </a:lnTo>
                  <a:lnTo>
                    <a:pt x="72" y="52"/>
                  </a:lnTo>
                  <a:lnTo>
                    <a:pt x="70" y="54"/>
                  </a:lnTo>
                  <a:lnTo>
                    <a:pt x="69" y="57"/>
                  </a:lnTo>
                  <a:lnTo>
                    <a:pt x="66" y="61"/>
                  </a:lnTo>
                  <a:lnTo>
                    <a:pt x="64" y="64"/>
                  </a:lnTo>
                  <a:lnTo>
                    <a:pt x="63" y="68"/>
                  </a:lnTo>
                  <a:lnTo>
                    <a:pt x="62" y="72"/>
                  </a:lnTo>
                  <a:lnTo>
                    <a:pt x="60" y="76"/>
                  </a:lnTo>
                  <a:lnTo>
                    <a:pt x="58" y="80"/>
                  </a:lnTo>
                  <a:lnTo>
                    <a:pt x="57" y="85"/>
                  </a:lnTo>
                  <a:lnTo>
                    <a:pt x="55" y="91"/>
                  </a:lnTo>
                  <a:lnTo>
                    <a:pt x="58" y="89"/>
                  </a:lnTo>
                  <a:lnTo>
                    <a:pt x="61" y="87"/>
                  </a:lnTo>
                  <a:lnTo>
                    <a:pt x="63" y="86"/>
                  </a:lnTo>
                  <a:lnTo>
                    <a:pt x="65" y="85"/>
                  </a:lnTo>
                  <a:lnTo>
                    <a:pt x="69" y="84"/>
                  </a:lnTo>
                  <a:lnTo>
                    <a:pt x="71" y="83"/>
                  </a:lnTo>
                  <a:lnTo>
                    <a:pt x="73" y="83"/>
                  </a:lnTo>
                  <a:lnTo>
                    <a:pt x="76" y="82"/>
                  </a:lnTo>
                  <a:lnTo>
                    <a:pt x="79" y="82"/>
                  </a:lnTo>
                  <a:lnTo>
                    <a:pt x="81" y="82"/>
                  </a:lnTo>
                  <a:lnTo>
                    <a:pt x="84" y="82"/>
                  </a:lnTo>
                  <a:lnTo>
                    <a:pt x="86" y="82"/>
                  </a:lnTo>
                  <a:lnTo>
                    <a:pt x="91" y="82"/>
                  </a:lnTo>
                  <a:lnTo>
                    <a:pt x="95" y="82"/>
                  </a:lnTo>
                  <a:lnTo>
                    <a:pt x="100" y="83"/>
                  </a:lnTo>
                  <a:lnTo>
                    <a:pt x="104" y="83"/>
                  </a:lnTo>
                  <a:lnTo>
                    <a:pt x="108" y="84"/>
                  </a:lnTo>
                  <a:lnTo>
                    <a:pt x="111" y="86"/>
                  </a:lnTo>
                  <a:lnTo>
                    <a:pt x="115" y="87"/>
                  </a:lnTo>
                  <a:lnTo>
                    <a:pt x="119" y="90"/>
                  </a:lnTo>
                  <a:lnTo>
                    <a:pt x="122" y="92"/>
                  </a:lnTo>
                  <a:lnTo>
                    <a:pt x="125" y="94"/>
                  </a:lnTo>
                  <a:lnTo>
                    <a:pt x="129" y="97"/>
                  </a:lnTo>
                  <a:lnTo>
                    <a:pt x="131" y="100"/>
                  </a:lnTo>
                  <a:lnTo>
                    <a:pt x="134" y="102"/>
                  </a:lnTo>
                  <a:lnTo>
                    <a:pt x="137" y="106"/>
                  </a:lnTo>
                  <a:lnTo>
                    <a:pt x="139" y="110"/>
                  </a:lnTo>
                  <a:lnTo>
                    <a:pt x="141" y="114"/>
                  </a:lnTo>
                  <a:lnTo>
                    <a:pt x="142" y="119"/>
                  </a:lnTo>
                  <a:lnTo>
                    <a:pt x="145" y="122"/>
                  </a:lnTo>
                  <a:lnTo>
                    <a:pt x="146" y="127"/>
                  </a:lnTo>
                  <a:lnTo>
                    <a:pt x="147" y="131"/>
                  </a:lnTo>
                  <a:lnTo>
                    <a:pt x="148" y="136"/>
                  </a:lnTo>
                  <a:lnTo>
                    <a:pt x="148" y="140"/>
                  </a:lnTo>
                  <a:lnTo>
                    <a:pt x="148" y="146"/>
                  </a:lnTo>
                  <a:lnTo>
                    <a:pt x="148" y="152"/>
                  </a:lnTo>
                  <a:lnTo>
                    <a:pt x="148" y="155"/>
                  </a:lnTo>
                  <a:lnTo>
                    <a:pt x="148" y="160"/>
                  </a:lnTo>
                  <a:lnTo>
                    <a:pt x="148" y="165"/>
                  </a:lnTo>
                  <a:lnTo>
                    <a:pt x="147" y="169"/>
                  </a:lnTo>
                  <a:lnTo>
                    <a:pt x="147" y="173"/>
                  </a:lnTo>
                  <a:lnTo>
                    <a:pt x="146" y="177"/>
                  </a:lnTo>
                  <a:lnTo>
                    <a:pt x="145" y="181"/>
                  </a:lnTo>
                  <a:lnTo>
                    <a:pt x="144" y="185"/>
                  </a:lnTo>
                  <a:lnTo>
                    <a:pt x="142" y="189"/>
                  </a:lnTo>
                  <a:lnTo>
                    <a:pt x="141" y="193"/>
                  </a:lnTo>
                  <a:lnTo>
                    <a:pt x="139" y="197"/>
                  </a:lnTo>
                  <a:lnTo>
                    <a:pt x="137" y="201"/>
                  </a:lnTo>
                  <a:lnTo>
                    <a:pt x="136" y="205"/>
                  </a:lnTo>
                  <a:lnTo>
                    <a:pt x="133" y="208"/>
                  </a:lnTo>
                  <a:lnTo>
                    <a:pt x="131" y="212"/>
                  </a:lnTo>
                  <a:lnTo>
                    <a:pt x="129" y="215"/>
                  </a:lnTo>
                  <a:lnTo>
                    <a:pt x="125" y="218"/>
                  </a:lnTo>
                  <a:lnTo>
                    <a:pt x="123" y="221"/>
                  </a:lnTo>
                  <a:lnTo>
                    <a:pt x="121" y="223"/>
                  </a:lnTo>
                  <a:lnTo>
                    <a:pt x="118" y="227"/>
                  </a:lnTo>
                  <a:lnTo>
                    <a:pt x="115" y="229"/>
                  </a:lnTo>
                  <a:lnTo>
                    <a:pt x="113" y="231"/>
                  </a:lnTo>
                  <a:lnTo>
                    <a:pt x="109" y="234"/>
                  </a:lnTo>
                  <a:lnTo>
                    <a:pt x="106" y="236"/>
                  </a:lnTo>
                  <a:lnTo>
                    <a:pt x="103" y="237"/>
                  </a:lnTo>
                  <a:lnTo>
                    <a:pt x="100" y="238"/>
                  </a:lnTo>
                  <a:lnTo>
                    <a:pt x="96" y="239"/>
                  </a:lnTo>
                  <a:lnTo>
                    <a:pt x="94" y="242"/>
                  </a:lnTo>
                  <a:lnTo>
                    <a:pt x="91" y="242"/>
                  </a:lnTo>
                  <a:lnTo>
                    <a:pt x="87" y="243"/>
                  </a:lnTo>
                  <a:lnTo>
                    <a:pt x="84" y="244"/>
                  </a:lnTo>
                  <a:lnTo>
                    <a:pt x="81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1" y="245"/>
                  </a:lnTo>
                  <a:lnTo>
                    <a:pt x="68" y="246"/>
                  </a:lnTo>
                  <a:lnTo>
                    <a:pt x="65" y="245"/>
                  </a:lnTo>
                  <a:lnTo>
                    <a:pt x="62" y="245"/>
                  </a:lnTo>
                  <a:lnTo>
                    <a:pt x="58" y="245"/>
                  </a:lnTo>
                  <a:lnTo>
                    <a:pt x="55" y="244"/>
                  </a:lnTo>
                  <a:lnTo>
                    <a:pt x="53" y="244"/>
                  </a:lnTo>
                  <a:lnTo>
                    <a:pt x="49" y="243"/>
                  </a:lnTo>
                  <a:lnTo>
                    <a:pt x="47" y="242"/>
                  </a:lnTo>
                  <a:lnTo>
                    <a:pt x="43" y="241"/>
                  </a:lnTo>
                  <a:lnTo>
                    <a:pt x="41" y="239"/>
                  </a:lnTo>
                  <a:lnTo>
                    <a:pt x="38" y="238"/>
                  </a:lnTo>
                  <a:lnTo>
                    <a:pt x="35" y="237"/>
                  </a:lnTo>
                  <a:lnTo>
                    <a:pt x="32" y="236"/>
                  </a:lnTo>
                  <a:lnTo>
                    <a:pt x="30" y="234"/>
                  </a:lnTo>
                  <a:lnTo>
                    <a:pt x="27" y="231"/>
                  </a:lnTo>
                  <a:lnTo>
                    <a:pt x="25" y="230"/>
                  </a:lnTo>
                  <a:lnTo>
                    <a:pt x="23" y="228"/>
                  </a:lnTo>
                  <a:lnTo>
                    <a:pt x="21" y="226"/>
                  </a:lnTo>
                  <a:lnTo>
                    <a:pt x="19" y="223"/>
                  </a:lnTo>
                  <a:lnTo>
                    <a:pt x="17" y="221"/>
                  </a:lnTo>
                  <a:lnTo>
                    <a:pt x="15" y="218"/>
                  </a:lnTo>
                  <a:lnTo>
                    <a:pt x="13" y="215"/>
                  </a:lnTo>
                  <a:lnTo>
                    <a:pt x="11" y="213"/>
                  </a:lnTo>
                  <a:lnTo>
                    <a:pt x="10" y="210"/>
                  </a:lnTo>
                  <a:lnTo>
                    <a:pt x="8" y="207"/>
                  </a:lnTo>
                  <a:lnTo>
                    <a:pt x="7" y="204"/>
                  </a:lnTo>
                  <a:lnTo>
                    <a:pt x="5" y="200"/>
                  </a:lnTo>
                  <a:lnTo>
                    <a:pt x="4" y="196"/>
                  </a:lnTo>
                  <a:lnTo>
                    <a:pt x="4" y="192"/>
                  </a:lnTo>
                  <a:lnTo>
                    <a:pt x="3" y="188"/>
                  </a:lnTo>
                  <a:lnTo>
                    <a:pt x="2" y="184"/>
                  </a:lnTo>
                  <a:lnTo>
                    <a:pt x="2" y="180"/>
                  </a:lnTo>
                  <a:lnTo>
                    <a:pt x="1" y="175"/>
                  </a:lnTo>
                  <a:lnTo>
                    <a:pt x="1" y="170"/>
                  </a:lnTo>
                  <a:lnTo>
                    <a:pt x="1" y="166"/>
                  </a:lnTo>
                  <a:lnTo>
                    <a:pt x="1" y="160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1" y="133"/>
                  </a:lnTo>
                  <a:lnTo>
                    <a:pt x="2" y="123"/>
                  </a:lnTo>
                  <a:lnTo>
                    <a:pt x="3" y="114"/>
                  </a:lnTo>
                  <a:lnTo>
                    <a:pt x="5" y="105"/>
                  </a:lnTo>
                  <a:lnTo>
                    <a:pt x="8" y="94"/>
                  </a:lnTo>
                  <a:lnTo>
                    <a:pt x="10" y="86"/>
                  </a:lnTo>
                  <a:lnTo>
                    <a:pt x="12" y="77"/>
                  </a:lnTo>
                  <a:lnTo>
                    <a:pt x="16" y="68"/>
                  </a:lnTo>
                  <a:lnTo>
                    <a:pt x="19" y="60"/>
                  </a:lnTo>
                  <a:lnTo>
                    <a:pt x="24" y="52"/>
                  </a:lnTo>
                  <a:lnTo>
                    <a:pt x="27" y="45"/>
                  </a:lnTo>
                  <a:lnTo>
                    <a:pt x="33" y="37"/>
                  </a:lnTo>
                  <a:lnTo>
                    <a:pt x="38" y="31"/>
                  </a:lnTo>
                  <a:lnTo>
                    <a:pt x="42" y="24"/>
                  </a:lnTo>
                  <a:lnTo>
                    <a:pt x="48" y="19"/>
                  </a:lnTo>
                  <a:lnTo>
                    <a:pt x="54" y="15"/>
                  </a:lnTo>
                  <a:lnTo>
                    <a:pt x="60" y="10"/>
                  </a:lnTo>
                  <a:lnTo>
                    <a:pt x="66" y="7"/>
                  </a:lnTo>
                  <a:lnTo>
                    <a:pt x="72" y="4"/>
                  </a:lnTo>
                  <a:lnTo>
                    <a:pt x="79" y="2"/>
                  </a:lnTo>
                  <a:lnTo>
                    <a:pt x="86" y="1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7" y="1"/>
                  </a:lnTo>
                  <a:lnTo>
                    <a:pt x="121" y="2"/>
                  </a:lnTo>
                  <a:lnTo>
                    <a:pt x="124" y="3"/>
                  </a:lnTo>
                  <a:lnTo>
                    <a:pt x="127" y="4"/>
                  </a:lnTo>
                  <a:lnTo>
                    <a:pt x="131" y="7"/>
                  </a:lnTo>
                  <a:lnTo>
                    <a:pt x="133" y="8"/>
                  </a:lnTo>
                  <a:lnTo>
                    <a:pt x="137" y="10"/>
                  </a:lnTo>
                  <a:lnTo>
                    <a:pt x="139" y="13"/>
                  </a:lnTo>
                  <a:lnTo>
                    <a:pt x="141" y="16"/>
                  </a:lnTo>
                  <a:lnTo>
                    <a:pt x="145" y="18"/>
                  </a:lnTo>
                  <a:lnTo>
                    <a:pt x="147" y="21"/>
                  </a:lnTo>
                  <a:lnTo>
                    <a:pt x="148" y="23"/>
                  </a:lnTo>
                  <a:lnTo>
                    <a:pt x="151" y="26"/>
                  </a:lnTo>
                  <a:lnTo>
                    <a:pt x="153" y="30"/>
                  </a:lnTo>
                  <a:lnTo>
                    <a:pt x="154" y="33"/>
                  </a:lnTo>
                  <a:lnTo>
                    <a:pt x="155" y="38"/>
                  </a:lnTo>
                  <a:lnTo>
                    <a:pt x="156" y="41"/>
                  </a:lnTo>
                  <a:lnTo>
                    <a:pt x="157" y="46"/>
                  </a:lnTo>
                  <a:lnTo>
                    <a:pt x="159" y="51"/>
                  </a:lnTo>
                  <a:lnTo>
                    <a:pt x="160" y="55"/>
                  </a:lnTo>
                  <a:lnTo>
                    <a:pt x="160" y="61"/>
                  </a:lnTo>
                  <a:close/>
                  <a:moveTo>
                    <a:pt x="43" y="172"/>
                  </a:moveTo>
                  <a:lnTo>
                    <a:pt x="45" y="174"/>
                  </a:lnTo>
                  <a:lnTo>
                    <a:pt x="45" y="177"/>
                  </a:lnTo>
                  <a:lnTo>
                    <a:pt x="45" y="180"/>
                  </a:lnTo>
                  <a:lnTo>
                    <a:pt x="45" y="182"/>
                  </a:lnTo>
                  <a:lnTo>
                    <a:pt x="46" y="184"/>
                  </a:lnTo>
                  <a:lnTo>
                    <a:pt x="46" y="188"/>
                  </a:lnTo>
                  <a:lnTo>
                    <a:pt x="47" y="189"/>
                  </a:lnTo>
                  <a:lnTo>
                    <a:pt x="47" y="191"/>
                  </a:lnTo>
                  <a:lnTo>
                    <a:pt x="48" y="193"/>
                  </a:lnTo>
                  <a:lnTo>
                    <a:pt x="49" y="196"/>
                  </a:lnTo>
                  <a:lnTo>
                    <a:pt x="50" y="197"/>
                  </a:lnTo>
                  <a:lnTo>
                    <a:pt x="50" y="199"/>
                  </a:lnTo>
                  <a:lnTo>
                    <a:pt x="53" y="200"/>
                  </a:lnTo>
                  <a:lnTo>
                    <a:pt x="54" y="201"/>
                  </a:lnTo>
                  <a:lnTo>
                    <a:pt x="55" y="203"/>
                  </a:lnTo>
                  <a:lnTo>
                    <a:pt x="56" y="204"/>
                  </a:lnTo>
                  <a:lnTo>
                    <a:pt x="58" y="205"/>
                  </a:lnTo>
                  <a:lnTo>
                    <a:pt x="60" y="206"/>
                  </a:lnTo>
                  <a:lnTo>
                    <a:pt x="61" y="206"/>
                  </a:lnTo>
                  <a:lnTo>
                    <a:pt x="63" y="207"/>
                  </a:lnTo>
                  <a:lnTo>
                    <a:pt x="64" y="207"/>
                  </a:lnTo>
                  <a:lnTo>
                    <a:pt x="66" y="207"/>
                  </a:lnTo>
                  <a:lnTo>
                    <a:pt x="68" y="207"/>
                  </a:lnTo>
                  <a:lnTo>
                    <a:pt x="69" y="208"/>
                  </a:lnTo>
                  <a:lnTo>
                    <a:pt x="71" y="207"/>
                  </a:lnTo>
                  <a:lnTo>
                    <a:pt x="73" y="207"/>
                  </a:lnTo>
                  <a:lnTo>
                    <a:pt x="76" y="207"/>
                  </a:lnTo>
                  <a:lnTo>
                    <a:pt x="78" y="206"/>
                  </a:lnTo>
                  <a:lnTo>
                    <a:pt x="79" y="206"/>
                  </a:lnTo>
                  <a:lnTo>
                    <a:pt x="81" y="205"/>
                  </a:lnTo>
                  <a:lnTo>
                    <a:pt x="83" y="204"/>
                  </a:lnTo>
                  <a:lnTo>
                    <a:pt x="85" y="203"/>
                  </a:lnTo>
                  <a:lnTo>
                    <a:pt x="86" y="200"/>
                  </a:lnTo>
                  <a:lnTo>
                    <a:pt x="88" y="199"/>
                  </a:lnTo>
                  <a:lnTo>
                    <a:pt x="89" y="197"/>
                  </a:lnTo>
                  <a:lnTo>
                    <a:pt x="91" y="196"/>
                  </a:lnTo>
                  <a:lnTo>
                    <a:pt x="93" y="192"/>
                  </a:lnTo>
                  <a:lnTo>
                    <a:pt x="95" y="189"/>
                  </a:lnTo>
                  <a:lnTo>
                    <a:pt x="98" y="185"/>
                  </a:lnTo>
                  <a:lnTo>
                    <a:pt x="99" y="182"/>
                  </a:lnTo>
                  <a:lnTo>
                    <a:pt x="100" y="178"/>
                  </a:lnTo>
                  <a:lnTo>
                    <a:pt x="102" y="175"/>
                  </a:lnTo>
                  <a:lnTo>
                    <a:pt x="102" y="172"/>
                  </a:lnTo>
                  <a:lnTo>
                    <a:pt x="103" y="167"/>
                  </a:lnTo>
                  <a:lnTo>
                    <a:pt x="104" y="162"/>
                  </a:lnTo>
                  <a:lnTo>
                    <a:pt x="104" y="159"/>
                  </a:lnTo>
                  <a:lnTo>
                    <a:pt x="104" y="154"/>
                  </a:lnTo>
                  <a:lnTo>
                    <a:pt x="104" y="150"/>
                  </a:lnTo>
                  <a:lnTo>
                    <a:pt x="104" y="146"/>
                  </a:lnTo>
                  <a:lnTo>
                    <a:pt x="104" y="143"/>
                  </a:lnTo>
                  <a:lnTo>
                    <a:pt x="104" y="140"/>
                  </a:lnTo>
                  <a:lnTo>
                    <a:pt x="104" y="137"/>
                  </a:lnTo>
                  <a:lnTo>
                    <a:pt x="103" y="135"/>
                  </a:lnTo>
                  <a:lnTo>
                    <a:pt x="103" y="132"/>
                  </a:lnTo>
                  <a:lnTo>
                    <a:pt x="102" y="130"/>
                  </a:lnTo>
                  <a:lnTo>
                    <a:pt x="101" y="128"/>
                  </a:lnTo>
                  <a:lnTo>
                    <a:pt x="101" y="125"/>
                  </a:lnTo>
                  <a:lnTo>
                    <a:pt x="100" y="123"/>
                  </a:lnTo>
                  <a:lnTo>
                    <a:pt x="99" y="122"/>
                  </a:lnTo>
                  <a:lnTo>
                    <a:pt x="96" y="121"/>
                  </a:lnTo>
                  <a:lnTo>
                    <a:pt x="95" y="119"/>
                  </a:lnTo>
                  <a:lnTo>
                    <a:pt x="94" y="117"/>
                  </a:lnTo>
                  <a:lnTo>
                    <a:pt x="93" y="116"/>
                  </a:lnTo>
                  <a:lnTo>
                    <a:pt x="92" y="115"/>
                  </a:lnTo>
                  <a:lnTo>
                    <a:pt x="91" y="114"/>
                  </a:lnTo>
                  <a:lnTo>
                    <a:pt x="89" y="113"/>
                  </a:lnTo>
                  <a:lnTo>
                    <a:pt x="87" y="113"/>
                  </a:lnTo>
                  <a:lnTo>
                    <a:pt x="86" y="112"/>
                  </a:lnTo>
                  <a:lnTo>
                    <a:pt x="85" y="112"/>
                  </a:lnTo>
                  <a:lnTo>
                    <a:pt x="83" y="112"/>
                  </a:lnTo>
                  <a:lnTo>
                    <a:pt x="81" y="112"/>
                  </a:lnTo>
                  <a:lnTo>
                    <a:pt x="79" y="112"/>
                  </a:lnTo>
                  <a:lnTo>
                    <a:pt x="78" y="112"/>
                  </a:lnTo>
                  <a:lnTo>
                    <a:pt x="77" y="112"/>
                  </a:lnTo>
                  <a:lnTo>
                    <a:pt x="76" y="112"/>
                  </a:lnTo>
                  <a:lnTo>
                    <a:pt x="74" y="112"/>
                  </a:lnTo>
                  <a:lnTo>
                    <a:pt x="72" y="113"/>
                  </a:lnTo>
                  <a:lnTo>
                    <a:pt x="71" y="113"/>
                  </a:lnTo>
                  <a:lnTo>
                    <a:pt x="70" y="114"/>
                  </a:lnTo>
                  <a:lnTo>
                    <a:pt x="69" y="115"/>
                  </a:lnTo>
                  <a:lnTo>
                    <a:pt x="66" y="115"/>
                  </a:lnTo>
                  <a:lnTo>
                    <a:pt x="65" y="116"/>
                  </a:lnTo>
                  <a:lnTo>
                    <a:pt x="64" y="117"/>
                  </a:lnTo>
                  <a:lnTo>
                    <a:pt x="62" y="120"/>
                  </a:lnTo>
                  <a:lnTo>
                    <a:pt x="61" y="120"/>
                  </a:lnTo>
                  <a:lnTo>
                    <a:pt x="60" y="121"/>
                  </a:lnTo>
                  <a:lnTo>
                    <a:pt x="58" y="123"/>
                  </a:lnTo>
                  <a:lnTo>
                    <a:pt x="57" y="124"/>
                  </a:lnTo>
                  <a:lnTo>
                    <a:pt x="56" y="125"/>
                  </a:lnTo>
                  <a:lnTo>
                    <a:pt x="55" y="128"/>
                  </a:lnTo>
                  <a:lnTo>
                    <a:pt x="54" y="129"/>
                  </a:lnTo>
                  <a:lnTo>
                    <a:pt x="53" y="131"/>
                  </a:lnTo>
                  <a:lnTo>
                    <a:pt x="51" y="133"/>
                  </a:lnTo>
                  <a:lnTo>
                    <a:pt x="50" y="136"/>
                  </a:lnTo>
                  <a:lnTo>
                    <a:pt x="49" y="138"/>
                  </a:lnTo>
                  <a:lnTo>
                    <a:pt x="48" y="142"/>
                  </a:lnTo>
                  <a:lnTo>
                    <a:pt x="48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6" y="151"/>
                  </a:lnTo>
                  <a:lnTo>
                    <a:pt x="46" y="153"/>
                  </a:lnTo>
                  <a:lnTo>
                    <a:pt x="45" y="155"/>
                  </a:lnTo>
                  <a:lnTo>
                    <a:pt x="45" y="158"/>
                  </a:lnTo>
                  <a:lnTo>
                    <a:pt x="45" y="160"/>
                  </a:lnTo>
                  <a:lnTo>
                    <a:pt x="45" y="163"/>
                  </a:lnTo>
                  <a:lnTo>
                    <a:pt x="45" y="166"/>
                  </a:lnTo>
                  <a:lnTo>
                    <a:pt x="45" y="168"/>
                  </a:lnTo>
                  <a:lnTo>
                    <a:pt x="43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31" name="Freeform 198"/>
            <p:cNvSpPr>
              <a:spLocks noEditPoints="1"/>
            </p:cNvSpPr>
            <p:nvPr/>
          </p:nvSpPr>
          <p:spPr bwMode="auto">
            <a:xfrm>
              <a:off x="243" y="3924"/>
              <a:ext cx="82" cy="123"/>
            </a:xfrm>
            <a:custGeom>
              <a:avLst/>
              <a:gdLst>
                <a:gd name="T0" fmla="*/ 1 w 164"/>
                <a:gd name="T1" fmla="*/ 2 h 246"/>
                <a:gd name="T2" fmla="*/ 1 w 164"/>
                <a:gd name="T3" fmla="*/ 1 h 246"/>
                <a:gd name="T4" fmla="*/ 1 w 164"/>
                <a:gd name="T5" fmla="*/ 1 h 246"/>
                <a:gd name="T6" fmla="*/ 1 w 164"/>
                <a:gd name="T7" fmla="*/ 1 h 246"/>
                <a:gd name="T8" fmla="*/ 1 w 164"/>
                <a:gd name="T9" fmla="*/ 1 h 246"/>
                <a:gd name="T10" fmla="*/ 1 w 164"/>
                <a:gd name="T11" fmla="*/ 1 h 246"/>
                <a:gd name="T12" fmla="*/ 1 w 164"/>
                <a:gd name="T13" fmla="*/ 1 h 246"/>
                <a:gd name="T14" fmla="*/ 1 w 164"/>
                <a:gd name="T15" fmla="*/ 1 h 246"/>
                <a:gd name="T16" fmla="*/ 1 w 164"/>
                <a:gd name="T17" fmla="*/ 0 h 246"/>
                <a:gd name="T18" fmla="*/ 1 w 164"/>
                <a:gd name="T19" fmla="*/ 1 h 246"/>
                <a:gd name="T20" fmla="*/ 1 w 164"/>
                <a:gd name="T21" fmla="*/ 1 h 246"/>
                <a:gd name="T22" fmla="*/ 1 w 164"/>
                <a:gd name="T23" fmla="*/ 1 h 246"/>
                <a:gd name="T24" fmla="*/ 1 w 164"/>
                <a:gd name="T25" fmla="*/ 1 h 246"/>
                <a:gd name="T26" fmla="*/ 1 w 164"/>
                <a:gd name="T27" fmla="*/ 1 h 246"/>
                <a:gd name="T28" fmla="*/ 1 w 164"/>
                <a:gd name="T29" fmla="*/ 1 h 246"/>
                <a:gd name="T30" fmla="*/ 1 w 164"/>
                <a:gd name="T31" fmla="*/ 1 h 246"/>
                <a:gd name="T32" fmla="*/ 1 w 164"/>
                <a:gd name="T33" fmla="*/ 1 h 246"/>
                <a:gd name="T34" fmla="*/ 1 w 164"/>
                <a:gd name="T35" fmla="*/ 2 h 246"/>
                <a:gd name="T36" fmla="*/ 1 w 164"/>
                <a:gd name="T37" fmla="*/ 2 h 246"/>
                <a:gd name="T38" fmla="*/ 1 w 164"/>
                <a:gd name="T39" fmla="*/ 2 h 246"/>
                <a:gd name="T40" fmla="*/ 1 w 164"/>
                <a:gd name="T41" fmla="*/ 2 h 246"/>
                <a:gd name="T42" fmla="*/ 1 w 164"/>
                <a:gd name="T43" fmla="*/ 2 h 246"/>
                <a:gd name="T44" fmla="*/ 1 w 164"/>
                <a:gd name="T45" fmla="*/ 2 h 246"/>
                <a:gd name="T46" fmla="*/ 1 w 164"/>
                <a:gd name="T47" fmla="*/ 2 h 246"/>
                <a:gd name="T48" fmla="*/ 1 w 164"/>
                <a:gd name="T49" fmla="*/ 2 h 246"/>
                <a:gd name="T50" fmla="*/ 1 w 164"/>
                <a:gd name="T51" fmla="*/ 2 h 246"/>
                <a:gd name="T52" fmla="*/ 1 w 164"/>
                <a:gd name="T53" fmla="*/ 2 h 246"/>
                <a:gd name="T54" fmla="*/ 1 w 164"/>
                <a:gd name="T55" fmla="*/ 2 h 246"/>
                <a:gd name="T56" fmla="*/ 1 w 164"/>
                <a:gd name="T57" fmla="*/ 2 h 246"/>
                <a:gd name="T58" fmla="*/ 1 w 164"/>
                <a:gd name="T59" fmla="*/ 2 h 246"/>
                <a:gd name="T60" fmla="*/ 1 w 164"/>
                <a:gd name="T61" fmla="*/ 2 h 246"/>
                <a:gd name="T62" fmla="*/ 1 w 164"/>
                <a:gd name="T63" fmla="*/ 2 h 246"/>
                <a:gd name="T64" fmla="*/ 1 w 164"/>
                <a:gd name="T65" fmla="*/ 2 h 246"/>
                <a:gd name="T66" fmla="*/ 1 w 164"/>
                <a:gd name="T67" fmla="*/ 2 h 246"/>
                <a:gd name="T68" fmla="*/ 1 w 164"/>
                <a:gd name="T69" fmla="*/ 2 h 246"/>
                <a:gd name="T70" fmla="*/ 1 w 164"/>
                <a:gd name="T71" fmla="*/ 2 h 246"/>
                <a:gd name="T72" fmla="*/ 1 w 164"/>
                <a:gd name="T73" fmla="*/ 2 h 246"/>
                <a:gd name="T74" fmla="*/ 1 w 164"/>
                <a:gd name="T75" fmla="*/ 2 h 246"/>
                <a:gd name="T76" fmla="*/ 1 w 164"/>
                <a:gd name="T77" fmla="*/ 2 h 246"/>
                <a:gd name="T78" fmla="*/ 1 w 164"/>
                <a:gd name="T79" fmla="*/ 2 h 246"/>
                <a:gd name="T80" fmla="*/ 1 w 164"/>
                <a:gd name="T81" fmla="*/ 2 h 246"/>
                <a:gd name="T82" fmla="*/ 1 w 164"/>
                <a:gd name="T83" fmla="*/ 2 h 246"/>
                <a:gd name="T84" fmla="*/ 1 w 164"/>
                <a:gd name="T85" fmla="*/ 2 h 246"/>
                <a:gd name="T86" fmla="*/ 1 w 164"/>
                <a:gd name="T87" fmla="*/ 1 h 246"/>
                <a:gd name="T88" fmla="*/ 1 w 164"/>
                <a:gd name="T89" fmla="*/ 1 h 246"/>
                <a:gd name="T90" fmla="*/ 1 w 164"/>
                <a:gd name="T91" fmla="*/ 1 h 246"/>
                <a:gd name="T92" fmla="*/ 1 w 164"/>
                <a:gd name="T93" fmla="*/ 1 h 246"/>
                <a:gd name="T94" fmla="*/ 1 w 164"/>
                <a:gd name="T95" fmla="*/ 1 h 246"/>
                <a:gd name="T96" fmla="*/ 1 w 164"/>
                <a:gd name="T97" fmla="*/ 1 h 246"/>
                <a:gd name="T98" fmla="*/ 1 w 164"/>
                <a:gd name="T99" fmla="*/ 1 h 246"/>
                <a:gd name="T100" fmla="*/ 1 w 164"/>
                <a:gd name="T101" fmla="*/ 1 h 246"/>
                <a:gd name="T102" fmla="*/ 1 w 164"/>
                <a:gd name="T103" fmla="*/ 1 h 246"/>
                <a:gd name="T104" fmla="*/ 1 w 164"/>
                <a:gd name="T105" fmla="*/ 1 h 246"/>
                <a:gd name="T106" fmla="*/ 1 w 164"/>
                <a:gd name="T107" fmla="*/ 1 h 246"/>
                <a:gd name="T108" fmla="*/ 1 w 164"/>
                <a:gd name="T109" fmla="*/ 1 h 246"/>
                <a:gd name="T110" fmla="*/ 1 w 164"/>
                <a:gd name="T111" fmla="*/ 1 h 246"/>
                <a:gd name="T112" fmla="*/ 1 w 164"/>
                <a:gd name="T113" fmla="*/ 1 h 246"/>
                <a:gd name="T114" fmla="*/ 1 w 164"/>
                <a:gd name="T115" fmla="*/ 1 h 246"/>
                <a:gd name="T116" fmla="*/ 1 w 164"/>
                <a:gd name="T117" fmla="*/ 2 h 246"/>
                <a:gd name="T118" fmla="*/ 1 w 164"/>
                <a:gd name="T119" fmla="*/ 2 h 246"/>
                <a:gd name="T120" fmla="*/ 1 w 164"/>
                <a:gd name="T121" fmla="*/ 2 h 2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4"/>
                <a:gd name="T184" fmla="*/ 0 h 246"/>
                <a:gd name="T185" fmla="*/ 164 w 164"/>
                <a:gd name="T186" fmla="*/ 246 h 2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4" h="246">
                  <a:moveTo>
                    <a:pt x="0" y="163"/>
                  </a:moveTo>
                  <a:lnTo>
                    <a:pt x="1" y="157"/>
                  </a:lnTo>
                  <a:lnTo>
                    <a:pt x="1" y="151"/>
                  </a:lnTo>
                  <a:lnTo>
                    <a:pt x="1" y="145"/>
                  </a:lnTo>
                  <a:lnTo>
                    <a:pt x="2" y="139"/>
                  </a:lnTo>
                  <a:lnTo>
                    <a:pt x="2" y="132"/>
                  </a:lnTo>
                  <a:lnTo>
                    <a:pt x="3" y="127"/>
                  </a:lnTo>
                  <a:lnTo>
                    <a:pt x="4" y="121"/>
                  </a:lnTo>
                  <a:lnTo>
                    <a:pt x="5" y="115"/>
                  </a:lnTo>
                  <a:lnTo>
                    <a:pt x="7" y="108"/>
                  </a:lnTo>
                  <a:lnTo>
                    <a:pt x="8" y="102"/>
                  </a:lnTo>
                  <a:lnTo>
                    <a:pt x="10" y="97"/>
                  </a:lnTo>
                  <a:lnTo>
                    <a:pt x="11" y="91"/>
                  </a:lnTo>
                  <a:lnTo>
                    <a:pt x="15" y="83"/>
                  </a:lnTo>
                  <a:lnTo>
                    <a:pt x="17" y="76"/>
                  </a:lnTo>
                  <a:lnTo>
                    <a:pt x="19" y="69"/>
                  </a:lnTo>
                  <a:lnTo>
                    <a:pt x="23" y="62"/>
                  </a:lnTo>
                  <a:lnTo>
                    <a:pt x="26" y="56"/>
                  </a:lnTo>
                  <a:lnTo>
                    <a:pt x="29" y="51"/>
                  </a:lnTo>
                  <a:lnTo>
                    <a:pt x="32" y="45"/>
                  </a:lnTo>
                  <a:lnTo>
                    <a:pt x="35" y="39"/>
                  </a:lnTo>
                  <a:lnTo>
                    <a:pt x="39" y="34"/>
                  </a:lnTo>
                  <a:lnTo>
                    <a:pt x="42" y="30"/>
                  </a:lnTo>
                  <a:lnTo>
                    <a:pt x="46" y="26"/>
                  </a:lnTo>
                  <a:lnTo>
                    <a:pt x="49" y="23"/>
                  </a:lnTo>
                  <a:lnTo>
                    <a:pt x="54" y="18"/>
                  </a:lnTo>
                  <a:lnTo>
                    <a:pt x="57" y="15"/>
                  </a:lnTo>
                  <a:lnTo>
                    <a:pt x="62" y="13"/>
                  </a:lnTo>
                  <a:lnTo>
                    <a:pt x="65" y="9"/>
                  </a:lnTo>
                  <a:lnTo>
                    <a:pt x="70" y="7"/>
                  </a:lnTo>
                  <a:lnTo>
                    <a:pt x="75" y="4"/>
                  </a:lnTo>
                  <a:lnTo>
                    <a:pt x="78" y="3"/>
                  </a:lnTo>
                  <a:lnTo>
                    <a:pt x="83" y="2"/>
                  </a:lnTo>
                  <a:lnTo>
                    <a:pt x="87" y="1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4" y="1"/>
                  </a:lnTo>
                  <a:lnTo>
                    <a:pt x="118" y="2"/>
                  </a:lnTo>
                  <a:lnTo>
                    <a:pt x="122" y="3"/>
                  </a:lnTo>
                  <a:lnTo>
                    <a:pt x="126" y="4"/>
                  </a:lnTo>
                  <a:lnTo>
                    <a:pt x="130" y="7"/>
                  </a:lnTo>
                  <a:lnTo>
                    <a:pt x="133" y="9"/>
                  </a:lnTo>
                  <a:lnTo>
                    <a:pt x="137" y="11"/>
                  </a:lnTo>
                  <a:lnTo>
                    <a:pt x="140" y="15"/>
                  </a:lnTo>
                  <a:lnTo>
                    <a:pt x="144" y="17"/>
                  </a:lnTo>
                  <a:lnTo>
                    <a:pt x="146" y="22"/>
                  </a:lnTo>
                  <a:lnTo>
                    <a:pt x="150" y="25"/>
                  </a:lnTo>
                  <a:lnTo>
                    <a:pt x="152" y="29"/>
                  </a:lnTo>
                  <a:lnTo>
                    <a:pt x="155" y="33"/>
                  </a:lnTo>
                  <a:lnTo>
                    <a:pt x="156" y="37"/>
                  </a:lnTo>
                  <a:lnTo>
                    <a:pt x="159" y="41"/>
                  </a:lnTo>
                  <a:lnTo>
                    <a:pt x="161" y="47"/>
                  </a:lnTo>
                  <a:lnTo>
                    <a:pt x="162" y="52"/>
                  </a:lnTo>
                  <a:lnTo>
                    <a:pt x="163" y="57"/>
                  </a:lnTo>
                  <a:lnTo>
                    <a:pt x="164" y="63"/>
                  </a:lnTo>
                  <a:lnTo>
                    <a:pt x="164" y="69"/>
                  </a:lnTo>
                  <a:lnTo>
                    <a:pt x="164" y="76"/>
                  </a:lnTo>
                  <a:lnTo>
                    <a:pt x="164" y="83"/>
                  </a:lnTo>
                  <a:lnTo>
                    <a:pt x="164" y="89"/>
                  </a:lnTo>
                  <a:lnTo>
                    <a:pt x="164" y="94"/>
                  </a:lnTo>
                  <a:lnTo>
                    <a:pt x="164" y="101"/>
                  </a:lnTo>
                  <a:lnTo>
                    <a:pt x="163" y="107"/>
                  </a:lnTo>
                  <a:lnTo>
                    <a:pt x="163" y="114"/>
                  </a:lnTo>
                  <a:lnTo>
                    <a:pt x="162" y="121"/>
                  </a:lnTo>
                  <a:lnTo>
                    <a:pt x="161" y="127"/>
                  </a:lnTo>
                  <a:lnTo>
                    <a:pt x="160" y="133"/>
                  </a:lnTo>
                  <a:lnTo>
                    <a:pt x="158" y="140"/>
                  </a:lnTo>
                  <a:lnTo>
                    <a:pt x="156" y="147"/>
                  </a:lnTo>
                  <a:lnTo>
                    <a:pt x="154" y="154"/>
                  </a:lnTo>
                  <a:lnTo>
                    <a:pt x="152" y="161"/>
                  </a:lnTo>
                  <a:lnTo>
                    <a:pt x="150" y="167"/>
                  </a:lnTo>
                  <a:lnTo>
                    <a:pt x="147" y="174"/>
                  </a:lnTo>
                  <a:lnTo>
                    <a:pt x="145" y="180"/>
                  </a:lnTo>
                  <a:lnTo>
                    <a:pt x="143" y="186"/>
                  </a:lnTo>
                  <a:lnTo>
                    <a:pt x="139" y="192"/>
                  </a:lnTo>
                  <a:lnTo>
                    <a:pt x="136" y="197"/>
                  </a:lnTo>
                  <a:lnTo>
                    <a:pt x="133" y="203"/>
                  </a:lnTo>
                  <a:lnTo>
                    <a:pt x="130" y="207"/>
                  </a:lnTo>
                  <a:lnTo>
                    <a:pt x="126" y="212"/>
                  </a:lnTo>
                  <a:lnTo>
                    <a:pt x="123" y="216"/>
                  </a:lnTo>
                  <a:lnTo>
                    <a:pt x="120" y="220"/>
                  </a:lnTo>
                  <a:lnTo>
                    <a:pt x="115" y="225"/>
                  </a:lnTo>
                  <a:lnTo>
                    <a:pt x="111" y="228"/>
                  </a:lnTo>
                  <a:lnTo>
                    <a:pt x="108" y="230"/>
                  </a:lnTo>
                  <a:lnTo>
                    <a:pt x="105" y="234"/>
                  </a:lnTo>
                  <a:lnTo>
                    <a:pt x="100" y="236"/>
                  </a:lnTo>
                  <a:lnTo>
                    <a:pt x="97" y="238"/>
                  </a:lnTo>
                  <a:lnTo>
                    <a:pt x="92" y="241"/>
                  </a:lnTo>
                  <a:lnTo>
                    <a:pt x="87" y="242"/>
                  </a:lnTo>
                  <a:lnTo>
                    <a:pt x="83" y="243"/>
                  </a:lnTo>
                  <a:lnTo>
                    <a:pt x="79" y="244"/>
                  </a:lnTo>
                  <a:lnTo>
                    <a:pt x="75" y="245"/>
                  </a:lnTo>
                  <a:lnTo>
                    <a:pt x="70" y="245"/>
                  </a:lnTo>
                  <a:lnTo>
                    <a:pt x="64" y="246"/>
                  </a:lnTo>
                  <a:lnTo>
                    <a:pt x="61" y="245"/>
                  </a:lnTo>
                  <a:lnTo>
                    <a:pt x="56" y="245"/>
                  </a:lnTo>
                  <a:lnTo>
                    <a:pt x="52" y="244"/>
                  </a:lnTo>
                  <a:lnTo>
                    <a:pt x="47" y="243"/>
                  </a:lnTo>
                  <a:lnTo>
                    <a:pt x="44" y="242"/>
                  </a:lnTo>
                  <a:lnTo>
                    <a:pt x="39" y="241"/>
                  </a:lnTo>
                  <a:lnTo>
                    <a:pt x="35" y="238"/>
                  </a:lnTo>
                  <a:lnTo>
                    <a:pt x="32" y="236"/>
                  </a:lnTo>
                  <a:lnTo>
                    <a:pt x="29" y="234"/>
                  </a:lnTo>
                  <a:lnTo>
                    <a:pt x="25" y="230"/>
                  </a:lnTo>
                  <a:lnTo>
                    <a:pt x="22" y="228"/>
                  </a:lnTo>
                  <a:lnTo>
                    <a:pt x="18" y="225"/>
                  </a:lnTo>
                  <a:lnTo>
                    <a:pt x="16" y="220"/>
                  </a:lnTo>
                  <a:lnTo>
                    <a:pt x="14" y="216"/>
                  </a:lnTo>
                  <a:lnTo>
                    <a:pt x="10" y="212"/>
                  </a:lnTo>
                  <a:lnTo>
                    <a:pt x="9" y="208"/>
                  </a:lnTo>
                  <a:lnTo>
                    <a:pt x="7" y="204"/>
                  </a:lnTo>
                  <a:lnTo>
                    <a:pt x="4" y="198"/>
                  </a:lnTo>
                  <a:lnTo>
                    <a:pt x="3" y="193"/>
                  </a:lnTo>
                  <a:lnTo>
                    <a:pt x="2" y="188"/>
                  </a:lnTo>
                  <a:lnTo>
                    <a:pt x="1" y="182"/>
                  </a:lnTo>
                  <a:lnTo>
                    <a:pt x="1" y="176"/>
                  </a:lnTo>
                  <a:lnTo>
                    <a:pt x="1" y="169"/>
                  </a:lnTo>
                  <a:lnTo>
                    <a:pt x="0" y="163"/>
                  </a:lnTo>
                  <a:close/>
                  <a:moveTo>
                    <a:pt x="45" y="174"/>
                  </a:moveTo>
                  <a:lnTo>
                    <a:pt x="46" y="176"/>
                  </a:lnTo>
                  <a:lnTo>
                    <a:pt x="46" y="180"/>
                  </a:lnTo>
                  <a:lnTo>
                    <a:pt x="46" y="182"/>
                  </a:lnTo>
                  <a:lnTo>
                    <a:pt x="46" y="184"/>
                  </a:lnTo>
                  <a:lnTo>
                    <a:pt x="46" y="186"/>
                  </a:lnTo>
                  <a:lnTo>
                    <a:pt x="47" y="189"/>
                  </a:lnTo>
                  <a:lnTo>
                    <a:pt x="47" y="191"/>
                  </a:lnTo>
                  <a:lnTo>
                    <a:pt x="48" y="193"/>
                  </a:lnTo>
                  <a:lnTo>
                    <a:pt x="48" y="195"/>
                  </a:lnTo>
                  <a:lnTo>
                    <a:pt x="49" y="197"/>
                  </a:lnTo>
                  <a:lnTo>
                    <a:pt x="50" y="198"/>
                  </a:lnTo>
                  <a:lnTo>
                    <a:pt x="50" y="200"/>
                  </a:lnTo>
                  <a:lnTo>
                    <a:pt x="52" y="201"/>
                  </a:lnTo>
                  <a:lnTo>
                    <a:pt x="53" y="203"/>
                  </a:lnTo>
                  <a:lnTo>
                    <a:pt x="54" y="204"/>
                  </a:lnTo>
                  <a:lnTo>
                    <a:pt x="55" y="204"/>
                  </a:lnTo>
                  <a:lnTo>
                    <a:pt x="56" y="205"/>
                  </a:lnTo>
                  <a:lnTo>
                    <a:pt x="57" y="206"/>
                  </a:lnTo>
                  <a:lnTo>
                    <a:pt x="58" y="206"/>
                  </a:lnTo>
                  <a:lnTo>
                    <a:pt x="61" y="207"/>
                  </a:lnTo>
                  <a:lnTo>
                    <a:pt x="62" y="207"/>
                  </a:lnTo>
                  <a:lnTo>
                    <a:pt x="63" y="207"/>
                  </a:lnTo>
                  <a:lnTo>
                    <a:pt x="64" y="207"/>
                  </a:lnTo>
                  <a:lnTo>
                    <a:pt x="65" y="208"/>
                  </a:lnTo>
                  <a:lnTo>
                    <a:pt x="68" y="207"/>
                  </a:lnTo>
                  <a:lnTo>
                    <a:pt x="70" y="207"/>
                  </a:lnTo>
                  <a:lnTo>
                    <a:pt x="72" y="207"/>
                  </a:lnTo>
                  <a:lnTo>
                    <a:pt x="75" y="206"/>
                  </a:lnTo>
                  <a:lnTo>
                    <a:pt x="77" y="206"/>
                  </a:lnTo>
                  <a:lnTo>
                    <a:pt x="79" y="205"/>
                  </a:lnTo>
                  <a:lnTo>
                    <a:pt x="80" y="204"/>
                  </a:lnTo>
                  <a:lnTo>
                    <a:pt x="83" y="203"/>
                  </a:lnTo>
                  <a:lnTo>
                    <a:pt x="84" y="201"/>
                  </a:lnTo>
                  <a:lnTo>
                    <a:pt x="86" y="200"/>
                  </a:lnTo>
                  <a:lnTo>
                    <a:pt x="87" y="198"/>
                  </a:lnTo>
                  <a:lnTo>
                    <a:pt x="88" y="197"/>
                  </a:lnTo>
                  <a:lnTo>
                    <a:pt x="91" y="193"/>
                  </a:lnTo>
                  <a:lnTo>
                    <a:pt x="93" y="190"/>
                  </a:lnTo>
                  <a:lnTo>
                    <a:pt x="95" y="186"/>
                  </a:lnTo>
                  <a:lnTo>
                    <a:pt x="98" y="182"/>
                  </a:lnTo>
                  <a:lnTo>
                    <a:pt x="100" y="177"/>
                  </a:lnTo>
                  <a:lnTo>
                    <a:pt x="102" y="172"/>
                  </a:lnTo>
                  <a:lnTo>
                    <a:pt x="103" y="167"/>
                  </a:lnTo>
                  <a:lnTo>
                    <a:pt x="106" y="160"/>
                  </a:lnTo>
                  <a:lnTo>
                    <a:pt x="107" y="154"/>
                  </a:lnTo>
                  <a:lnTo>
                    <a:pt x="109" y="147"/>
                  </a:lnTo>
                  <a:lnTo>
                    <a:pt x="110" y="139"/>
                  </a:lnTo>
                  <a:lnTo>
                    <a:pt x="111" y="132"/>
                  </a:lnTo>
                  <a:lnTo>
                    <a:pt x="114" y="125"/>
                  </a:lnTo>
                  <a:lnTo>
                    <a:pt x="115" y="120"/>
                  </a:lnTo>
                  <a:lnTo>
                    <a:pt x="116" y="114"/>
                  </a:lnTo>
                  <a:lnTo>
                    <a:pt x="117" y="108"/>
                  </a:lnTo>
                  <a:lnTo>
                    <a:pt x="118" y="102"/>
                  </a:lnTo>
                  <a:lnTo>
                    <a:pt x="120" y="98"/>
                  </a:lnTo>
                  <a:lnTo>
                    <a:pt x="120" y="93"/>
                  </a:lnTo>
                  <a:lnTo>
                    <a:pt x="121" y="89"/>
                  </a:lnTo>
                  <a:lnTo>
                    <a:pt x="121" y="84"/>
                  </a:lnTo>
                  <a:lnTo>
                    <a:pt x="121" y="79"/>
                  </a:lnTo>
                  <a:lnTo>
                    <a:pt x="121" y="76"/>
                  </a:lnTo>
                  <a:lnTo>
                    <a:pt x="121" y="72"/>
                  </a:lnTo>
                  <a:lnTo>
                    <a:pt x="121" y="69"/>
                  </a:lnTo>
                  <a:lnTo>
                    <a:pt x="121" y="66"/>
                  </a:lnTo>
                  <a:lnTo>
                    <a:pt x="121" y="63"/>
                  </a:lnTo>
                  <a:lnTo>
                    <a:pt x="121" y="61"/>
                  </a:lnTo>
                  <a:lnTo>
                    <a:pt x="120" y="59"/>
                  </a:lnTo>
                  <a:lnTo>
                    <a:pt x="120" y="56"/>
                  </a:lnTo>
                  <a:lnTo>
                    <a:pt x="118" y="54"/>
                  </a:lnTo>
                  <a:lnTo>
                    <a:pt x="118" y="52"/>
                  </a:lnTo>
                  <a:lnTo>
                    <a:pt x="117" y="51"/>
                  </a:lnTo>
                  <a:lnTo>
                    <a:pt x="116" y="48"/>
                  </a:lnTo>
                  <a:lnTo>
                    <a:pt x="115" y="47"/>
                  </a:lnTo>
                  <a:lnTo>
                    <a:pt x="114" y="46"/>
                  </a:lnTo>
                  <a:lnTo>
                    <a:pt x="114" y="44"/>
                  </a:lnTo>
                  <a:lnTo>
                    <a:pt x="113" y="42"/>
                  </a:lnTo>
                  <a:lnTo>
                    <a:pt x="111" y="41"/>
                  </a:lnTo>
                  <a:lnTo>
                    <a:pt x="110" y="41"/>
                  </a:lnTo>
                  <a:lnTo>
                    <a:pt x="109" y="40"/>
                  </a:lnTo>
                  <a:lnTo>
                    <a:pt x="107" y="39"/>
                  </a:lnTo>
                  <a:lnTo>
                    <a:pt x="106" y="39"/>
                  </a:lnTo>
                  <a:lnTo>
                    <a:pt x="105" y="38"/>
                  </a:lnTo>
                  <a:lnTo>
                    <a:pt x="103" y="38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7" y="38"/>
                  </a:lnTo>
                  <a:lnTo>
                    <a:pt x="94" y="38"/>
                  </a:lnTo>
                  <a:lnTo>
                    <a:pt x="93" y="38"/>
                  </a:lnTo>
                  <a:lnTo>
                    <a:pt x="91" y="39"/>
                  </a:lnTo>
                  <a:lnTo>
                    <a:pt x="90" y="39"/>
                  </a:lnTo>
                  <a:lnTo>
                    <a:pt x="87" y="40"/>
                  </a:lnTo>
                  <a:lnTo>
                    <a:pt x="86" y="41"/>
                  </a:lnTo>
                  <a:lnTo>
                    <a:pt x="84" y="42"/>
                  </a:lnTo>
                  <a:lnTo>
                    <a:pt x="83" y="45"/>
                  </a:lnTo>
                  <a:lnTo>
                    <a:pt x="80" y="46"/>
                  </a:lnTo>
                  <a:lnTo>
                    <a:pt x="79" y="48"/>
                  </a:lnTo>
                  <a:lnTo>
                    <a:pt x="77" y="51"/>
                  </a:lnTo>
                  <a:lnTo>
                    <a:pt x="76" y="53"/>
                  </a:lnTo>
                  <a:lnTo>
                    <a:pt x="73" y="56"/>
                  </a:lnTo>
                  <a:lnTo>
                    <a:pt x="71" y="60"/>
                  </a:lnTo>
                  <a:lnTo>
                    <a:pt x="69" y="64"/>
                  </a:lnTo>
                  <a:lnTo>
                    <a:pt x="67" y="69"/>
                  </a:lnTo>
                  <a:lnTo>
                    <a:pt x="64" y="74"/>
                  </a:lnTo>
                  <a:lnTo>
                    <a:pt x="63" y="79"/>
                  </a:lnTo>
                  <a:lnTo>
                    <a:pt x="61" y="85"/>
                  </a:lnTo>
                  <a:lnTo>
                    <a:pt x="58" y="91"/>
                  </a:lnTo>
                  <a:lnTo>
                    <a:pt x="57" y="97"/>
                  </a:lnTo>
                  <a:lnTo>
                    <a:pt x="55" y="104"/>
                  </a:lnTo>
                  <a:lnTo>
                    <a:pt x="53" y="112"/>
                  </a:lnTo>
                  <a:lnTo>
                    <a:pt x="52" y="117"/>
                  </a:lnTo>
                  <a:lnTo>
                    <a:pt x="50" y="123"/>
                  </a:lnTo>
                  <a:lnTo>
                    <a:pt x="49" y="129"/>
                  </a:lnTo>
                  <a:lnTo>
                    <a:pt x="49" y="135"/>
                  </a:lnTo>
                  <a:lnTo>
                    <a:pt x="48" y="140"/>
                  </a:lnTo>
                  <a:lnTo>
                    <a:pt x="47" y="146"/>
                  </a:lnTo>
                  <a:lnTo>
                    <a:pt x="47" y="151"/>
                  </a:lnTo>
                  <a:lnTo>
                    <a:pt x="46" y="155"/>
                  </a:lnTo>
                  <a:lnTo>
                    <a:pt x="46" y="160"/>
                  </a:lnTo>
                  <a:lnTo>
                    <a:pt x="46" y="165"/>
                  </a:lnTo>
                  <a:lnTo>
                    <a:pt x="46" y="169"/>
                  </a:lnTo>
                  <a:lnTo>
                    <a:pt x="45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32" name="Freeform 199"/>
            <p:cNvSpPr>
              <a:spLocks/>
            </p:cNvSpPr>
            <p:nvPr/>
          </p:nvSpPr>
          <p:spPr bwMode="auto">
            <a:xfrm>
              <a:off x="1488" y="82"/>
              <a:ext cx="170" cy="201"/>
            </a:xfrm>
            <a:custGeom>
              <a:avLst/>
              <a:gdLst>
                <a:gd name="T0" fmla="*/ 3 w 339"/>
                <a:gd name="T1" fmla="*/ 3 h 402"/>
                <a:gd name="T2" fmla="*/ 3 w 339"/>
                <a:gd name="T3" fmla="*/ 3 h 402"/>
                <a:gd name="T4" fmla="*/ 3 w 339"/>
                <a:gd name="T5" fmla="*/ 3 h 402"/>
                <a:gd name="T6" fmla="*/ 3 w 339"/>
                <a:gd name="T7" fmla="*/ 3 h 402"/>
                <a:gd name="T8" fmla="*/ 2 w 339"/>
                <a:gd name="T9" fmla="*/ 3 h 402"/>
                <a:gd name="T10" fmla="*/ 2 w 339"/>
                <a:gd name="T11" fmla="*/ 3 h 402"/>
                <a:gd name="T12" fmla="*/ 2 w 339"/>
                <a:gd name="T13" fmla="*/ 3 h 402"/>
                <a:gd name="T14" fmla="*/ 1 w 339"/>
                <a:gd name="T15" fmla="*/ 3 h 402"/>
                <a:gd name="T16" fmla="*/ 1 w 339"/>
                <a:gd name="T17" fmla="*/ 3 h 402"/>
                <a:gd name="T18" fmla="*/ 1 w 339"/>
                <a:gd name="T19" fmla="*/ 3 h 402"/>
                <a:gd name="T20" fmla="*/ 1 w 339"/>
                <a:gd name="T21" fmla="*/ 3 h 402"/>
                <a:gd name="T22" fmla="*/ 1 w 339"/>
                <a:gd name="T23" fmla="*/ 2 h 402"/>
                <a:gd name="T24" fmla="*/ 1 w 339"/>
                <a:gd name="T25" fmla="*/ 2 h 402"/>
                <a:gd name="T26" fmla="*/ 1 w 339"/>
                <a:gd name="T27" fmla="*/ 1 h 402"/>
                <a:gd name="T28" fmla="*/ 1 w 339"/>
                <a:gd name="T29" fmla="*/ 1 h 402"/>
                <a:gd name="T30" fmla="*/ 1 w 339"/>
                <a:gd name="T31" fmla="*/ 1 h 402"/>
                <a:gd name="T32" fmla="*/ 1 w 339"/>
                <a:gd name="T33" fmla="*/ 1 h 402"/>
                <a:gd name="T34" fmla="*/ 2 w 339"/>
                <a:gd name="T35" fmla="*/ 1 h 402"/>
                <a:gd name="T36" fmla="*/ 2 w 339"/>
                <a:gd name="T37" fmla="*/ 1 h 402"/>
                <a:gd name="T38" fmla="*/ 2 w 339"/>
                <a:gd name="T39" fmla="*/ 1 h 402"/>
                <a:gd name="T40" fmla="*/ 3 w 339"/>
                <a:gd name="T41" fmla="*/ 1 h 402"/>
                <a:gd name="T42" fmla="*/ 3 w 339"/>
                <a:gd name="T43" fmla="*/ 1 h 402"/>
                <a:gd name="T44" fmla="*/ 3 w 339"/>
                <a:gd name="T45" fmla="*/ 1 h 402"/>
                <a:gd name="T46" fmla="*/ 3 w 339"/>
                <a:gd name="T47" fmla="*/ 1 h 402"/>
                <a:gd name="T48" fmla="*/ 3 w 339"/>
                <a:gd name="T49" fmla="*/ 1 h 402"/>
                <a:gd name="T50" fmla="*/ 2 w 339"/>
                <a:gd name="T51" fmla="*/ 1 h 402"/>
                <a:gd name="T52" fmla="*/ 2 w 339"/>
                <a:gd name="T53" fmla="*/ 1 h 402"/>
                <a:gd name="T54" fmla="*/ 2 w 339"/>
                <a:gd name="T55" fmla="*/ 1 h 402"/>
                <a:gd name="T56" fmla="*/ 2 w 339"/>
                <a:gd name="T57" fmla="*/ 1 h 402"/>
                <a:gd name="T58" fmla="*/ 2 w 339"/>
                <a:gd name="T59" fmla="*/ 1 h 402"/>
                <a:gd name="T60" fmla="*/ 2 w 339"/>
                <a:gd name="T61" fmla="*/ 1 h 402"/>
                <a:gd name="T62" fmla="*/ 2 w 339"/>
                <a:gd name="T63" fmla="*/ 1 h 402"/>
                <a:gd name="T64" fmla="*/ 1 w 339"/>
                <a:gd name="T65" fmla="*/ 1 h 402"/>
                <a:gd name="T66" fmla="*/ 1 w 339"/>
                <a:gd name="T67" fmla="*/ 1 h 402"/>
                <a:gd name="T68" fmla="*/ 1 w 339"/>
                <a:gd name="T69" fmla="*/ 2 h 402"/>
                <a:gd name="T70" fmla="*/ 1 w 339"/>
                <a:gd name="T71" fmla="*/ 2 h 402"/>
                <a:gd name="T72" fmla="*/ 1 w 339"/>
                <a:gd name="T73" fmla="*/ 2 h 402"/>
                <a:gd name="T74" fmla="*/ 1 w 339"/>
                <a:gd name="T75" fmla="*/ 2 h 402"/>
                <a:gd name="T76" fmla="*/ 1 w 339"/>
                <a:gd name="T77" fmla="*/ 3 h 402"/>
                <a:gd name="T78" fmla="*/ 1 w 339"/>
                <a:gd name="T79" fmla="*/ 3 h 402"/>
                <a:gd name="T80" fmla="*/ 2 w 339"/>
                <a:gd name="T81" fmla="*/ 3 h 402"/>
                <a:gd name="T82" fmla="*/ 2 w 339"/>
                <a:gd name="T83" fmla="*/ 3 h 402"/>
                <a:gd name="T84" fmla="*/ 2 w 339"/>
                <a:gd name="T85" fmla="*/ 3 h 402"/>
                <a:gd name="T86" fmla="*/ 2 w 339"/>
                <a:gd name="T87" fmla="*/ 3 h 402"/>
                <a:gd name="T88" fmla="*/ 2 w 339"/>
                <a:gd name="T89" fmla="*/ 3 h 402"/>
                <a:gd name="T90" fmla="*/ 2 w 339"/>
                <a:gd name="T91" fmla="*/ 3 h 402"/>
                <a:gd name="T92" fmla="*/ 2 w 339"/>
                <a:gd name="T93" fmla="*/ 3 h 402"/>
                <a:gd name="T94" fmla="*/ 3 w 339"/>
                <a:gd name="T95" fmla="*/ 3 h 402"/>
                <a:gd name="T96" fmla="*/ 3 w 339"/>
                <a:gd name="T97" fmla="*/ 2 h 4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9"/>
                <a:gd name="T148" fmla="*/ 0 h 402"/>
                <a:gd name="T149" fmla="*/ 339 w 339"/>
                <a:gd name="T150" fmla="*/ 402 h 4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9" h="402">
                  <a:moveTo>
                    <a:pt x="262" y="252"/>
                  </a:moveTo>
                  <a:lnTo>
                    <a:pt x="339" y="275"/>
                  </a:lnTo>
                  <a:lnTo>
                    <a:pt x="337" y="287"/>
                  </a:lnTo>
                  <a:lnTo>
                    <a:pt x="334" y="296"/>
                  </a:lnTo>
                  <a:lnTo>
                    <a:pt x="329" y="307"/>
                  </a:lnTo>
                  <a:lnTo>
                    <a:pt x="326" y="316"/>
                  </a:lnTo>
                  <a:lnTo>
                    <a:pt x="321" y="324"/>
                  </a:lnTo>
                  <a:lnTo>
                    <a:pt x="316" y="332"/>
                  </a:lnTo>
                  <a:lnTo>
                    <a:pt x="311" y="340"/>
                  </a:lnTo>
                  <a:lnTo>
                    <a:pt x="306" y="347"/>
                  </a:lnTo>
                  <a:lnTo>
                    <a:pt x="300" y="354"/>
                  </a:lnTo>
                  <a:lnTo>
                    <a:pt x="295" y="361"/>
                  </a:lnTo>
                  <a:lnTo>
                    <a:pt x="288" y="366"/>
                  </a:lnTo>
                  <a:lnTo>
                    <a:pt x="281" y="371"/>
                  </a:lnTo>
                  <a:lnTo>
                    <a:pt x="274" y="377"/>
                  </a:lnTo>
                  <a:lnTo>
                    <a:pt x="267" y="381"/>
                  </a:lnTo>
                  <a:lnTo>
                    <a:pt x="259" y="385"/>
                  </a:lnTo>
                  <a:lnTo>
                    <a:pt x="251" y="390"/>
                  </a:lnTo>
                  <a:lnTo>
                    <a:pt x="243" y="392"/>
                  </a:lnTo>
                  <a:lnTo>
                    <a:pt x="235" y="395"/>
                  </a:lnTo>
                  <a:lnTo>
                    <a:pt x="225" y="398"/>
                  </a:lnTo>
                  <a:lnTo>
                    <a:pt x="216" y="400"/>
                  </a:lnTo>
                  <a:lnTo>
                    <a:pt x="207" y="401"/>
                  </a:lnTo>
                  <a:lnTo>
                    <a:pt x="198" y="402"/>
                  </a:lnTo>
                  <a:lnTo>
                    <a:pt x="187" y="402"/>
                  </a:lnTo>
                  <a:lnTo>
                    <a:pt x="177" y="402"/>
                  </a:lnTo>
                  <a:lnTo>
                    <a:pt x="164" y="402"/>
                  </a:lnTo>
                  <a:lnTo>
                    <a:pt x="153" y="401"/>
                  </a:lnTo>
                  <a:lnTo>
                    <a:pt x="140" y="400"/>
                  </a:lnTo>
                  <a:lnTo>
                    <a:pt x="129" y="396"/>
                  </a:lnTo>
                  <a:lnTo>
                    <a:pt x="117" y="394"/>
                  </a:lnTo>
                  <a:lnTo>
                    <a:pt x="107" y="390"/>
                  </a:lnTo>
                  <a:lnTo>
                    <a:pt x="96" y="385"/>
                  </a:lnTo>
                  <a:lnTo>
                    <a:pt x="86" y="379"/>
                  </a:lnTo>
                  <a:lnTo>
                    <a:pt x="77" y="373"/>
                  </a:lnTo>
                  <a:lnTo>
                    <a:pt x="68" y="366"/>
                  </a:lnTo>
                  <a:lnTo>
                    <a:pt x="58" y="358"/>
                  </a:lnTo>
                  <a:lnTo>
                    <a:pt x="49" y="349"/>
                  </a:lnTo>
                  <a:lnTo>
                    <a:pt x="42" y="341"/>
                  </a:lnTo>
                  <a:lnTo>
                    <a:pt x="34" y="331"/>
                  </a:lnTo>
                  <a:lnTo>
                    <a:pt x="28" y="320"/>
                  </a:lnTo>
                  <a:lnTo>
                    <a:pt x="23" y="310"/>
                  </a:lnTo>
                  <a:lnTo>
                    <a:pt x="17" y="298"/>
                  </a:lnTo>
                  <a:lnTo>
                    <a:pt x="12" y="287"/>
                  </a:lnTo>
                  <a:lnTo>
                    <a:pt x="9" y="274"/>
                  </a:lnTo>
                  <a:lnTo>
                    <a:pt x="5" y="262"/>
                  </a:lnTo>
                  <a:lnTo>
                    <a:pt x="3" y="248"/>
                  </a:lnTo>
                  <a:lnTo>
                    <a:pt x="2" y="234"/>
                  </a:lnTo>
                  <a:lnTo>
                    <a:pt x="1" y="220"/>
                  </a:lnTo>
                  <a:lnTo>
                    <a:pt x="0" y="204"/>
                  </a:lnTo>
                  <a:lnTo>
                    <a:pt x="1" y="189"/>
                  </a:lnTo>
                  <a:lnTo>
                    <a:pt x="2" y="174"/>
                  </a:lnTo>
                  <a:lnTo>
                    <a:pt x="3" y="159"/>
                  </a:lnTo>
                  <a:lnTo>
                    <a:pt x="5" y="145"/>
                  </a:lnTo>
                  <a:lnTo>
                    <a:pt x="9" y="131"/>
                  </a:lnTo>
                  <a:lnTo>
                    <a:pt x="12" y="119"/>
                  </a:lnTo>
                  <a:lnTo>
                    <a:pt x="17" y="106"/>
                  </a:lnTo>
                  <a:lnTo>
                    <a:pt x="23" y="95"/>
                  </a:lnTo>
                  <a:lnTo>
                    <a:pt x="28" y="83"/>
                  </a:lnTo>
                  <a:lnTo>
                    <a:pt x="34" y="73"/>
                  </a:lnTo>
                  <a:lnTo>
                    <a:pt x="42" y="63"/>
                  </a:lnTo>
                  <a:lnTo>
                    <a:pt x="49" y="53"/>
                  </a:lnTo>
                  <a:lnTo>
                    <a:pt x="58" y="45"/>
                  </a:lnTo>
                  <a:lnTo>
                    <a:pt x="68" y="37"/>
                  </a:lnTo>
                  <a:lnTo>
                    <a:pt x="77" y="30"/>
                  </a:lnTo>
                  <a:lnTo>
                    <a:pt x="87" y="24"/>
                  </a:lnTo>
                  <a:lnTo>
                    <a:pt x="98" y="19"/>
                  </a:lnTo>
                  <a:lnTo>
                    <a:pt x="108" y="14"/>
                  </a:lnTo>
                  <a:lnTo>
                    <a:pt x="119" y="9"/>
                  </a:lnTo>
                  <a:lnTo>
                    <a:pt x="131" y="7"/>
                  </a:lnTo>
                  <a:lnTo>
                    <a:pt x="144" y="4"/>
                  </a:lnTo>
                  <a:lnTo>
                    <a:pt x="156" y="2"/>
                  </a:lnTo>
                  <a:lnTo>
                    <a:pt x="169" y="1"/>
                  </a:lnTo>
                  <a:lnTo>
                    <a:pt x="182" y="0"/>
                  </a:lnTo>
                  <a:lnTo>
                    <a:pt x="194" y="1"/>
                  </a:lnTo>
                  <a:lnTo>
                    <a:pt x="206" y="2"/>
                  </a:lnTo>
                  <a:lnTo>
                    <a:pt x="216" y="4"/>
                  </a:lnTo>
                  <a:lnTo>
                    <a:pt x="227" y="6"/>
                  </a:lnTo>
                  <a:lnTo>
                    <a:pt x="237" y="8"/>
                  </a:lnTo>
                  <a:lnTo>
                    <a:pt x="247" y="12"/>
                  </a:lnTo>
                  <a:lnTo>
                    <a:pt x="257" y="15"/>
                  </a:lnTo>
                  <a:lnTo>
                    <a:pt x="266" y="20"/>
                  </a:lnTo>
                  <a:lnTo>
                    <a:pt x="275" y="24"/>
                  </a:lnTo>
                  <a:lnTo>
                    <a:pt x="283" y="30"/>
                  </a:lnTo>
                  <a:lnTo>
                    <a:pt x="291" y="36"/>
                  </a:lnTo>
                  <a:lnTo>
                    <a:pt x="298" y="42"/>
                  </a:lnTo>
                  <a:lnTo>
                    <a:pt x="303" y="46"/>
                  </a:lnTo>
                  <a:lnTo>
                    <a:pt x="307" y="51"/>
                  </a:lnTo>
                  <a:lnTo>
                    <a:pt x="311" y="57"/>
                  </a:lnTo>
                  <a:lnTo>
                    <a:pt x="315" y="61"/>
                  </a:lnTo>
                  <a:lnTo>
                    <a:pt x="319" y="67"/>
                  </a:lnTo>
                  <a:lnTo>
                    <a:pt x="322" y="73"/>
                  </a:lnTo>
                  <a:lnTo>
                    <a:pt x="326" y="80"/>
                  </a:lnTo>
                  <a:lnTo>
                    <a:pt x="328" y="85"/>
                  </a:lnTo>
                  <a:lnTo>
                    <a:pt x="331" y="92"/>
                  </a:lnTo>
                  <a:lnTo>
                    <a:pt x="334" y="99"/>
                  </a:lnTo>
                  <a:lnTo>
                    <a:pt x="336" y="107"/>
                  </a:lnTo>
                  <a:lnTo>
                    <a:pt x="338" y="114"/>
                  </a:lnTo>
                  <a:lnTo>
                    <a:pt x="260" y="133"/>
                  </a:lnTo>
                  <a:lnTo>
                    <a:pt x="259" y="128"/>
                  </a:lnTo>
                  <a:lnTo>
                    <a:pt x="258" y="123"/>
                  </a:lnTo>
                  <a:lnTo>
                    <a:pt x="257" y="119"/>
                  </a:lnTo>
                  <a:lnTo>
                    <a:pt x="254" y="114"/>
                  </a:lnTo>
                  <a:lnTo>
                    <a:pt x="252" y="111"/>
                  </a:lnTo>
                  <a:lnTo>
                    <a:pt x="250" y="106"/>
                  </a:lnTo>
                  <a:lnTo>
                    <a:pt x="247" y="103"/>
                  </a:lnTo>
                  <a:lnTo>
                    <a:pt x="245" y="99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89"/>
                  </a:lnTo>
                  <a:lnTo>
                    <a:pt x="231" y="85"/>
                  </a:lnTo>
                  <a:lnTo>
                    <a:pt x="228" y="83"/>
                  </a:lnTo>
                  <a:lnTo>
                    <a:pt x="224" y="81"/>
                  </a:lnTo>
                  <a:lnTo>
                    <a:pt x="220" y="77"/>
                  </a:lnTo>
                  <a:lnTo>
                    <a:pt x="216" y="76"/>
                  </a:lnTo>
                  <a:lnTo>
                    <a:pt x="212" y="74"/>
                  </a:lnTo>
                  <a:lnTo>
                    <a:pt x="207" y="72"/>
                  </a:lnTo>
                  <a:lnTo>
                    <a:pt x="202" y="70"/>
                  </a:lnTo>
                  <a:lnTo>
                    <a:pt x="198" y="69"/>
                  </a:lnTo>
                  <a:lnTo>
                    <a:pt x="193" y="68"/>
                  </a:lnTo>
                  <a:lnTo>
                    <a:pt x="189" y="68"/>
                  </a:lnTo>
                  <a:lnTo>
                    <a:pt x="183" y="68"/>
                  </a:lnTo>
                  <a:lnTo>
                    <a:pt x="177" y="67"/>
                  </a:lnTo>
                  <a:lnTo>
                    <a:pt x="170" y="68"/>
                  </a:lnTo>
                  <a:lnTo>
                    <a:pt x="164" y="68"/>
                  </a:lnTo>
                  <a:lnTo>
                    <a:pt x="157" y="69"/>
                  </a:lnTo>
                  <a:lnTo>
                    <a:pt x="151" y="72"/>
                  </a:lnTo>
                  <a:lnTo>
                    <a:pt x="145" y="73"/>
                  </a:lnTo>
                  <a:lnTo>
                    <a:pt x="139" y="75"/>
                  </a:lnTo>
                  <a:lnTo>
                    <a:pt x="133" y="78"/>
                  </a:lnTo>
                  <a:lnTo>
                    <a:pt x="127" y="82"/>
                  </a:lnTo>
                  <a:lnTo>
                    <a:pt x="122" y="85"/>
                  </a:lnTo>
                  <a:lnTo>
                    <a:pt x="117" y="89"/>
                  </a:lnTo>
                  <a:lnTo>
                    <a:pt x="113" y="93"/>
                  </a:lnTo>
                  <a:lnTo>
                    <a:pt x="107" y="98"/>
                  </a:lnTo>
                  <a:lnTo>
                    <a:pt x="103" y="104"/>
                  </a:lnTo>
                  <a:lnTo>
                    <a:pt x="99" y="110"/>
                  </a:lnTo>
                  <a:lnTo>
                    <a:pt x="95" y="116"/>
                  </a:lnTo>
                  <a:lnTo>
                    <a:pt x="93" y="123"/>
                  </a:lnTo>
                  <a:lnTo>
                    <a:pt x="89" y="131"/>
                  </a:lnTo>
                  <a:lnTo>
                    <a:pt x="87" y="140"/>
                  </a:lnTo>
                  <a:lnTo>
                    <a:pt x="85" y="148"/>
                  </a:lnTo>
                  <a:lnTo>
                    <a:pt x="84" y="157"/>
                  </a:lnTo>
                  <a:lnTo>
                    <a:pt x="83" y="167"/>
                  </a:lnTo>
                  <a:lnTo>
                    <a:pt x="81" y="176"/>
                  </a:lnTo>
                  <a:lnTo>
                    <a:pt x="81" y="188"/>
                  </a:lnTo>
                  <a:lnTo>
                    <a:pt x="80" y="198"/>
                  </a:lnTo>
                  <a:lnTo>
                    <a:pt x="81" y="211"/>
                  </a:lnTo>
                  <a:lnTo>
                    <a:pt x="81" y="222"/>
                  </a:lnTo>
                  <a:lnTo>
                    <a:pt x="83" y="233"/>
                  </a:lnTo>
                  <a:lnTo>
                    <a:pt x="84" y="243"/>
                  </a:lnTo>
                  <a:lnTo>
                    <a:pt x="85" y="252"/>
                  </a:lnTo>
                  <a:lnTo>
                    <a:pt x="87" y="262"/>
                  </a:lnTo>
                  <a:lnTo>
                    <a:pt x="89" y="271"/>
                  </a:lnTo>
                  <a:lnTo>
                    <a:pt x="93" y="278"/>
                  </a:lnTo>
                  <a:lnTo>
                    <a:pt x="95" y="286"/>
                  </a:lnTo>
                  <a:lnTo>
                    <a:pt x="99" y="292"/>
                  </a:lnTo>
                  <a:lnTo>
                    <a:pt x="103" y="298"/>
                  </a:lnTo>
                  <a:lnTo>
                    <a:pt x="107" y="303"/>
                  </a:lnTo>
                  <a:lnTo>
                    <a:pt x="111" y="309"/>
                  </a:lnTo>
                  <a:lnTo>
                    <a:pt x="117" y="313"/>
                  </a:lnTo>
                  <a:lnTo>
                    <a:pt x="122" y="317"/>
                  </a:lnTo>
                  <a:lnTo>
                    <a:pt x="126" y="322"/>
                  </a:lnTo>
                  <a:lnTo>
                    <a:pt x="132" y="324"/>
                  </a:lnTo>
                  <a:lnTo>
                    <a:pt x="138" y="327"/>
                  </a:lnTo>
                  <a:lnTo>
                    <a:pt x="144" y="330"/>
                  </a:lnTo>
                  <a:lnTo>
                    <a:pt x="149" y="332"/>
                  </a:lnTo>
                  <a:lnTo>
                    <a:pt x="156" y="333"/>
                  </a:lnTo>
                  <a:lnTo>
                    <a:pt x="163" y="334"/>
                  </a:lnTo>
                  <a:lnTo>
                    <a:pt x="169" y="334"/>
                  </a:lnTo>
                  <a:lnTo>
                    <a:pt x="176" y="334"/>
                  </a:lnTo>
                  <a:lnTo>
                    <a:pt x="182" y="334"/>
                  </a:lnTo>
                  <a:lnTo>
                    <a:pt x="186" y="334"/>
                  </a:lnTo>
                  <a:lnTo>
                    <a:pt x="192" y="333"/>
                  </a:lnTo>
                  <a:lnTo>
                    <a:pt x="197" y="333"/>
                  </a:lnTo>
                  <a:lnTo>
                    <a:pt x="201" y="332"/>
                  </a:lnTo>
                  <a:lnTo>
                    <a:pt x="206" y="330"/>
                  </a:lnTo>
                  <a:lnTo>
                    <a:pt x="210" y="328"/>
                  </a:lnTo>
                  <a:lnTo>
                    <a:pt x="214" y="326"/>
                  </a:lnTo>
                  <a:lnTo>
                    <a:pt x="219" y="324"/>
                  </a:lnTo>
                  <a:lnTo>
                    <a:pt x="223" y="322"/>
                  </a:lnTo>
                  <a:lnTo>
                    <a:pt x="227" y="318"/>
                  </a:lnTo>
                  <a:lnTo>
                    <a:pt x="230" y="315"/>
                  </a:lnTo>
                  <a:lnTo>
                    <a:pt x="235" y="312"/>
                  </a:lnTo>
                  <a:lnTo>
                    <a:pt x="238" y="308"/>
                  </a:lnTo>
                  <a:lnTo>
                    <a:pt x="240" y="304"/>
                  </a:lnTo>
                  <a:lnTo>
                    <a:pt x="244" y="300"/>
                  </a:lnTo>
                  <a:lnTo>
                    <a:pt x="247" y="295"/>
                  </a:lnTo>
                  <a:lnTo>
                    <a:pt x="250" y="289"/>
                  </a:lnTo>
                  <a:lnTo>
                    <a:pt x="252" y="285"/>
                  </a:lnTo>
                  <a:lnTo>
                    <a:pt x="254" y="279"/>
                  </a:lnTo>
                  <a:lnTo>
                    <a:pt x="257" y="273"/>
                  </a:lnTo>
                  <a:lnTo>
                    <a:pt x="259" y="266"/>
                  </a:lnTo>
                  <a:lnTo>
                    <a:pt x="261" y="260"/>
                  </a:lnTo>
                  <a:lnTo>
                    <a:pt x="262" y="2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33" name="Freeform 200"/>
            <p:cNvSpPr>
              <a:spLocks/>
            </p:cNvSpPr>
            <p:nvPr/>
          </p:nvSpPr>
          <p:spPr bwMode="auto">
            <a:xfrm>
              <a:off x="1691" y="85"/>
              <a:ext cx="148" cy="194"/>
            </a:xfrm>
            <a:custGeom>
              <a:avLst/>
              <a:gdLst>
                <a:gd name="T0" fmla="*/ 0 w 296"/>
                <a:gd name="T1" fmla="*/ 3 h 388"/>
                <a:gd name="T2" fmla="*/ 0 w 296"/>
                <a:gd name="T3" fmla="*/ 0 h 388"/>
                <a:gd name="T4" fmla="*/ 2 w 296"/>
                <a:gd name="T5" fmla="*/ 0 h 388"/>
                <a:gd name="T6" fmla="*/ 2 w 296"/>
                <a:gd name="T7" fmla="*/ 1 h 388"/>
                <a:gd name="T8" fmla="*/ 1 w 296"/>
                <a:gd name="T9" fmla="*/ 1 h 388"/>
                <a:gd name="T10" fmla="*/ 1 w 296"/>
                <a:gd name="T11" fmla="*/ 2 h 388"/>
                <a:gd name="T12" fmla="*/ 2 w 296"/>
                <a:gd name="T13" fmla="*/ 2 h 388"/>
                <a:gd name="T14" fmla="*/ 2 w 296"/>
                <a:gd name="T15" fmla="*/ 2 h 388"/>
                <a:gd name="T16" fmla="*/ 1 w 296"/>
                <a:gd name="T17" fmla="*/ 2 h 388"/>
                <a:gd name="T18" fmla="*/ 1 w 296"/>
                <a:gd name="T19" fmla="*/ 3 h 388"/>
                <a:gd name="T20" fmla="*/ 2 w 296"/>
                <a:gd name="T21" fmla="*/ 3 h 388"/>
                <a:gd name="T22" fmla="*/ 2 w 296"/>
                <a:gd name="T23" fmla="*/ 3 h 388"/>
                <a:gd name="T24" fmla="*/ 0 w 296"/>
                <a:gd name="T25" fmla="*/ 3 h 388"/>
                <a:gd name="T26" fmla="*/ 0 w 296"/>
                <a:gd name="T27" fmla="*/ 3 h 3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6"/>
                <a:gd name="T43" fmla="*/ 0 h 388"/>
                <a:gd name="T44" fmla="*/ 296 w 296"/>
                <a:gd name="T45" fmla="*/ 388 h 3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6" h="388">
                  <a:moveTo>
                    <a:pt x="0" y="388"/>
                  </a:moveTo>
                  <a:lnTo>
                    <a:pt x="0" y="0"/>
                  </a:lnTo>
                  <a:lnTo>
                    <a:pt x="288" y="0"/>
                  </a:lnTo>
                  <a:lnTo>
                    <a:pt x="288" y="66"/>
                  </a:lnTo>
                  <a:lnTo>
                    <a:pt x="79" y="66"/>
                  </a:lnTo>
                  <a:lnTo>
                    <a:pt x="79" y="152"/>
                  </a:lnTo>
                  <a:lnTo>
                    <a:pt x="273" y="152"/>
                  </a:lnTo>
                  <a:lnTo>
                    <a:pt x="273" y="218"/>
                  </a:lnTo>
                  <a:lnTo>
                    <a:pt x="79" y="218"/>
                  </a:lnTo>
                  <a:lnTo>
                    <a:pt x="79" y="323"/>
                  </a:lnTo>
                  <a:lnTo>
                    <a:pt x="296" y="323"/>
                  </a:lnTo>
                  <a:lnTo>
                    <a:pt x="296" y="388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34" name="Freeform 201"/>
            <p:cNvSpPr>
              <a:spLocks noEditPoints="1"/>
            </p:cNvSpPr>
            <p:nvPr/>
          </p:nvSpPr>
          <p:spPr bwMode="auto">
            <a:xfrm>
              <a:off x="1873" y="85"/>
              <a:ext cx="163" cy="194"/>
            </a:xfrm>
            <a:custGeom>
              <a:avLst/>
              <a:gdLst>
                <a:gd name="T0" fmla="*/ 1 w 326"/>
                <a:gd name="T1" fmla="*/ 1 h 388"/>
                <a:gd name="T2" fmla="*/ 1 w 326"/>
                <a:gd name="T3" fmla="*/ 1 h 388"/>
                <a:gd name="T4" fmla="*/ 1 w 326"/>
                <a:gd name="T5" fmla="*/ 1 h 388"/>
                <a:gd name="T6" fmla="*/ 1 w 326"/>
                <a:gd name="T7" fmla="*/ 1 h 388"/>
                <a:gd name="T8" fmla="*/ 3 w 326"/>
                <a:gd name="T9" fmla="*/ 1 h 388"/>
                <a:gd name="T10" fmla="*/ 3 w 326"/>
                <a:gd name="T11" fmla="*/ 1 h 388"/>
                <a:gd name="T12" fmla="*/ 3 w 326"/>
                <a:gd name="T13" fmla="*/ 1 h 388"/>
                <a:gd name="T14" fmla="*/ 3 w 326"/>
                <a:gd name="T15" fmla="*/ 1 h 388"/>
                <a:gd name="T16" fmla="*/ 3 w 326"/>
                <a:gd name="T17" fmla="*/ 1 h 388"/>
                <a:gd name="T18" fmla="*/ 3 w 326"/>
                <a:gd name="T19" fmla="*/ 1 h 388"/>
                <a:gd name="T20" fmla="*/ 3 w 326"/>
                <a:gd name="T21" fmla="*/ 1 h 388"/>
                <a:gd name="T22" fmla="*/ 3 w 326"/>
                <a:gd name="T23" fmla="*/ 2 h 388"/>
                <a:gd name="T24" fmla="*/ 3 w 326"/>
                <a:gd name="T25" fmla="*/ 2 h 388"/>
                <a:gd name="T26" fmla="*/ 3 w 326"/>
                <a:gd name="T27" fmla="*/ 2 h 388"/>
                <a:gd name="T28" fmla="*/ 3 w 326"/>
                <a:gd name="T29" fmla="*/ 2 h 388"/>
                <a:gd name="T30" fmla="*/ 3 w 326"/>
                <a:gd name="T31" fmla="*/ 2 h 388"/>
                <a:gd name="T32" fmla="*/ 3 w 326"/>
                <a:gd name="T33" fmla="*/ 2 h 388"/>
                <a:gd name="T34" fmla="*/ 3 w 326"/>
                <a:gd name="T35" fmla="*/ 2 h 388"/>
                <a:gd name="T36" fmla="*/ 3 w 326"/>
                <a:gd name="T37" fmla="*/ 3 h 388"/>
                <a:gd name="T38" fmla="*/ 3 w 326"/>
                <a:gd name="T39" fmla="*/ 3 h 388"/>
                <a:gd name="T40" fmla="*/ 3 w 326"/>
                <a:gd name="T41" fmla="*/ 3 h 388"/>
                <a:gd name="T42" fmla="*/ 3 w 326"/>
                <a:gd name="T43" fmla="*/ 3 h 388"/>
                <a:gd name="T44" fmla="*/ 3 w 326"/>
                <a:gd name="T45" fmla="*/ 3 h 388"/>
                <a:gd name="T46" fmla="*/ 3 w 326"/>
                <a:gd name="T47" fmla="*/ 3 h 388"/>
                <a:gd name="T48" fmla="*/ 3 w 326"/>
                <a:gd name="T49" fmla="*/ 3 h 388"/>
                <a:gd name="T50" fmla="*/ 1 w 326"/>
                <a:gd name="T51" fmla="*/ 3 h 388"/>
                <a:gd name="T52" fmla="*/ 1 w 326"/>
                <a:gd name="T53" fmla="*/ 3 h 388"/>
                <a:gd name="T54" fmla="*/ 1 w 326"/>
                <a:gd name="T55" fmla="*/ 3 h 388"/>
                <a:gd name="T56" fmla="*/ 1 w 326"/>
                <a:gd name="T57" fmla="*/ 3 h 388"/>
                <a:gd name="T58" fmla="*/ 1 w 326"/>
                <a:gd name="T59" fmla="*/ 1 h 388"/>
                <a:gd name="T60" fmla="*/ 1 w 326"/>
                <a:gd name="T61" fmla="*/ 2 h 388"/>
                <a:gd name="T62" fmla="*/ 1 w 326"/>
                <a:gd name="T63" fmla="*/ 2 h 388"/>
                <a:gd name="T64" fmla="*/ 1 w 326"/>
                <a:gd name="T65" fmla="*/ 2 h 388"/>
                <a:gd name="T66" fmla="*/ 1 w 326"/>
                <a:gd name="T67" fmla="*/ 2 h 388"/>
                <a:gd name="T68" fmla="*/ 1 w 326"/>
                <a:gd name="T69" fmla="*/ 2 h 388"/>
                <a:gd name="T70" fmla="*/ 1 w 326"/>
                <a:gd name="T71" fmla="*/ 2 h 388"/>
                <a:gd name="T72" fmla="*/ 1 w 326"/>
                <a:gd name="T73" fmla="*/ 1 h 388"/>
                <a:gd name="T74" fmla="*/ 1 w 326"/>
                <a:gd name="T75" fmla="*/ 1 h 388"/>
                <a:gd name="T76" fmla="*/ 1 w 326"/>
                <a:gd name="T77" fmla="*/ 1 h 388"/>
                <a:gd name="T78" fmla="*/ 1 w 326"/>
                <a:gd name="T79" fmla="*/ 1 h 388"/>
                <a:gd name="T80" fmla="*/ 1 w 326"/>
                <a:gd name="T81" fmla="*/ 1 h 388"/>
                <a:gd name="T82" fmla="*/ 1 w 326"/>
                <a:gd name="T83" fmla="*/ 1 h 388"/>
                <a:gd name="T84" fmla="*/ 1 w 326"/>
                <a:gd name="T85" fmla="*/ 1 h 388"/>
                <a:gd name="T86" fmla="*/ 1 w 326"/>
                <a:gd name="T87" fmla="*/ 1 h 388"/>
                <a:gd name="T88" fmla="*/ 1 w 326"/>
                <a:gd name="T89" fmla="*/ 1 h 388"/>
                <a:gd name="T90" fmla="*/ 1 w 326"/>
                <a:gd name="T91" fmla="*/ 3 h 388"/>
                <a:gd name="T92" fmla="*/ 1 w 326"/>
                <a:gd name="T93" fmla="*/ 3 h 388"/>
                <a:gd name="T94" fmla="*/ 1 w 326"/>
                <a:gd name="T95" fmla="*/ 3 h 388"/>
                <a:gd name="T96" fmla="*/ 1 w 326"/>
                <a:gd name="T97" fmla="*/ 3 h 388"/>
                <a:gd name="T98" fmla="*/ 1 w 326"/>
                <a:gd name="T99" fmla="*/ 3 h 388"/>
                <a:gd name="T100" fmla="*/ 1 w 326"/>
                <a:gd name="T101" fmla="*/ 3 h 388"/>
                <a:gd name="T102" fmla="*/ 1 w 326"/>
                <a:gd name="T103" fmla="*/ 3 h 388"/>
                <a:gd name="T104" fmla="*/ 1 w 326"/>
                <a:gd name="T105" fmla="*/ 3 h 388"/>
                <a:gd name="T106" fmla="*/ 1 w 326"/>
                <a:gd name="T107" fmla="*/ 3 h 388"/>
                <a:gd name="T108" fmla="*/ 1 w 326"/>
                <a:gd name="T109" fmla="*/ 2 h 388"/>
                <a:gd name="T110" fmla="*/ 1 w 326"/>
                <a:gd name="T111" fmla="*/ 2 h 388"/>
                <a:gd name="T112" fmla="*/ 1 w 326"/>
                <a:gd name="T113" fmla="*/ 2 h 388"/>
                <a:gd name="T114" fmla="*/ 1 w 326"/>
                <a:gd name="T115" fmla="*/ 2 h 388"/>
                <a:gd name="T116" fmla="*/ 1 w 326"/>
                <a:gd name="T117" fmla="*/ 2 h 388"/>
                <a:gd name="T118" fmla="*/ 1 w 326"/>
                <a:gd name="T119" fmla="*/ 2 h 3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6"/>
                <a:gd name="T181" fmla="*/ 0 h 388"/>
                <a:gd name="T182" fmla="*/ 326 w 326"/>
                <a:gd name="T183" fmla="*/ 388 h 3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6" h="388">
                  <a:moveTo>
                    <a:pt x="0" y="0"/>
                  </a:moveTo>
                  <a:lnTo>
                    <a:pt x="156" y="0"/>
                  </a:lnTo>
                  <a:lnTo>
                    <a:pt x="164" y="1"/>
                  </a:lnTo>
                  <a:lnTo>
                    <a:pt x="171" y="1"/>
                  </a:lnTo>
                  <a:lnTo>
                    <a:pt x="178" y="1"/>
                  </a:lnTo>
                  <a:lnTo>
                    <a:pt x="185" y="1"/>
                  </a:lnTo>
                  <a:lnTo>
                    <a:pt x="190" y="1"/>
                  </a:lnTo>
                  <a:lnTo>
                    <a:pt x="197" y="2"/>
                  </a:lnTo>
                  <a:lnTo>
                    <a:pt x="202" y="2"/>
                  </a:lnTo>
                  <a:lnTo>
                    <a:pt x="208" y="2"/>
                  </a:lnTo>
                  <a:lnTo>
                    <a:pt x="212" y="3"/>
                  </a:lnTo>
                  <a:lnTo>
                    <a:pt x="217" y="3"/>
                  </a:lnTo>
                  <a:lnTo>
                    <a:pt x="221" y="5"/>
                  </a:lnTo>
                  <a:lnTo>
                    <a:pt x="225" y="5"/>
                  </a:lnTo>
                  <a:lnTo>
                    <a:pt x="230" y="6"/>
                  </a:lnTo>
                  <a:lnTo>
                    <a:pt x="233" y="7"/>
                  </a:lnTo>
                  <a:lnTo>
                    <a:pt x="236" y="7"/>
                  </a:lnTo>
                  <a:lnTo>
                    <a:pt x="240" y="8"/>
                  </a:lnTo>
                  <a:lnTo>
                    <a:pt x="243" y="9"/>
                  </a:lnTo>
                  <a:lnTo>
                    <a:pt x="247" y="10"/>
                  </a:lnTo>
                  <a:lnTo>
                    <a:pt x="250" y="12"/>
                  </a:lnTo>
                  <a:lnTo>
                    <a:pt x="254" y="14"/>
                  </a:lnTo>
                  <a:lnTo>
                    <a:pt x="257" y="15"/>
                  </a:lnTo>
                  <a:lnTo>
                    <a:pt x="259" y="16"/>
                  </a:lnTo>
                  <a:lnTo>
                    <a:pt x="263" y="18"/>
                  </a:lnTo>
                  <a:lnTo>
                    <a:pt x="265" y="20"/>
                  </a:lnTo>
                  <a:lnTo>
                    <a:pt x="269" y="22"/>
                  </a:lnTo>
                  <a:lnTo>
                    <a:pt x="272" y="24"/>
                  </a:lnTo>
                  <a:lnTo>
                    <a:pt x="274" y="27"/>
                  </a:lnTo>
                  <a:lnTo>
                    <a:pt x="278" y="30"/>
                  </a:lnTo>
                  <a:lnTo>
                    <a:pt x="280" y="32"/>
                  </a:lnTo>
                  <a:lnTo>
                    <a:pt x="283" y="35"/>
                  </a:lnTo>
                  <a:lnTo>
                    <a:pt x="285" y="37"/>
                  </a:lnTo>
                  <a:lnTo>
                    <a:pt x="287" y="40"/>
                  </a:lnTo>
                  <a:lnTo>
                    <a:pt x="289" y="43"/>
                  </a:lnTo>
                  <a:lnTo>
                    <a:pt x="292" y="46"/>
                  </a:lnTo>
                  <a:lnTo>
                    <a:pt x="294" y="50"/>
                  </a:lnTo>
                  <a:lnTo>
                    <a:pt x="295" y="52"/>
                  </a:lnTo>
                  <a:lnTo>
                    <a:pt x="298" y="56"/>
                  </a:lnTo>
                  <a:lnTo>
                    <a:pt x="300" y="60"/>
                  </a:lnTo>
                  <a:lnTo>
                    <a:pt x="301" y="63"/>
                  </a:lnTo>
                  <a:lnTo>
                    <a:pt x="303" y="67"/>
                  </a:lnTo>
                  <a:lnTo>
                    <a:pt x="304" y="70"/>
                  </a:lnTo>
                  <a:lnTo>
                    <a:pt x="306" y="75"/>
                  </a:lnTo>
                  <a:lnTo>
                    <a:pt x="307" y="78"/>
                  </a:lnTo>
                  <a:lnTo>
                    <a:pt x="307" y="82"/>
                  </a:lnTo>
                  <a:lnTo>
                    <a:pt x="308" y="86"/>
                  </a:lnTo>
                  <a:lnTo>
                    <a:pt x="308" y="90"/>
                  </a:lnTo>
                  <a:lnTo>
                    <a:pt x="308" y="94"/>
                  </a:lnTo>
                  <a:lnTo>
                    <a:pt x="308" y="98"/>
                  </a:lnTo>
                  <a:lnTo>
                    <a:pt x="308" y="103"/>
                  </a:lnTo>
                  <a:lnTo>
                    <a:pt x="308" y="107"/>
                  </a:lnTo>
                  <a:lnTo>
                    <a:pt x="308" y="112"/>
                  </a:lnTo>
                  <a:lnTo>
                    <a:pt x="307" y="116"/>
                  </a:lnTo>
                  <a:lnTo>
                    <a:pt x="306" y="120"/>
                  </a:lnTo>
                  <a:lnTo>
                    <a:pt x="304" y="124"/>
                  </a:lnTo>
                  <a:lnTo>
                    <a:pt x="303" y="128"/>
                  </a:lnTo>
                  <a:lnTo>
                    <a:pt x="302" y="133"/>
                  </a:lnTo>
                  <a:lnTo>
                    <a:pt x="300" y="136"/>
                  </a:lnTo>
                  <a:lnTo>
                    <a:pt x="298" y="141"/>
                  </a:lnTo>
                  <a:lnTo>
                    <a:pt x="296" y="144"/>
                  </a:lnTo>
                  <a:lnTo>
                    <a:pt x="293" y="147"/>
                  </a:lnTo>
                  <a:lnTo>
                    <a:pt x="291" y="152"/>
                  </a:lnTo>
                  <a:lnTo>
                    <a:pt x="288" y="156"/>
                  </a:lnTo>
                  <a:lnTo>
                    <a:pt x="285" y="159"/>
                  </a:lnTo>
                  <a:lnTo>
                    <a:pt x="283" y="162"/>
                  </a:lnTo>
                  <a:lnTo>
                    <a:pt x="279" y="165"/>
                  </a:lnTo>
                  <a:lnTo>
                    <a:pt x="276" y="168"/>
                  </a:lnTo>
                  <a:lnTo>
                    <a:pt x="272" y="171"/>
                  </a:lnTo>
                  <a:lnTo>
                    <a:pt x="269" y="174"/>
                  </a:lnTo>
                  <a:lnTo>
                    <a:pt x="265" y="176"/>
                  </a:lnTo>
                  <a:lnTo>
                    <a:pt x="262" y="179"/>
                  </a:lnTo>
                  <a:lnTo>
                    <a:pt x="257" y="181"/>
                  </a:lnTo>
                  <a:lnTo>
                    <a:pt x="253" y="182"/>
                  </a:lnTo>
                  <a:lnTo>
                    <a:pt x="259" y="184"/>
                  </a:lnTo>
                  <a:lnTo>
                    <a:pt x="264" y="187"/>
                  </a:lnTo>
                  <a:lnTo>
                    <a:pt x="270" y="188"/>
                  </a:lnTo>
                  <a:lnTo>
                    <a:pt x="276" y="190"/>
                  </a:lnTo>
                  <a:lnTo>
                    <a:pt x="280" y="194"/>
                  </a:lnTo>
                  <a:lnTo>
                    <a:pt x="285" y="196"/>
                  </a:lnTo>
                  <a:lnTo>
                    <a:pt x="289" y="199"/>
                  </a:lnTo>
                  <a:lnTo>
                    <a:pt x="293" y="202"/>
                  </a:lnTo>
                  <a:lnTo>
                    <a:pt x="298" y="205"/>
                  </a:lnTo>
                  <a:lnTo>
                    <a:pt x="301" y="210"/>
                  </a:lnTo>
                  <a:lnTo>
                    <a:pt x="304" y="213"/>
                  </a:lnTo>
                  <a:lnTo>
                    <a:pt x="307" y="217"/>
                  </a:lnTo>
                  <a:lnTo>
                    <a:pt x="310" y="221"/>
                  </a:lnTo>
                  <a:lnTo>
                    <a:pt x="314" y="226"/>
                  </a:lnTo>
                  <a:lnTo>
                    <a:pt x="316" y="230"/>
                  </a:lnTo>
                  <a:lnTo>
                    <a:pt x="318" y="235"/>
                  </a:lnTo>
                  <a:lnTo>
                    <a:pt x="321" y="240"/>
                  </a:lnTo>
                  <a:lnTo>
                    <a:pt x="322" y="244"/>
                  </a:lnTo>
                  <a:lnTo>
                    <a:pt x="324" y="250"/>
                  </a:lnTo>
                  <a:lnTo>
                    <a:pt x="325" y="255"/>
                  </a:lnTo>
                  <a:lnTo>
                    <a:pt x="325" y="259"/>
                  </a:lnTo>
                  <a:lnTo>
                    <a:pt x="326" y="265"/>
                  </a:lnTo>
                  <a:lnTo>
                    <a:pt x="326" y="271"/>
                  </a:lnTo>
                  <a:lnTo>
                    <a:pt x="326" y="275"/>
                  </a:lnTo>
                  <a:lnTo>
                    <a:pt x="326" y="280"/>
                  </a:lnTo>
                  <a:lnTo>
                    <a:pt x="326" y="285"/>
                  </a:lnTo>
                  <a:lnTo>
                    <a:pt x="326" y="289"/>
                  </a:lnTo>
                  <a:lnTo>
                    <a:pt x="325" y="294"/>
                  </a:lnTo>
                  <a:lnTo>
                    <a:pt x="325" y="297"/>
                  </a:lnTo>
                  <a:lnTo>
                    <a:pt x="324" y="302"/>
                  </a:lnTo>
                  <a:lnTo>
                    <a:pt x="323" y="306"/>
                  </a:lnTo>
                  <a:lnTo>
                    <a:pt x="322" y="311"/>
                  </a:lnTo>
                  <a:lnTo>
                    <a:pt x="319" y="315"/>
                  </a:lnTo>
                  <a:lnTo>
                    <a:pt x="318" y="319"/>
                  </a:lnTo>
                  <a:lnTo>
                    <a:pt x="316" y="324"/>
                  </a:lnTo>
                  <a:lnTo>
                    <a:pt x="314" y="327"/>
                  </a:lnTo>
                  <a:lnTo>
                    <a:pt x="312" y="332"/>
                  </a:lnTo>
                  <a:lnTo>
                    <a:pt x="310" y="336"/>
                  </a:lnTo>
                  <a:lnTo>
                    <a:pt x="308" y="340"/>
                  </a:lnTo>
                  <a:lnTo>
                    <a:pt x="306" y="343"/>
                  </a:lnTo>
                  <a:lnTo>
                    <a:pt x="303" y="347"/>
                  </a:lnTo>
                  <a:lnTo>
                    <a:pt x="300" y="350"/>
                  </a:lnTo>
                  <a:lnTo>
                    <a:pt x="298" y="354"/>
                  </a:lnTo>
                  <a:lnTo>
                    <a:pt x="294" y="357"/>
                  </a:lnTo>
                  <a:lnTo>
                    <a:pt x="291" y="359"/>
                  </a:lnTo>
                  <a:lnTo>
                    <a:pt x="288" y="363"/>
                  </a:lnTo>
                  <a:lnTo>
                    <a:pt x="285" y="365"/>
                  </a:lnTo>
                  <a:lnTo>
                    <a:pt x="280" y="368"/>
                  </a:lnTo>
                  <a:lnTo>
                    <a:pt x="277" y="371"/>
                  </a:lnTo>
                  <a:lnTo>
                    <a:pt x="273" y="373"/>
                  </a:lnTo>
                  <a:lnTo>
                    <a:pt x="269" y="374"/>
                  </a:lnTo>
                  <a:lnTo>
                    <a:pt x="265" y="377"/>
                  </a:lnTo>
                  <a:lnTo>
                    <a:pt x="261" y="379"/>
                  </a:lnTo>
                  <a:lnTo>
                    <a:pt x="256" y="380"/>
                  </a:lnTo>
                  <a:lnTo>
                    <a:pt x="253" y="381"/>
                  </a:lnTo>
                  <a:lnTo>
                    <a:pt x="248" y="383"/>
                  </a:lnTo>
                  <a:lnTo>
                    <a:pt x="242" y="384"/>
                  </a:lnTo>
                  <a:lnTo>
                    <a:pt x="238" y="385"/>
                  </a:lnTo>
                  <a:lnTo>
                    <a:pt x="233" y="386"/>
                  </a:lnTo>
                  <a:lnTo>
                    <a:pt x="227" y="386"/>
                  </a:lnTo>
                  <a:lnTo>
                    <a:pt x="224" y="387"/>
                  </a:lnTo>
                  <a:lnTo>
                    <a:pt x="219" y="387"/>
                  </a:lnTo>
                  <a:lnTo>
                    <a:pt x="215" y="387"/>
                  </a:lnTo>
                  <a:lnTo>
                    <a:pt x="209" y="388"/>
                  </a:lnTo>
                  <a:lnTo>
                    <a:pt x="202" y="388"/>
                  </a:lnTo>
                  <a:lnTo>
                    <a:pt x="194" y="388"/>
                  </a:lnTo>
                  <a:lnTo>
                    <a:pt x="186" y="388"/>
                  </a:lnTo>
                  <a:lnTo>
                    <a:pt x="177" y="388"/>
                  </a:lnTo>
                  <a:lnTo>
                    <a:pt x="167" y="388"/>
                  </a:lnTo>
                  <a:lnTo>
                    <a:pt x="157" y="388"/>
                  </a:lnTo>
                  <a:lnTo>
                    <a:pt x="145" y="388"/>
                  </a:lnTo>
                  <a:lnTo>
                    <a:pt x="133" y="388"/>
                  </a:lnTo>
                  <a:lnTo>
                    <a:pt x="0" y="388"/>
                  </a:lnTo>
                  <a:lnTo>
                    <a:pt x="0" y="0"/>
                  </a:lnTo>
                  <a:close/>
                  <a:moveTo>
                    <a:pt x="79" y="65"/>
                  </a:moveTo>
                  <a:lnTo>
                    <a:pt x="79" y="154"/>
                  </a:lnTo>
                  <a:lnTo>
                    <a:pt x="130" y="154"/>
                  </a:lnTo>
                  <a:lnTo>
                    <a:pt x="139" y="154"/>
                  </a:lnTo>
                  <a:lnTo>
                    <a:pt x="145" y="154"/>
                  </a:lnTo>
                  <a:lnTo>
                    <a:pt x="152" y="154"/>
                  </a:lnTo>
                  <a:lnTo>
                    <a:pt x="158" y="154"/>
                  </a:lnTo>
                  <a:lnTo>
                    <a:pt x="163" y="154"/>
                  </a:lnTo>
                  <a:lnTo>
                    <a:pt x="168" y="154"/>
                  </a:lnTo>
                  <a:lnTo>
                    <a:pt x="173" y="154"/>
                  </a:lnTo>
                  <a:lnTo>
                    <a:pt x="177" y="154"/>
                  </a:lnTo>
                  <a:lnTo>
                    <a:pt x="180" y="154"/>
                  </a:lnTo>
                  <a:lnTo>
                    <a:pt x="183" y="154"/>
                  </a:lnTo>
                  <a:lnTo>
                    <a:pt x="186" y="154"/>
                  </a:lnTo>
                  <a:lnTo>
                    <a:pt x="187" y="153"/>
                  </a:lnTo>
                  <a:lnTo>
                    <a:pt x="190" y="153"/>
                  </a:lnTo>
                  <a:lnTo>
                    <a:pt x="194" y="153"/>
                  </a:lnTo>
                  <a:lnTo>
                    <a:pt x="197" y="152"/>
                  </a:lnTo>
                  <a:lnTo>
                    <a:pt x="201" y="151"/>
                  </a:lnTo>
                  <a:lnTo>
                    <a:pt x="203" y="150"/>
                  </a:lnTo>
                  <a:lnTo>
                    <a:pt x="206" y="149"/>
                  </a:lnTo>
                  <a:lnTo>
                    <a:pt x="209" y="147"/>
                  </a:lnTo>
                  <a:lnTo>
                    <a:pt x="211" y="146"/>
                  </a:lnTo>
                  <a:lnTo>
                    <a:pt x="213" y="145"/>
                  </a:lnTo>
                  <a:lnTo>
                    <a:pt x="216" y="144"/>
                  </a:lnTo>
                  <a:lnTo>
                    <a:pt x="218" y="142"/>
                  </a:lnTo>
                  <a:lnTo>
                    <a:pt x="219" y="139"/>
                  </a:lnTo>
                  <a:lnTo>
                    <a:pt x="221" y="138"/>
                  </a:lnTo>
                  <a:lnTo>
                    <a:pt x="224" y="136"/>
                  </a:lnTo>
                  <a:lnTo>
                    <a:pt x="225" y="134"/>
                  </a:lnTo>
                  <a:lnTo>
                    <a:pt x="226" y="131"/>
                  </a:lnTo>
                  <a:lnTo>
                    <a:pt x="227" y="128"/>
                  </a:lnTo>
                  <a:lnTo>
                    <a:pt x="228" y="126"/>
                  </a:lnTo>
                  <a:lnTo>
                    <a:pt x="230" y="123"/>
                  </a:lnTo>
                  <a:lnTo>
                    <a:pt x="230" y="121"/>
                  </a:lnTo>
                  <a:lnTo>
                    <a:pt x="231" y="118"/>
                  </a:lnTo>
                  <a:lnTo>
                    <a:pt x="231" y="115"/>
                  </a:lnTo>
                  <a:lnTo>
                    <a:pt x="231" y="112"/>
                  </a:lnTo>
                  <a:lnTo>
                    <a:pt x="231" y="108"/>
                  </a:lnTo>
                  <a:lnTo>
                    <a:pt x="231" y="106"/>
                  </a:lnTo>
                  <a:lnTo>
                    <a:pt x="231" y="104"/>
                  </a:lnTo>
                  <a:lnTo>
                    <a:pt x="231" y="100"/>
                  </a:lnTo>
                  <a:lnTo>
                    <a:pt x="230" y="98"/>
                  </a:lnTo>
                  <a:lnTo>
                    <a:pt x="230" y="96"/>
                  </a:lnTo>
                  <a:lnTo>
                    <a:pt x="228" y="93"/>
                  </a:lnTo>
                  <a:lnTo>
                    <a:pt x="227" y="91"/>
                  </a:lnTo>
                  <a:lnTo>
                    <a:pt x="226" y="89"/>
                  </a:lnTo>
                  <a:lnTo>
                    <a:pt x="225" y="86"/>
                  </a:lnTo>
                  <a:lnTo>
                    <a:pt x="224" y="84"/>
                  </a:lnTo>
                  <a:lnTo>
                    <a:pt x="223" y="82"/>
                  </a:lnTo>
                  <a:lnTo>
                    <a:pt x="220" y="80"/>
                  </a:lnTo>
                  <a:lnTo>
                    <a:pt x="219" y="78"/>
                  </a:lnTo>
                  <a:lnTo>
                    <a:pt x="218" y="76"/>
                  </a:lnTo>
                  <a:lnTo>
                    <a:pt x="216" y="75"/>
                  </a:lnTo>
                  <a:lnTo>
                    <a:pt x="213" y="74"/>
                  </a:lnTo>
                  <a:lnTo>
                    <a:pt x="211" y="73"/>
                  </a:lnTo>
                  <a:lnTo>
                    <a:pt x="209" y="70"/>
                  </a:lnTo>
                  <a:lnTo>
                    <a:pt x="206" y="70"/>
                  </a:lnTo>
                  <a:lnTo>
                    <a:pt x="204" y="69"/>
                  </a:lnTo>
                  <a:lnTo>
                    <a:pt x="201" y="68"/>
                  </a:lnTo>
                  <a:lnTo>
                    <a:pt x="198" y="67"/>
                  </a:lnTo>
                  <a:lnTo>
                    <a:pt x="195" y="67"/>
                  </a:lnTo>
                  <a:lnTo>
                    <a:pt x="192" y="66"/>
                  </a:lnTo>
                  <a:lnTo>
                    <a:pt x="189" y="66"/>
                  </a:lnTo>
                  <a:lnTo>
                    <a:pt x="187" y="66"/>
                  </a:lnTo>
                  <a:lnTo>
                    <a:pt x="183" y="66"/>
                  </a:lnTo>
                  <a:lnTo>
                    <a:pt x="179" y="66"/>
                  </a:lnTo>
                  <a:lnTo>
                    <a:pt x="174" y="66"/>
                  </a:lnTo>
                  <a:lnTo>
                    <a:pt x="168" y="66"/>
                  </a:lnTo>
                  <a:lnTo>
                    <a:pt x="163" y="66"/>
                  </a:lnTo>
                  <a:lnTo>
                    <a:pt x="156" y="66"/>
                  </a:lnTo>
                  <a:lnTo>
                    <a:pt x="149" y="66"/>
                  </a:lnTo>
                  <a:lnTo>
                    <a:pt x="141" y="66"/>
                  </a:lnTo>
                  <a:lnTo>
                    <a:pt x="133" y="66"/>
                  </a:lnTo>
                  <a:lnTo>
                    <a:pt x="124" y="65"/>
                  </a:lnTo>
                  <a:lnTo>
                    <a:pt x="79" y="65"/>
                  </a:lnTo>
                  <a:close/>
                  <a:moveTo>
                    <a:pt x="79" y="219"/>
                  </a:moveTo>
                  <a:lnTo>
                    <a:pt x="79" y="323"/>
                  </a:lnTo>
                  <a:lnTo>
                    <a:pt x="151" y="323"/>
                  </a:lnTo>
                  <a:lnTo>
                    <a:pt x="159" y="323"/>
                  </a:lnTo>
                  <a:lnTo>
                    <a:pt x="165" y="323"/>
                  </a:lnTo>
                  <a:lnTo>
                    <a:pt x="172" y="323"/>
                  </a:lnTo>
                  <a:lnTo>
                    <a:pt x="178" y="323"/>
                  </a:lnTo>
                  <a:lnTo>
                    <a:pt x="182" y="323"/>
                  </a:lnTo>
                  <a:lnTo>
                    <a:pt x="187" y="323"/>
                  </a:lnTo>
                  <a:lnTo>
                    <a:pt x="192" y="323"/>
                  </a:lnTo>
                  <a:lnTo>
                    <a:pt x="195" y="323"/>
                  </a:lnTo>
                  <a:lnTo>
                    <a:pt x="198" y="321"/>
                  </a:lnTo>
                  <a:lnTo>
                    <a:pt x="202" y="321"/>
                  </a:lnTo>
                  <a:lnTo>
                    <a:pt x="204" y="321"/>
                  </a:lnTo>
                  <a:lnTo>
                    <a:pt x="205" y="320"/>
                  </a:lnTo>
                  <a:lnTo>
                    <a:pt x="209" y="320"/>
                  </a:lnTo>
                  <a:lnTo>
                    <a:pt x="212" y="319"/>
                  </a:lnTo>
                  <a:lnTo>
                    <a:pt x="215" y="319"/>
                  </a:lnTo>
                  <a:lnTo>
                    <a:pt x="217" y="318"/>
                  </a:lnTo>
                  <a:lnTo>
                    <a:pt x="220" y="317"/>
                  </a:lnTo>
                  <a:lnTo>
                    <a:pt x="223" y="316"/>
                  </a:lnTo>
                  <a:lnTo>
                    <a:pt x="225" y="315"/>
                  </a:lnTo>
                  <a:lnTo>
                    <a:pt x="227" y="312"/>
                  </a:lnTo>
                  <a:lnTo>
                    <a:pt x="230" y="311"/>
                  </a:lnTo>
                  <a:lnTo>
                    <a:pt x="231" y="310"/>
                  </a:lnTo>
                  <a:lnTo>
                    <a:pt x="233" y="308"/>
                  </a:lnTo>
                  <a:lnTo>
                    <a:pt x="234" y="305"/>
                  </a:lnTo>
                  <a:lnTo>
                    <a:pt x="236" y="304"/>
                  </a:lnTo>
                  <a:lnTo>
                    <a:pt x="239" y="302"/>
                  </a:lnTo>
                  <a:lnTo>
                    <a:pt x="240" y="300"/>
                  </a:lnTo>
                  <a:lnTo>
                    <a:pt x="241" y="296"/>
                  </a:lnTo>
                  <a:lnTo>
                    <a:pt x="242" y="294"/>
                  </a:lnTo>
                  <a:lnTo>
                    <a:pt x="243" y="291"/>
                  </a:lnTo>
                  <a:lnTo>
                    <a:pt x="245" y="288"/>
                  </a:lnTo>
                  <a:lnTo>
                    <a:pt x="245" y="286"/>
                  </a:lnTo>
                  <a:lnTo>
                    <a:pt x="246" y="282"/>
                  </a:lnTo>
                  <a:lnTo>
                    <a:pt x="246" y="279"/>
                  </a:lnTo>
                  <a:lnTo>
                    <a:pt x="246" y="275"/>
                  </a:lnTo>
                  <a:lnTo>
                    <a:pt x="246" y="272"/>
                  </a:lnTo>
                  <a:lnTo>
                    <a:pt x="246" y="270"/>
                  </a:lnTo>
                  <a:lnTo>
                    <a:pt x="246" y="267"/>
                  </a:lnTo>
                  <a:lnTo>
                    <a:pt x="246" y="264"/>
                  </a:lnTo>
                  <a:lnTo>
                    <a:pt x="246" y="262"/>
                  </a:lnTo>
                  <a:lnTo>
                    <a:pt x="245" y="259"/>
                  </a:lnTo>
                  <a:lnTo>
                    <a:pt x="243" y="256"/>
                  </a:lnTo>
                  <a:lnTo>
                    <a:pt x="243" y="253"/>
                  </a:lnTo>
                  <a:lnTo>
                    <a:pt x="242" y="251"/>
                  </a:lnTo>
                  <a:lnTo>
                    <a:pt x="241" y="249"/>
                  </a:lnTo>
                  <a:lnTo>
                    <a:pt x="240" y="247"/>
                  </a:lnTo>
                  <a:lnTo>
                    <a:pt x="239" y="244"/>
                  </a:lnTo>
                  <a:lnTo>
                    <a:pt x="236" y="242"/>
                  </a:lnTo>
                  <a:lnTo>
                    <a:pt x="235" y="241"/>
                  </a:lnTo>
                  <a:lnTo>
                    <a:pt x="234" y="239"/>
                  </a:lnTo>
                  <a:lnTo>
                    <a:pt x="233" y="236"/>
                  </a:lnTo>
                  <a:lnTo>
                    <a:pt x="231" y="235"/>
                  </a:lnTo>
                  <a:lnTo>
                    <a:pt x="228" y="234"/>
                  </a:lnTo>
                  <a:lnTo>
                    <a:pt x="227" y="232"/>
                  </a:lnTo>
                  <a:lnTo>
                    <a:pt x="225" y="230"/>
                  </a:lnTo>
                  <a:lnTo>
                    <a:pt x="223" y="229"/>
                  </a:lnTo>
                  <a:lnTo>
                    <a:pt x="220" y="228"/>
                  </a:lnTo>
                  <a:lnTo>
                    <a:pt x="218" y="227"/>
                  </a:lnTo>
                  <a:lnTo>
                    <a:pt x="216" y="226"/>
                  </a:lnTo>
                  <a:lnTo>
                    <a:pt x="212" y="225"/>
                  </a:lnTo>
                  <a:lnTo>
                    <a:pt x="210" y="225"/>
                  </a:lnTo>
                  <a:lnTo>
                    <a:pt x="206" y="224"/>
                  </a:lnTo>
                  <a:lnTo>
                    <a:pt x="202" y="222"/>
                  </a:lnTo>
                  <a:lnTo>
                    <a:pt x="197" y="222"/>
                  </a:lnTo>
                  <a:lnTo>
                    <a:pt x="193" y="221"/>
                  </a:lnTo>
                  <a:lnTo>
                    <a:pt x="187" y="221"/>
                  </a:lnTo>
                  <a:lnTo>
                    <a:pt x="181" y="220"/>
                  </a:lnTo>
                  <a:lnTo>
                    <a:pt x="174" y="220"/>
                  </a:lnTo>
                  <a:lnTo>
                    <a:pt x="167" y="220"/>
                  </a:lnTo>
                  <a:lnTo>
                    <a:pt x="159" y="220"/>
                  </a:lnTo>
                  <a:lnTo>
                    <a:pt x="151" y="220"/>
                  </a:lnTo>
                  <a:lnTo>
                    <a:pt x="142" y="219"/>
                  </a:lnTo>
                  <a:lnTo>
                    <a:pt x="79" y="2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35" name="Freeform 202"/>
            <p:cNvSpPr>
              <a:spLocks/>
            </p:cNvSpPr>
            <p:nvPr/>
          </p:nvSpPr>
          <p:spPr bwMode="auto">
            <a:xfrm>
              <a:off x="2069" y="85"/>
              <a:ext cx="148" cy="194"/>
            </a:xfrm>
            <a:custGeom>
              <a:avLst/>
              <a:gdLst>
                <a:gd name="T0" fmla="*/ 0 w 295"/>
                <a:gd name="T1" fmla="*/ 3 h 388"/>
                <a:gd name="T2" fmla="*/ 0 w 295"/>
                <a:gd name="T3" fmla="*/ 0 h 388"/>
                <a:gd name="T4" fmla="*/ 3 w 295"/>
                <a:gd name="T5" fmla="*/ 0 h 388"/>
                <a:gd name="T6" fmla="*/ 3 w 295"/>
                <a:gd name="T7" fmla="*/ 1 h 388"/>
                <a:gd name="T8" fmla="*/ 1 w 295"/>
                <a:gd name="T9" fmla="*/ 1 h 388"/>
                <a:gd name="T10" fmla="*/ 1 w 295"/>
                <a:gd name="T11" fmla="*/ 2 h 388"/>
                <a:gd name="T12" fmla="*/ 3 w 295"/>
                <a:gd name="T13" fmla="*/ 2 h 388"/>
                <a:gd name="T14" fmla="*/ 3 w 295"/>
                <a:gd name="T15" fmla="*/ 2 h 388"/>
                <a:gd name="T16" fmla="*/ 1 w 295"/>
                <a:gd name="T17" fmla="*/ 2 h 388"/>
                <a:gd name="T18" fmla="*/ 1 w 295"/>
                <a:gd name="T19" fmla="*/ 3 h 388"/>
                <a:gd name="T20" fmla="*/ 3 w 295"/>
                <a:gd name="T21" fmla="*/ 3 h 388"/>
                <a:gd name="T22" fmla="*/ 3 w 295"/>
                <a:gd name="T23" fmla="*/ 3 h 388"/>
                <a:gd name="T24" fmla="*/ 0 w 295"/>
                <a:gd name="T25" fmla="*/ 3 h 388"/>
                <a:gd name="T26" fmla="*/ 0 w 295"/>
                <a:gd name="T27" fmla="*/ 3 h 3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5"/>
                <a:gd name="T43" fmla="*/ 0 h 388"/>
                <a:gd name="T44" fmla="*/ 295 w 295"/>
                <a:gd name="T45" fmla="*/ 388 h 3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5" h="388">
                  <a:moveTo>
                    <a:pt x="0" y="388"/>
                  </a:moveTo>
                  <a:lnTo>
                    <a:pt x="0" y="0"/>
                  </a:lnTo>
                  <a:lnTo>
                    <a:pt x="288" y="0"/>
                  </a:lnTo>
                  <a:lnTo>
                    <a:pt x="288" y="66"/>
                  </a:lnTo>
                  <a:lnTo>
                    <a:pt x="78" y="66"/>
                  </a:lnTo>
                  <a:lnTo>
                    <a:pt x="78" y="152"/>
                  </a:lnTo>
                  <a:lnTo>
                    <a:pt x="273" y="152"/>
                  </a:lnTo>
                  <a:lnTo>
                    <a:pt x="273" y="218"/>
                  </a:lnTo>
                  <a:lnTo>
                    <a:pt x="78" y="218"/>
                  </a:lnTo>
                  <a:lnTo>
                    <a:pt x="78" y="323"/>
                  </a:lnTo>
                  <a:lnTo>
                    <a:pt x="295" y="323"/>
                  </a:lnTo>
                  <a:lnTo>
                    <a:pt x="295" y="388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36" name="Freeform 203"/>
            <p:cNvSpPr>
              <a:spLocks noEditPoints="1"/>
            </p:cNvSpPr>
            <p:nvPr/>
          </p:nvSpPr>
          <p:spPr bwMode="auto">
            <a:xfrm>
              <a:off x="2251" y="85"/>
              <a:ext cx="148" cy="194"/>
            </a:xfrm>
            <a:custGeom>
              <a:avLst/>
              <a:gdLst>
                <a:gd name="T0" fmla="*/ 0 w 297"/>
                <a:gd name="T1" fmla="*/ 0 h 388"/>
                <a:gd name="T2" fmla="*/ 1 w 297"/>
                <a:gd name="T3" fmla="*/ 1 h 388"/>
                <a:gd name="T4" fmla="*/ 1 w 297"/>
                <a:gd name="T5" fmla="*/ 1 h 388"/>
                <a:gd name="T6" fmla="*/ 1 w 297"/>
                <a:gd name="T7" fmla="*/ 1 h 388"/>
                <a:gd name="T8" fmla="*/ 1 w 297"/>
                <a:gd name="T9" fmla="*/ 1 h 388"/>
                <a:gd name="T10" fmla="*/ 1 w 297"/>
                <a:gd name="T11" fmla="*/ 1 h 388"/>
                <a:gd name="T12" fmla="*/ 1 w 297"/>
                <a:gd name="T13" fmla="*/ 1 h 388"/>
                <a:gd name="T14" fmla="*/ 2 w 297"/>
                <a:gd name="T15" fmla="*/ 1 h 388"/>
                <a:gd name="T16" fmla="*/ 2 w 297"/>
                <a:gd name="T17" fmla="*/ 1 h 388"/>
                <a:gd name="T18" fmla="*/ 2 w 297"/>
                <a:gd name="T19" fmla="*/ 1 h 388"/>
                <a:gd name="T20" fmla="*/ 2 w 297"/>
                <a:gd name="T21" fmla="*/ 1 h 388"/>
                <a:gd name="T22" fmla="*/ 2 w 297"/>
                <a:gd name="T23" fmla="*/ 1 h 388"/>
                <a:gd name="T24" fmla="*/ 2 w 297"/>
                <a:gd name="T25" fmla="*/ 1 h 388"/>
                <a:gd name="T26" fmla="*/ 2 w 297"/>
                <a:gd name="T27" fmla="*/ 2 h 388"/>
                <a:gd name="T28" fmla="*/ 2 w 297"/>
                <a:gd name="T29" fmla="*/ 2 h 388"/>
                <a:gd name="T30" fmla="*/ 2 w 297"/>
                <a:gd name="T31" fmla="*/ 2 h 388"/>
                <a:gd name="T32" fmla="*/ 2 w 297"/>
                <a:gd name="T33" fmla="*/ 2 h 388"/>
                <a:gd name="T34" fmla="*/ 2 w 297"/>
                <a:gd name="T35" fmla="*/ 2 h 388"/>
                <a:gd name="T36" fmla="*/ 2 w 297"/>
                <a:gd name="T37" fmla="*/ 2 h 388"/>
                <a:gd name="T38" fmla="*/ 2 w 297"/>
                <a:gd name="T39" fmla="*/ 2 h 388"/>
                <a:gd name="T40" fmla="*/ 1 w 297"/>
                <a:gd name="T41" fmla="*/ 2 h 388"/>
                <a:gd name="T42" fmla="*/ 1 w 297"/>
                <a:gd name="T43" fmla="*/ 2 h 388"/>
                <a:gd name="T44" fmla="*/ 1 w 297"/>
                <a:gd name="T45" fmla="*/ 2 h 388"/>
                <a:gd name="T46" fmla="*/ 1 w 297"/>
                <a:gd name="T47" fmla="*/ 2 h 388"/>
                <a:gd name="T48" fmla="*/ 1 w 297"/>
                <a:gd name="T49" fmla="*/ 2 h 388"/>
                <a:gd name="T50" fmla="*/ 1 w 297"/>
                <a:gd name="T51" fmla="*/ 2 h 388"/>
                <a:gd name="T52" fmla="*/ 1 w 297"/>
                <a:gd name="T53" fmla="*/ 2 h 388"/>
                <a:gd name="T54" fmla="*/ 1 w 297"/>
                <a:gd name="T55" fmla="*/ 2 h 388"/>
                <a:gd name="T56" fmla="*/ 1 w 297"/>
                <a:gd name="T57" fmla="*/ 2 h 388"/>
                <a:gd name="T58" fmla="*/ 0 w 297"/>
                <a:gd name="T59" fmla="*/ 3 h 388"/>
                <a:gd name="T60" fmla="*/ 0 w 297"/>
                <a:gd name="T61" fmla="*/ 2 h 388"/>
                <a:gd name="T62" fmla="*/ 1 w 297"/>
                <a:gd name="T63" fmla="*/ 2 h 388"/>
                <a:gd name="T64" fmla="*/ 1 w 297"/>
                <a:gd name="T65" fmla="*/ 2 h 388"/>
                <a:gd name="T66" fmla="*/ 1 w 297"/>
                <a:gd name="T67" fmla="*/ 2 h 388"/>
                <a:gd name="T68" fmla="*/ 1 w 297"/>
                <a:gd name="T69" fmla="*/ 2 h 388"/>
                <a:gd name="T70" fmla="*/ 1 w 297"/>
                <a:gd name="T71" fmla="*/ 2 h 388"/>
                <a:gd name="T72" fmla="*/ 1 w 297"/>
                <a:gd name="T73" fmla="*/ 2 h 388"/>
                <a:gd name="T74" fmla="*/ 1 w 297"/>
                <a:gd name="T75" fmla="*/ 2 h 388"/>
                <a:gd name="T76" fmla="*/ 1 w 297"/>
                <a:gd name="T77" fmla="*/ 2 h 388"/>
                <a:gd name="T78" fmla="*/ 1 w 297"/>
                <a:gd name="T79" fmla="*/ 2 h 388"/>
                <a:gd name="T80" fmla="*/ 1 w 297"/>
                <a:gd name="T81" fmla="*/ 2 h 388"/>
                <a:gd name="T82" fmla="*/ 1 w 297"/>
                <a:gd name="T83" fmla="*/ 2 h 388"/>
                <a:gd name="T84" fmla="*/ 1 w 297"/>
                <a:gd name="T85" fmla="*/ 1 h 388"/>
                <a:gd name="T86" fmla="*/ 1 w 297"/>
                <a:gd name="T87" fmla="*/ 1 h 388"/>
                <a:gd name="T88" fmla="*/ 1 w 297"/>
                <a:gd name="T89" fmla="*/ 1 h 388"/>
                <a:gd name="T90" fmla="*/ 1 w 297"/>
                <a:gd name="T91" fmla="*/ 1 h 388"/>
                <a:gd name="T92" fmla="*/ 1 w 297"/>
                <a:gd name="T93" fmla="*/ 1 h 388"/>
                <a:gd name="T94" fmla="*/ 1 w 297"/>
                <a:gd name="T95" fmla="*/ 1 h 388"/>
                <a:gd name="T96" fmla="*/ 1 w 297"/>
                <a:gd name="T97" fmla="*/ 1 h 388"/>
                <a:gd name="T98" fmla="*/ 1 w 297"/>
                <a:gd name="T99" fmla="*/ 1 h 388"/>
                <a:gd name="T100" fmla="*/ 1 w 297"/>
                <a:gd name="T101" fmla="*/ 1 h 388"/>
                <a:gd name="T102" fmla="*/ 1 w 297"/>
                <a:gd name="T103" fmla="*/ 1 h 388"/>
                <a:gd name="T104" fmla="*/ 1 w 297"/>
                <a:gd name="T105" fmla="*/ 1 h 388"/>
                <a:gd name="T106" fmla="*/ 1 w 297"/>
                <a:gd name="T107" fmla="*/ 1 h 388"/>
                <a:gd name="T108" fmla="*/ 0 w 297"/>
                <a:gd name="T109" fmla="*/ 1 h 388"/>
                <a:gd name="T110" fmla="*/ 0 w 297"/>
                <a:gd name="T111" fmla="*/ 1 h 3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7"/>
                <a:gd name="T169" fmla="*/ 0 h 388"/>
                <a:gd name="T170" fmla="*/ 297 w 297"/>
                <a:gd name="T171" fmla="*/ 388 h 3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7" h="388">
                  <a:moveTo>
                    <a:pt x="0" y="388"/>
                  </a:moveTo>
                  <a:lnTo>
                    <a:pt x="0" y="0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59" y="1"/>
                  </a:lnTo>
                  <a:lnTo>
                    <a:pt x="168" y="1"/>
                  </a:lnTo>
                  <a:lnTo>
                    <a:pt x="178" y="1"/>
                  </a:lnTo>
                  <a:lnTo>
                    <a:pt x="186" y="2"/>
                  </a:lnTo>
                  <a:lnTo>
                    <a:pt x="193" y="2"/>
                  </a:lnTo>
                  <a:lnTo>
                    <a:pt x="199" y="3"/>
                  </a:lnTo>
                  <a:lnTo>
                    <a:pt x="205" y="3"/>
                  </a:lnTo>
                  <a:lnTo>
                    <a:pt x="211" y="5"/>
                  </a:lnTo>
                  <a:lnTo>
                    <a:pt x="216" y="6"/>
                  </a:lnTo>
                  <a:lnTo>
                    <a:pt x="219" y="6"/>
                  </a:lnTo>
                  <a:lnTo>
                    <a:pt x="225" y="8"/>
                  </a:lnTo>
                  <a:lnTo>
                    <a:pt x="231" y="9"/>
                  </a:lnTo>
                  <a:lnTo>
                    <a:pt x="235" y="12"/>
                  </a:lnTo>
                  <a:lnTo>
                    <a:pt x="241" y="14"/>
                  </a:lnTo>
                  <a:lnTo>
                    <a:pt x="246" y="17"/>
                  </a:lnTo>
                  <a:lnTo>
                    <a:pt x="250" y="20"/>
                  </a:lnTo>
                  <a:lnTo>
                    <a:pt x="255" y="23"/>
                  </a:lnTo>
                  <a:lnTo>
                    <a:pt x="259" y="27"/>
                  </a:lnTo>
                  <a:lnTo>
                    <a:pt x="264" y="31"/>
                  </a:lnTo>
                  <a:lnTo>
                    <a:pt x="269" y="35"/>
                  </a:lnTo>
                  <a:lnTo>
                    <a:pt x="272" y="39"/>
                  </a:lnTo>
                  <a:lnTo>
                    <a:pt x="275" y="44"/>
                  </a:lnTo>
                  <a:lnTo>
                    <a:pt x="280" y="50"/>
                  </a:lnTo>
                  <a:lnTo>
                    <a:pt x="282" y="54"/>
                  </a:lnTo>
                  <a:lnTo>
                    <a:pt x="286" y="60"/>
                  </a:lnTo>
                  <a:lnTo>
                    <a:pt x="288" y="66"/>
                  </a:lnTo>
                  <a:lnTo>
                    <a:pt x="290" y="71"/>
                  </a:lnTo>
                  <a:lnTo>
                    <a:pt x="293" y="78"/>
                  </a:lnTo>
                  <a:lnTo>
                    <a:pt x="294" y="84"/>
                  </a:lnTo>
                  <a:lnTo>
                    <a:pt x="295" y="91"/>
                  </a:lnTo>
                  <a:lnTo>
                    <a:pt x="296" y="98"/>
                  </a:lnTo>
                  <a:lnTo>
                    <a:pt x="297" y="105"/>
                  </a:lnTo>
                  <a:lnTo>
                    <a:pt x="297" y="113"/>
                  </a:lnTo>
                  <a:lnTo>
                    <a:pt x="297" y="120"/>
                  </a:lnTo>
                  <a:lnTo>
                    <a:pt x="297" y="127"/>
                  </a:lnTo>
                  <a:lnTo>
                    <a:pt x="297" y="133"/>
                  </a:lnTo>
                  <a:lnTo>
                    <a:pt x="297" y="137"/>
                  </a:lnTo>
                  <a:lnTo>
                    <a:pt x="296" y="143"/>
                  </a:lnTo>
                  <a:lnTo>
                    <a:pt x="296" y="149"/>
                  </a:lnTo>
                  <a:lnTo>
                    <a:pt x="295" y="153"/>
                  </a:lnTo>
                  <a:lnTo>
                    <a:pt x="294" y="158"/>
                  </a:lnTo>
                  <a:lnTo>
                    <a:pt x="293" y="162"/>
                  </a:lnTo>
                  <a:lnTo>
                    <a:pt x="290" y="167"/>
                  </a:lnTo>
                  <a:lnTo>
                    <a:pt x="289" y="172"/>
                  </a:lnTo>
                  <a:lnTo>
                    <a:pt x="287" y="176"/>
                  </a:lnTo>
                  <a:lnTo>
                    <a:pt x="285" y="180"/>
                  </a:lnTo>
                  <a:lnTo>
                    <a:pt x="284" y="184"/>
                  </a:lnTo>
                  <a:lnTo>
                    <a:pt x="281" y="188"/>
                  </a:lnTo>
                  <a:lnTo>
                    <a:pt x="279" y="192"/>
                  </a:lnTo>
                  <a:lnTo>
                    <a:pt x="275" y="196"/>
                  </a:lnTo>
                  <a:lnTo>
                    <a:pt x="273" y="199"/>
                  </a:lnTo>
                  <a:lnTo>
                    <a:pt x="271" y="203"/>
                  </a:lnTo>
                  <a:lnTo>
                    <a:pt x="267" y="205"/>
                  </a:lnTo>
                  <a:lnTo>
                    <a:pt x="265" y="209"/>
                  </a:lnTo>
                  <a:lnTo>
                    <a:pt x="262" y="212"/>
                  </a:lnTo>
                  <a:lnTo>
                    <a:pt x="258" y="214"/>
                  </a:lnTo>
                  <a:lnTo>
                    <a:pt x="255" y="217"/>
                  </a:lnTo>
                  <a:lnTo>
                    <a:pt x="251" y="219"/>
                  </a:lnTo>
                  <a:lnTo>
                    <a:pt x="249" y="221"/>
                  </a:lnTo>
                  <a:lnTo>
                    <a:pt x="246" y="224"/>
                  </a:lnTo>
                  <a:lnTo>
                    <a:pt x="242" y="226"/>
                  </a:lnTo>
                  <a:lnTo>
                    <a:pt x="239" y="227"/>
                  </a:lnTo>
                  <a:lnTo>
                    <a:pt x="235" y="228"/>
                  </a:lnTo>
                  <a:lnTo>
                    <a:pt x="232" y="230"/>
                  </a:lnTo>
                  <a:lnTo>
                    <a:pt x="228" y="232"/>
                  </a:lnTo>
                  <a:lnTo>
                    <a:pt x="225" y="233"/>
                  </a:lnTo>
                  <a:lnTo>
                    <a:pt x="221" y="234"/>
                  </a:lnTo>
                  <a:lnTo>
                    <a:pt x="218" y="235"/>
                  </a:lnTo>
                  <a:lnTo>
                    <a:pt x="214" y="236"/>
                  </a:lnTo>
                  <a:lnTo>
                    <a:pt x="211" y="236"/>
                  </a:lnTo>
                  <a:lnTo>
                    <a:pt x="206" y="237"/>
                  </a:lnTo>
                  <a:lnTo>
                    <a:pt x="202" y="239"/>
                  </a:lnTo>
                  <a:lnTo>
                    <a:pt x="196" y="240"/>
                  </a:lnTo>
                  <a:lnTo>
                    <a:pt x="190" y="240"/>
                  </a:lnTo>
                  <a:lnTo>
                    <a:pt x="184" y="241"/>
                  </a:lnTo>
                  <a:lnTo>
                    <a:pt x="178" y="241"/>
                  </a:lnTo>
                  <a:lnTo>
                    <a:pt x="171" y="242"/>
                  </a:lnTo>
                  <a:lnTo>
                    <a:pt x="164" y="242"/>
                  </a:lnTo>
                  <a:lnTo>
                    <a:pt x="156" y="242"/>
                  </a:lnTo>
                  <a:lnTo>
                    <a:pt x="148" y="242"/>
                  </a:lnTo>
                  <a:lnTo>
                    <a:pt x="140" y="242"/>
                  </a:lnTo>
                  <a:lnTo>
                    <a:pt x="130" y="242"/>
                  </a:lnTo>
                  <a:lnTo>
                    <a:pt x="78" y="242"/>
                  </a:lnTo>
                  <a:lnTo>
                    <a:pt x="78" y="388"/>
                  </a:lnTo>
                  <a:lnTo>
                    <a:pt x="0" y="388"/>
                  </a:lnTo>
                  <a:close/>
                  <a:moveTo>
                    <a:pt x="78" y="66"/>
                  </a:moveTo>
                  <a:lnTo>
                    <a:pt x="78" y="176"/>
                  </a:lnTo>
                  <a:lnTo>
                    <a:pt x="121" y="176"/>
                  </a:lnTo>
                  <a:lnTo>
                    <a:pt x="129" y="176"/>
                  </a:lnTo>
                  <a:lnTo>
                    <a:pt x="136" y="176"/>
                  </a:lnTo>
                  <a:lnTo>
                    <a:pt x="143" y="176"/>
                  </a:lnTo>
                  <a:lnTo>
                    <a:pt x="149" y="176"/>
                  </a:lnTo>
                  <a:lnTo>
                    <a:pt x="154" y="176"/>
                  </a:lnTo>
                  <a:lnTo>
                    <a:pt x="160" y="175"/>
                  </a:lnTo>
                  <a:lnTo>
                    <a:pt x="165" y="175"/>
                  </a:lnTo>
                  <a:lnTo>
                    <a:pt x="169" y="174"/>
                  </a:lnTo>
                  <a:lnTo>
                    <a:pt x="174" y="174"/>
                  </a:lnTo>
                  <a:lnTo>
                    <a:pt x="178" y="173"/>
                  </a:lnTo>
                  <a:lnTo>
                    <a:pt x="181" y="172"/>
                  </a:lnTo>
                  <a:lnTo>
                    <a:pt x="183" y="171"/>
                  </a:lnTo>
                  <a:lnTo>
                    <a:pt x="187" y="169"/>
                  </a:lnTo>
                  <a:lnTo>
                    <a:pt x="189" y="168"/>
                  </a:lnTo>
                  <a:lnTo>
                    <a:pt x="191" y="167"/>
                  </a:lnTo>
                  <a:lnTo>
                    <a:pt x="194" y="166"/>
                  </a:lnTo>
                  <a:lnTo>
                    <a:pt x="196" y="165"/>
                  </a:lnTo>
                  <a:lnTo>
                    <a:pt x="198" y="162"/>
                  </a:lnTo>
                  <a:lnTo>
                    <a:pt x="199" y="161"/>
                  </a:lnTo>
                  <a:lnTo>
                    <a:pt x="202" y="159"/>
                  </a:lnTo>
                  <a:lnTo>
                    <a:pt x="204" y="158"/>
                  </a:lnTo>
                  <a:lnTo>
                    <a:pt x="205" y="156"/>
                  </a:lnTo>
                  <a:lnTo>
                    <a:pt x="206" y="153"/>
                  </a:lnTo>
                  <a:lnTo>
                    <a:pt x="207" y="151"/>
                  </a:lnTo>
                  <a:lnTo>
                    <a:pt x="210" y="150"/>
                  </a:lnTo>
                  <a:lnTo>
                    <a:pt x="211" y="147"/>
                  </a:lnTo>
                  <a:lnTo>
                    <a:pt x="212" y="145"/>
                  </a:lnTo>
                  <a:lnTo>
                    <a:pt x="213" y="143"/>
                  </a:lnTo>
                  <a:lnTo>
                    <a:pt x="214" y="141"/>
                  </a:lnTo>
                  <a:lnTo>
                    <a:pt x="216" y="137"/>
                  </a:lnTo>
                  <a:lnTo>
                    <a:pt x="216" y="135"/>
                  </a:lnTo>
                  <a:lnTo>
                    <a:pt x="217" y="133"/>
                  </a:lnTo>
                  <a:lnTo>
                    <a:pt x="217" y="130"/>
                  </a:lnTo>
                  <a:lnTo>
                    <a:pt x="217" y="127"/>
                  </a:lnTo>
                  <a:lnTo>
                    <a:pt x="217" y="124"/>
                  </a:lnTo>
                  <a:lnTo>
                    <a:pt x="217" y="121"/>
                  </a:lnTo>
                  <a:lnTo>
                    <a:pt x="217" y="118"/>
                  </a:lnTo>
                  <a:lnTo>
                    <a:pt x="217" y="114"/>
                  </a:lnTo>
                  <a:lnTo>
                    <a:pt x="217" y="111"/>
                  </a:lnTo>
                  <a:lnTo>
                    <a:pt x="216" y="108"/>
                  </a:lnTo>
                  <a:lnTo>
                    <a:pt x="216" y="105"/>
                  </a:lnTo>
                  <a:lnTo>
                    <a:pt x="214" y="101"/>
                  </a:lnTo>
                  <a:lnTo>
                    <a:pt x="213" y="99"/>
                  </a:lnTo>
                  <a:lnTo>
                    <a:pt x="212" y="97"/>
                  </a:lnTo>
                  <a:lnTo>
                    <a:pt x="210" y="93"/>
                  </a:lnTo>
                  <a:lnTo>
                    <a:pt x="209" y="91"/>
                  </a:lnTo>
                  <a:lnTo>
                    <a:pt x="206" y="89"/>
                  </a:lnTo>
                  <a:lnTo>
                    <a:pt x="204" y="86"/>
                  </a:lnTo>
                  <a:lnTo>
                    <a:pt x="203" y="84"/>
                  </a:lnTo>
                  <a:lnTo>
                    <a:pt x="201" y="82"/>
                  </a:lnTo>
                  <a:lnTo>
                    <a:pt x="198" y="81"/>
                  </a:lnTo>
                  <a:lnTo>
                    <a:pt x="196" y="78"/>
                  </a:lnTo>
                  <a:lnTo>
                    <a:pt x="193" y="76"/>
                  </a:lnTo>
                  <a:lnTo>
                    <a:pt x="190" y="75"/>
                  </a:lnTo>
                  <a:lnTo>
                    <a:pt x="188" y="74"/>
                  </a:lnTo>
                  <a:lnTo>
                    <a:pt x="186" y="73"/>
                  </a:lnTo>
                  <a:lnTo>
                    <a:pt x="182" y="71"/>
                  </a:lnTo>
                  <a:lnTo>
                    <a:pt x="180" y="70"/>
                  </a:lnTo>
                  <a:lnTo>
                    <a:pt x="176" y="69"/>
                  </a:lnTo>
                  <a:lnTo>
                    <a:pt x="173" y="68"/>
                  </a:lnTo>
                  <a:lnTo>
                    <a:pt x="171" y="68"/>
                  </a:lnTo>
                  <a:lnTo>
                    <a:pt x="168" y="68"/>
                  </a:lnTo>
                  <a:lnTo>
                    <a:pt x="165" y="68"/>
                  </a:lnTo>
                  <a:lnTo>
                    <a:pt x="161" y="67"/>
                  </a:lnTo>
                  <a:lnTo>
                    <a:pt x="157" y="67"/>
                  </a:lnTo>
                  <a:lnTo>
                    <a:pt x="152" y="67"/>
                  </a:lnTo>
                  <a:lnTo>
                    <a:pt x="148" y="67"/>
                  </a:lnTo>
                  <a:lnTo>
                    <a:pt x="142" y="67"/>
                  </a:lnTo>
                  <a:lnTo>
                    <a:pt x="136" y="67"/>
                  </a:lnTo>
                  <a:lnTo>
                    <a:pt x="130" y="67"/>
                  </a:lnTo>
                  <a:lnTo>
                    <a:pt x="123" y="67"/>
                  </a:lnTo>
                  <a:lnTo>
                    <a:pt x="116" y="66"/>
                  </a:lnTo>
                  <a:lnTo>
                    <a:pt x="78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37" name="Freeform 204"/>
            <p:cNvSpPr>
              <a:spLocks/>
            </p:cNvSpPr>
            <p:nvPr/>
          </p:nvSpPr>
          <p:spPr bwMode="auto">
            <a:xfrm>
              <a:off x="2432" y="85"/>
              <a:ext cx="156" cy="194"/>
            </a:xfrm>
            <a:custGeom>
              <a:avLst/>
              <a:gdLst>
                <a:gd name="T0" fmla="*/ 0 w 311"/>
                <a:gd name="T1" fmla="*/ 3 h 388"/>
                <a:gd name="T2" fmla="*/ 0 w 311"/>
                <a:gd name="T3" fmla="*/ 0 h 388"/>
                <a:gd name="T4" fmla="*/ 1 w 311"/>
                <a:gd name="T5" fmla="*/ 0 h 388"/>
                <a:gd name="T6" fmla="*/ 1 w 311"/>
                <a:gd name="T7" fmla="*/ 2 h 388"/>
                <a:gd name="T8" fmla="*/ 2 w 311"/>
                <a:gd name="T9" fmla="*/ 2 h 388"/>
                <a:gd name="T10" fmla="*/ 2 w 311"/>
                <a:gd name="T11" fmla="*/ 0 h 388"/>
                <a:gd name="T12" fmla="*/ 3 w 311"/>
                <a:gd name="T13" fmla="*/ 0 h 388"/>
                <a:gd name="T14" fmla="*/ 3 w 311"/>
                <a:gd name="T15" fmla="*/ 3 h 388"/>
                <a:gd name="T16" fmla="*/ 2 w 311"/>
                <a:gd name="T17" fmla="*/ 3 h 388"/>
                <a:gd name="T18" fmla="*/ 2 w 311"/>
                <a:gd name="T19" fmla="*/ 2 h 388"/>
                <a:gd name="T20" fmla="*/ 1 w 311"/>
                <a:gd name="T21" fmla="*/ 2 h 388"/>
                <a:gd name="T22" fmla="*/ 1 w 311"/>
                <a:gd name="T23" fmla="*/ 3 h 388"/>
                <a:gd name="T24" fmla="*/ 0 w 311"/>
                <a:gd name="T25" fmla="*/ 3 h 388"/>
                <a:gd name="T26" fmla="*/ 0 w 311"/>
                <a:gd name="T27" fmla="*/ 3 h 3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1"/>
                <a:gd name="T43" fmla="*/ 0 h 388"/>
                <a:gd name="T44" fmla="*/ 311 w 311"/>
                <a:gd name="T45" fmla="*/ 388 h 3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1" h="388">
                  <a:moveTo>
                    <a:pt x="0" y="388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78" y="153"/>
                  </a:lnTo>
                  <a:lnTo>
                    <a:pt x="232" y="153"/>
                  </a:lnTo>
                  <a:lnTo>
                    <a:pt x="232" y="0"/>
                  </a:lnTo>
                  <a:lnTo>
                    <a:pt x="311" y="0"/>
                  </a:lnTo>
                  <a:lnTo>
                    <a:pt x="311" y="388"/>
                  </a:lnTo>
                  <a:lnTo>
                    <a:pt x="232" y="388"/>
                  </a:lnTo>
                  <a:lnTo>
                    <a:pt x="232" y="219"/>
                  </a:lnTo>
                  <a:lnTo>
                    <a:pt x="78" y="219"/>
                  </a:lnTo>
                  <a:lnTo>
                    <a:pt x="78" y="388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38" name="Freeform 205"/>
            <p:cNvSpPr>
              <a:spLocks noEditPoints="1"/>
            </p:cNvSpPr>
            <p:nvPr/>
          </p:nvSpPr>
          <p:spPr bwMode="auto">
            <a:xfrm>
              <a:off x="2608" y="85"/>
              <a:ext cx="196" cy="194"/>
            </a:xfrm>
            <a:custGeom>
              <a:avLst/>
              <a:gdLst>
                <a:gd name="T0" fmla="*/ 4 w 390"/>
                <a:gd name="T1" fmla="*/ 3 h 388"/>
                <a:gd name="T2" fmla="*/ 3 w 390"/>
                <a:gd name="T3" fmla="*/ 3 h 388"/>
                <a:gd name="T4" fmla="*/ 3 w 390"/>
                <a:gd name="T5" fmla="*/ 3 h 388"/>
                <a:gd name="T6" fmla="*/ 1 w 390"/>
                <a:gd name="T7" fmla="*/ 3 h 388"/>
                <a:gd name="T8" fmla="*/ 1 w 390"/>
                <a:gd name="T9" fmla="*/ 3 h 388"/>
                <a:gd name="T10" fmla="*/ 0 w 390"/>
                <a:gd name="T11" fmla="*/ 3 h 388"/>
                <a:gd name="T12" fmla="*/ 2 w 390"/>
                <a:gd name="T13" fmla="*/ 0 h 388"/>
                <a:gd name="T14" fmla="*/ 2 w 390"/>
                <a:gd name="T15" fmla="*/ 0 h 388"/>
                <a:gd name="T16" fmla="*/ 4 w 390"/>
                <a:gd name="T17" fmla="*/ 3 h 388"/>
                <a:gd name="T18" fmla="*/ 4 w 390"/>
                <a:gd name="T19" fmla="*/ 3 h 388"/>
                <a:gd name="T20" fmla="*/ 2 w 390"/>
                <a:gd name="T21" fmla="*/ 2 h 388"/>
                <a:gd name="T22" fmla="*/ 2 w 390"/>
                <a:gd name="T23" fmla="*/ 1 h 388"/>
                <a:gd name="T24" fmla="*/ 2 w 390"/>
                <a:gd name="T25" fmla="*/ 2 h 388"/>
                <a:gd name="T26" fmla="*/ 2 w 390"/>
                <a:gd name="T27" fmla="*/ 2 h 388"/>
                <a:gd name="T28" fmla="*/ 2 w 390"/>
                <a:gd name="T29" fmla="*/ 2 h 3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0"/>
                <a:gd name="T46" fmla="*/ 0 h 388"/>
                <a:gd name="T47" fmla="*/ 390 w 390"/>
                <a:gd name="T48" fmla="*/ 388 h 3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0" h="388">
                  <a:moveTo>
                    <a:pt x="390" y="388"/>
                  </a:moveTo>
                  <a:lnTo>
                    <a:pt x="305" y="388"/>
                  </a:lnTo>
                  <a:lnTo>
                    <a:pt x="272" y="300"/>
                  </a:lnTo>
                  <a:lnTo>
                    <a:pt x="115" y="300"/>
                  </a:lnTo>
                  <a:lnTo>
                    <a:pt x="83" y="388"/>
                  </a:lnTo>
                  <a:lnTo>
                    <a:pt x="0" y="388"/>
                  </a:lnTo>
                  <a:lnTo>
                    <a:pt x="151" y="0"/>
                  </a:lnTo>
                  <a:lnTo>
                    <a:pt x="233" y="0"/>
                  </a:lnTo>
                  <a:lnTo>
                    <a:pt x="390" y="388"/>
                  </a:lnTo>
                  <a:close/>
                  <a:moveTo>
                    <a:pt x="246" y="234"/>
                  </a:moveTo>
                  <a:lnTo>
                    <a:pt x="192" y="90"/>
                  </a:lnTo>
                  <a:lnTo>
                    <a:pt x="139" y="234"/>
                  </a:lnTo>
                  <a:lnTo>
                    <a:pt x="246" y="2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36" name="Rectangle 206"/>
          <p:cNvSpPr>
            <a:spLocks noChangeArrowheads="1"/>
          </p:cNvSpPr>
          <p:nvPr/>
        </p:nvSpPr>
        <p:spPr bwMode="auto">
          <a:xfrm>
            <a:off x="4572000" y="1412875"/>
            <a:ext cx="4176713" cy="6413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Северная Карелия: смертность от ИБС, мужчины 35-64 лет</a:t>
            </a:r>
          </a:p>
        </p:txBody>
      </p:sp>
      <p:sp>
        <p:nvSpPr>
          <p:cNvPr id="18438" name="Text Box 208"/>
          <p:cNvSpPr txBox="1">
            <a:spLocks noChangeArrowheads="1"/>
          </p:cNvSpPr>
          <p:nvPr/>
        </p:nvSpPr>
        <p:spPr bwMode="auto">
          <a:xfrm>
            <a:off x="4737100" y="3592513"/>
            <a:ext cx="360363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chemeClr val="bg1"/>
                </a:solidFill>
                <a:latin typeface="Arial" charset="0"/>
              </a:rPr>
              <a:t>%</a:t>
            </a:r>
          </a:p>
        </p:txBody>
      </p:sp>
      <p:sp>
        <p:nvSpPr>
          <p:cNvPr id="206" name="Нижний колонтитул 20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755576" y="1412776"/>
            <a:ext cx="763284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Почему проваливаются многие профилактические программы, разработанные «сверху» или в научных учреждениях?</a:t>
            </a:r>
            <a:r>
              <a:rPr lang="ru-RU" sz="4000" b="1" dirty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ru-RU" sz="4000" b="1" dirty="0">
                <a:solidFill>
                  <a:schemeClr val="folHlink"/>
                </a:solidFill>
                <a:latin typeface="Arial" charset="0"/>
              </a:rPr>
            </a:br>
            <a:endParaRPr lang="ru-RU" sz="40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720"/>
            <a:ext cx="8763000" cy="5410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Оценка нужд является первоочередным этапом при разработке программы  профилактики неинфекционных заболеваний, позволяет определить приоритетные направления и стратегии их осуществления</a:t>
            </a:r>
          </a:p>
          <a:p>
            <a:pPr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ru-RU" sz="3600" i="1" dirty="0" smtClean="0">
                <a:solidFill>
                  <a:srgbClr val="00FFFF"/>
                </a:solidFill>
                <a:latin typeface="Calibri" pitchFamily="34" charset="0"/>
              </a:rPr>
              <a:t> </a:t>
            </a:r>
            <a:endParaRPr lang="ru-RU" sz="3600" i="1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4744"/>
            <a:ext cx="8893175" cy="47545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Определение потенциальных партнеров, которых полезно привлечь к разработке и реализации политики/программы профилактики неинфекционных заболеваний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672"/>
            <a:ext cx="9144000" cy="1081088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Как найти и привлечь партнеров?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2276872"/>
            <a:ext cx="7772400" cy="2271911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Остановитесь!</a:t>
            </a:r>
          </a:p>
          <a:p>
            <a:pPr eaLnBrk="1" hangingPunct="1">
              <a:defRPr/>
            </a:pP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Слушайте!</a:t>
            </a:r>
          </a:p>
          <a:p>
            <a:pPr eaLnBrk="1" hangingPunct="1">
              <a:defRPr/>
            </a:pP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Смотрите!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0188" y="244475"/>
            <a:ext cx="7118350" cy="1354138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Коалиция и партнеры</a:t>
            </a:r>
            <a:endParaRPr lang="ru-RU" dirty="0" smtClean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268760"/>
            <a:ext cx="8207375" cy="53006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Администрация (органы законодательной и исполнительной власти)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Здравоохранение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Образование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Торговля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Производители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Сельское хозяйство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Медицинские вузы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Общество защиты прав потребителей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Население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( различные социально-демографические группы)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Другие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7998656" cy="3145512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Партнеры – это не спонсоры, а равноправные участники программы!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0"/>
            <a:ext cx="8540750" cy="1039813"/>
          </a:xfrm>
        </p:spPr>
        <p:txBody>
          <a:bodyPr/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Вклад лечения и коррекции факторов риска в снижение смертности от ИБС в США в 1980-2000 гг.</a:t>
            </a:r>
          </a:p>
        </p:txBody>
      </p:sp>
      <p:graphicFrame>
        <p:nvGraphicFramePr>
          <p:cNvPr id="206851" name="Group 3"/>
          <p:cNvGraphicFramePr>
            <a:graphicFrameLocks noGrp="1"/>
          </p:cNvGraphicFramePr>
          <p:nvPr>
            <p:ph type="tbl" idx="1"/>
          </p:nvPr>
        </p:nvGraphicFramePr>
        <p:xfrm>
          <a:off x="323529" y="978132"/>
          <a:ext cx="8136903" cy="5254318"/>
        </p:xfrm>
        <a:graphic>
          <a:graphicData uri="http://schemas.openxmlformats.org/drawingml/2006/table">
            <a:tbl>
              <a:tblPr/>
              <a:tblGrid>
                <a:gridCol w="4608511"/>
                <a:gridCol w="3528392"/>
              </a:tblGrid>
              <a:tr h="3482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Лечение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Мероприятие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Процент от общего снижения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Вторичная профилактика после перенесенного ИМ или реваскуляризации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Острый ИМ или нестабильная стенокардия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Реваскуляризация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хронической формы ИБС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Сердечная недостаточность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Другое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Коррекция факторов риска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Курение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Систолическое АД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Общий холестерин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Низкая физическая активность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Избыточная масса тела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Диабет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43,7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39952" y="6581001"/>
            <a:ext cx="4752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Earl S. Ford, M.D., </a:t>
            </a:r>
            <a:r>
              <a:rPr lang="en-US" sz="1100" i="1" dirty="0" err="1" smtClean="0"/>
              <a:t>Umed</a:t>
            </a:r>
            <a:r>
              <a:rPr lang="en-US" sz="1100" i="1" dirty="0" smtClean="0"/>
              <a:t> A. Ajani, M.B., B.S., Janet B. Croft, </a:t>
            </a:r>
            <a:r>
              <a:rPr lang="ru-RU" sz="1100" i="1" dirty="0" smtClean="0"/>
              <a:t>2007</a:t>
            </a:r>
            <a:endParaRPr lang="ru-RU" sz="1200" i="1" dirty="0" smtClean="0"/>
          </a:p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333375"/>
            <a:ext cx="9144000" cy="936625"/>
          </a:xfrm>
        </p:spPr>
        <p:txBody>
          <a:bodyPr anchor="ctr">
            <a:normAutofit fontScale="90000"/>
          </a:bodyPr>
          <a:lstStyle/>
          <a:p>
            <a:pPr eaLnBrk="1" hangingPunct="1">
              <a:lnSpc>
                <a:spcPct val="95000"/>
              </a:lnSpc>
              <a:spcBef>
                <a:spcPct val="30000"/>
              </a:spcBef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Цели и задачи оценки нужд:</a:t>
            </a: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</a:br>
            <a:endParaRPr lang="ru-RU" sz="4000" b="1" i="1" dirty="0" smtClean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752"/>
            <a:ext cx="9144000" cy="511175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>
                <a:schemeClr val="bg2">
                  <a:lumMod val="25000"/>
                </a:schemeClr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Изучение мнения партнеров и населения о том, что для них сегодня является приоритетным в области профилактики и укрепления здоровья</a:t>
            </a:r>
          </a:p>
          <a:p>
            <a:pPr>
              <a:spcBef>
                <a:spcPct val="0"/>
              </a:spcBef>
              <a:buClr>
                <a:schemeClr val="bg2">
                  <a:lumMod val="25000"/>
                </a:schemeClr>
              </a:buClr>
              <a:buSzPct val="110000"/>
              <a:buFont typeface="Wingdings" pitchFamily="2" charset="2"/>
              <a:buChar char="§"/>
              <a:defRPr/>
            </a:pPr>
            <a:endParaRPr lang="ru-RU" sz="32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Clr>
                <a:schemeClr val="bg2">
                  <a:lumMod val="25000"/>
                </a:schemeClr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Достижение консенсуса о целях и задачах программы</a:t>
            </a:r>
          </a:p>
          <a:p>
            <a:pPr>
              <a:spcBef>
                <a:spcPct val="0"/>
              </a:spcBef>
              <a:buClr>
                <a:schemeClr val="bg2">
                  <a:lumMod val="25000"/>
                </a:schemeClr>
              </a:buClr>
              <a:buSzPct val="110000"/>
              <a:buFont typeface="Wingdings" pitchFamily="2" charset="2"/>
              <a:buChar char="§"/>
              <a:defRPr/>
            </a:pPr>
            <a:endParaRPr lang="ru-RU" sz="32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Clr>
                <a:schemeClr val="bg2">
                  <a:lumMod val="25000"/>
                </a:schemeClr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Определение приоритетных направлений профилактики и укрепления здоровья</a:t>
            </a:r>
          </a:p>
          <a:p>
            <a:pPr>
              <a:spcBef>
                <a:spcPct val="0"/>
              </a:spcBef>
              <a:buClr>
                <a:srgbClr val="FFFF00"/>
              </a:buClr>
              <a:buSzPct val="110000"/>
              <a:buFont typeface="Wingdings" pitchFamily="2" charset="2"/>
              <a:buChar char="v"/>
              <a:defRPr/>
            </a:pPr>
            <a:endParaRPr lang="ru-RU" sz="3200" b="1" dirty="0" smtClean="0">
              <a:solidFill>
                <a:srgbClr val="00FFFF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FFF00"/>
              </a:buClr>
              <a:buSzPct val="110000"/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>
                <a:srgbClr val="FFFF00"/>
              </a:buClr>
              <a:buSzPct val="110000"/>
              <a:buFont typeface="Wingdings" pitchFamily="2" charset="2"/>
              <a:buChar char="v"/>
              <a:defRPr/>
            </a:pPr>
            <a:endParaRPr lang="ru-RU" sz="2500" b="1" dirty="0" smtClean="0">
              <a:solidFill>
                <a:srgbClr val="00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103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1008112"/>
                <a:gridCol w="1008112"/>
                <a:gridCol w="936104"/>
                <a:gridCol w="1008112"/>
                <a:gridCol w="864096"/>
                <a:gridCol w="1008112"/>
                <a:gridCol w="874440"/>
              </a:tblGrid>
              <a:tr h="1247866">
                <a:tc>
                  <a:txBody>
                    <a:bodyPr/>
                    <a:lstStyle/>
                    <a:p>
                      <a:r>
                        <a:rPr lang="ru-RU" sz="1400" smtClean="0"/>
                        <a:t>Проблемы/ стратегии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Зако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нодательство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Финансирование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Партнерство/лоббирование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Образо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вание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специа</a:t>
                      </a:r>
                      <a:r>
                        <a:rPr lang="ru-RU" sz="1400" dirty="0" smtClean="0"/>
                        <a:t> листов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Просвещение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Развитие инфраструктуры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Другое</a:t>
                      </a:r>
                      <a:endParaRPr lang="ru-RU" sz="1400" dirty="0"/>
                    </a:p>
                  </a:txBody>
                  <a:tcPr/>
                </a:tc>
              </a:tr>
              <a:tr h="48975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Курение</a:t>
                      </a:r>
                    </a:p>
                    <a:p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4313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Нерациональ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ное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питание</a:t>
                      </a:r>
                    </a:p>
                    <a:p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608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Низкая физическая активность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Матрица приоритетных проблем и стратегий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Почему не делается?</a:t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</a:br>
            <a:endParaRPr lang="ru-RU" sz="4000" dirty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481328"/>
            <a:ext cx="8640960" cy="4525963"/>
          </a:xfrm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Недостаточная политическая приверженность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Нехватка ресурсов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Корыстные интересы важных групп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Низкая вовлеченность главных заинтересованных сторон</a:t>
            </a:r>
          </a:p>
          <a:p>
            <a:pPr algn="r">
              <a:buNone/>
            </a:pPr>
            <a:endParaRPr lang="ru-RU" sz="1600" i="1" dirty="0" smtClean="0"/>
          </a:p>
          <a:p>
            <a:pPr algn="r">
              <a:buNone/>
            </a:pPr>
            <a:r>
              <a:rPr lang="ru-RU" sz="1600" i="1" dirty="0" smtClean="0">
                <a:latin typeface="Calibri" pitchFamily="34" charset="0"/>
              </a:rPr>
              <a:t>Доклад Генерального секретаря ООН 19 мая 2011 года</a:t>
            </a:r>
          </a:p>
          <a:p>
            <a:pPr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09611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Председатель Комиссии – Председатель кабинета министров     Д.А. Медведев</a:t>
            </a:r>
          </a:p>
          <a:p>
            <a:endParaRPr lang="ru-RU" sz="24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Заместитель -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заместитель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 председателя кабинета министров    О.Ю.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Голодец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endParaRPr lang="ru-RU" sz="24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Секретарь – Министр здравоохранения РФ В.И. Скворцова</a:t>
            </a:r>
          </a:p>
          <a:p>
            <a:endParaRPr lang="ru-RU" sz="24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Члены Комиссии:</a:t>
            </a:r>
          </a:p>
          <a:p>
            <a:pPr lvl="1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Министры всех ключевых министерств и комитетов, </a:t>
            </a:r>
          </a:p>
          <a:p>
            <a:pPr lvl="1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Лидеры общественных, неправительственных организаций и конфессий.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Правительственная комиссия по вопросам охраны здоровья граждан 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</a:b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(от 8 октября 2012 г)</a:t>
            </a:r>
            <a:endParaRPr lang="ru-RU" dirty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852936"/>
            <a:ext cx="8229600" cy="35612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Координационный орган для обеспечения согласованных действий исполнительной власти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36815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Положение о правительственной комиссии по вопросам охраны здоровья граждан 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3924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Предложения по разработке нормативно-правовых актов в сфере охраны здоровья</a:t>
            </a:r>
          </a:p>
          <a:p>
            <a:endParaRPr lang="ru-RU" sz="24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Вопросы взаимодействия федеральных органов исполнительной власти и субъектов РФ</a:t>
            </a:r>
          </a:p>
          <a:p>
            <a:pPr>
              <a:buNone/>
            </a:pPr>
            <a:endParaRPr lang="ru-RU" sz="24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Вопросы  планирования и организации проведения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межведомственных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мероприятий по охране здоровья граждан, в том числе, направленных на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создание условий для ведения здорового образа жизни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Комиссия рассматривает:</a:t>
            </a:r>
            <a:b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2960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Правила городского проектирования и инфраструктура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772816"/>
            <a:ext cx="8928100" cy="3998069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Безопасные, доступные места для активного отдыха, занятий спортом, пеших и велосипедных прогулок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Национальное, региональное и местное городское планирование и проектирование с участием общественности: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Магазины, места работы и пр. расположенные близко к жилым зонам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Хорошо организованная уличная сеть для ходьбы и езды на велосипеде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Разработка нормативов по застройке городов, для реализации политики по созданию благоприятной для ФА среды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Смешанное землепользование: строительство доступного жилья в комплексе с магазинами, парками, общественным транспортом и местами работы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5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5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Мой дом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Rimma\Favorites\Pictures\Телефон\2012-10-20 17.44.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Sochi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3" y="764704"/>
            <a:ext cx="9144893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188640"/>
            <a:ext cx="7666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«Здоровый выбор должен быть легким!»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052736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«Эти данные иллюстрируют острую необходимость в профилактических кардиологических программах. Мы вкладываем  огромные усилия для спасения больных с острой ишемией миокарда и должны предпринимать такие же усилия в отношении устранения причин, лежащих в основе заболевания.»</a:t>
            </a:r>
          </a:p>
          <a:p>
            <a:pPr algn="just"/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                                                             </a:t>
            </a:r>
          </a:p>
          <a:p>
            <a:pPr algn="r"/>
            <a:r>
              <a:rPr lang="en-US" sz="1600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                                                             </a:t>
            </a:r>
            <a:r>
              <a:rPr lang="en-US" sz="1600" b="1" i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D.Wood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en-US" sz="1600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EUROASPIRE III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i="1" dirty="0" smtClean="0"/>
              <a:t>Declaration of Alma-Ata. International Conference on Primary Health Care, Alma-Ata, USSR, 6–12 September 1978. </a:t>
            </a:r>
            <a:r>
              <a:rPr lang="en-GB" dirty="0" smtClean="0"/>
              <a:t>WHO. 1978. </a:t>
            </a:r>
            <a:r>
              <a:rPr lang="en-GB" u="sng" dirty="0" smtClean="0">
                <a:hlinkClick r:id="rId2"/>
              </a:rPr>
              <a:t>http://www.who.int/publications/almaata_declaration_en.pdf</a:t>
            </a:r>
            <a:endParaRPr lang="ru-RU" dirty="0" smtClean="0"/>
          </a:p>
          <a:p>
            <a:r>
              <a:rPr lang="en-GB" i="1" dirty="0" smtClean="0"/>
              <a:t>The Helsinki Statement on Health in All Policies. </a:t>
            </a:r>
            <a:r>
              <a:rPr lang="en-GB" dirty="0" smtClean="0"/>
              <a:t>WHO. 2013.</a:t>
            </a:r>
            <a:r>
              <a:rPr lang="en-GB" u="sng" dirty="0" smtClean="0">
                <a:hlinkClick r:id="rId3"/>
              </a:rPr>
              <a:t>http://www.healthpromotion2013.org/conference-programme/framework-and-statement</a:t>
            </a:r>
            <a:endParaRPr lang="ru-RU" u="sng" dirty="0" smtClean="0"/>
          </a:p>
          <a:p>
            <a:r>
              <a:rPr lang="en-GB" i="1" dirty="0" smtClean="0"/>
              <a:t>Ashgabat Declaration on the Prevention and Control of Noncommunicable Diseases in the Context of Health 2020. </a:t>
            </a:r>
            <a:r>
              <a:rPr lang="en-GB" dirty="0" smtClean="0"/>
              <a:t>WHO Europe. 2013. </a:t>
            </a:r>
            <a:br>
              <a:rPr lang="en-GB" dirty="0" smtClean="0"/>
            </a:br>
            <a:r>
              <a:rPr lang="en-GB" u="sng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http://www.euro.who.int/__data/assets/pdf_file/0010/236188/Ashgabat-Declaration-4-December-2013-Eng.pdf</a:t>
            </a:r>
            <a:endParaRPr lang="ru-RU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i="1" dirty="0" smtClean="0"/>
              <a:t>Moscow Declaration: The First Global Ministerial Conference on Healthy Lifestyles and Noncommunicable Disease Control. Moscow, 28-29 April 2011. </a:t>
            </a:r>
            <a:r>
              <a:rPr lang="en-GB" dirty="0" smtClean="0"/>
              <a:t>WHO. 2011. 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hlinkClick r:id="rId5"/>
              </a:rPr>
              <a:t>http://www.who.int/nmh/events/moscow_ncds_2011/conference_documents/moscow_declaration_en.pdf</a:t>
            </a:r>
            <a:endParaRPr lang="en-US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i="1" dirty="0" smtClean="0"/>
              <a:t>European Charter on counteracting obesity. </a:t>
            </a:r>
            <a:r>
              <a:rPr lang="en-GB" dirty="0" smtClean="0"/>
              <a:t>WHO Europe. 2006. </a:t>
            </a:r>
            <a:r>
              <a:rPr lang="en-GB" u="sng" dirty="0" smtClean="0">
                <a:hlinkClick r:id="rId6"/>
              </a:rPr>
              <a:t>http://www.euro.who.int/__data/assets/pdf_file/0009/87462/E89567.pdf</a:t>
            </a:r>
            <a:endParaRPr lang="ru-RU" dirty="0" smtClean="0"/>
          </a:p>
          <a:p>
            <a:r>
              <a:rPr lang="ru-RU" dirty="0" smtClean="0"/>
              <a:t>Политика и </a:t>
            </a:r>
            <a:r>
              <a:rPr lang="ru-RU" dirty="0" err="1" smtClean="0"/>
              <a:t>межсекторальное</a:t>
            </a:r>
            <a:r>
              <a:rPr lang="ru-RU" dirty="0" smtClean="0"/>
              <a:t> стратегическое руководство в интересах здоровья и благополучия. </a:t>
            </a:r>
            <a:r>
              <a:rPr lang="ru-RU" i="1" dirty="0" smtClean="0"/>
              <a:t>Обзор социальных детерминант здоровья и разрывов по показателям здоровья в Европейском регионе ВОЗ. Заключительный отчет </a:t>
            </a:r>
            <a:r>
              <a:rPr lang="ru-RU" dirty="0" smtClean="0"/>
              <a:t>(на англ. яз.)</a:t>
            </a:r>
            <a:r>
              <a:rPr lang="ru-RU" i="1" dirty="0" smtClean="0"/>
              <a:t>. </a:t>
            </a:r>
            <a:r>
              <a:rPr lang="en-GB" dirty="0" smtClean="0"/>
              <a:t>WHO Europe</a:t>
            </a:r>
            <a:r>
              <a:rPr lang="ru-RU" dirty="0" smtClean="0"/>
              <a:t>. 2013.</a:t>
            </a:r>
          </a:p>
          <a:p>
            <a:r>
              <a:rPr lang="en-GB" u="sng" dirty="0" smtClean="0">
                <a:hlinkClick r:id="rId7"/>
              </a:rPr>
              <a:t>http</a:t>
            </a:r>
            <a:r>
              <a:rPr lang="ru-RU" u="sng" dirty="0" smtClean="0">
                <a:hlinkClick r:id="rId7"/>
              </a:rPr>
              <a:t>://</a:t>
            </a:r>
            <a:r>
              <a:rPr lang="en-GB" u="sng" dirty="0" smtClean="0">
                <a:hlinkClick r:id="rId7"/>
              </a:rPr>
              <a:t>www</a:t>
            </a:r>
            <a:r>
              <a:rPr lang="ru-RU" u="sng" dirty="0" smtClean="0">
                <a:hlinkClick r:id="rId7"/>
              </a:rPr>
              <a:t>.</a:t>
            </a:r>
            <a:r>
              <a:rPr lang="en-GB" u="sng" dirty="0" smtClean="0">
                <a:hlinkClick r:id="rId7"/>
              </a:rPr>
              <a:t>euro</a:t>
            </a:r>
            <a:r>
              <a:rPr lang="ru-RU" u="sng" dirty="0" smtClean="0">
                <a:hlinkClick r:id="rId7"/>
              </a:rPr>
              <a:t>.</a:t>
            </a:r>
            <a:r>
              <a:rPr lang="en-GB" u="sng" dirty="0" smtClean="0">
                <a:hlinkClick r:id="rId7"/>
              </a:rPr>
              <a:t>who</a:t>
            </a:r>
            <a:r>
              <a:rPr lang="ru-RU" u="sng" dirty="0" smtClean="0">
                <a:hlinkClick r:id="rId7"/>
              </a:rPr>
              <a:t>.</a:t>
            </a:r>
            <a:r>
              <a:rPr lang="en-GB" u="sng" dirty="0" err="1" smtClean="0">
                <a:hlinkClick r:id="rId7"/>
              </a:rPr>
              <a:t>int</a:t>
            </a:r>
            <a:r>
              <a:rPr lang="ru-RU" u="sng" dirty="0" smtClean="0">
                <a:hlinkClick r:id="rId7"/>
              </a:rPr>
              <a:t>/__</a:t>
            </a:r>
            <a:r>
              <a:rPr lang="en-GB" u="sng" dirty="0" smtClean="0">
                <a:hlinkClick r:id="rId7"/>
              </a:rPr>
              <a:t>data</a:t>
            </a:r>
            <a:r>
              <a:rPr lang="ru-RU" u="sng" dirty="0" smtClean="0">
                <a:hlinkClick r:id="rId7"/>
              </a:rPr>
              <a:t>/</a:t>
            </a:r>
            <a:r>
              <a:rPr lang="en-GB" u="sng" dirty="0" smtClean="0">
                <a:hlinkClick r:id="rId7"/>
              </a:rPr>
              <a:t>assets</a:t>
            </a:r>
            <a:r>
              <a:rPr lang="ru-RU" u="sng" dirty="0" smtClean="0">
                <a:hlinkClick r:id="rId7"/>
              </a:rPr>
              <a:t>/</a:t>
            </a:r>
            <a:r>
              <a:rPr lang="en-GB" u="sng" dirty="0" err="1" smtClean="0">
                <a:hlinkClick r:id="rId7"/>
              </a:rPr>
              <a:t>pdf</a:t>
            </a:r>
            <a:r>
              <a:rPr lang="ru-RU" u="sng" dirty="0" smtClean="0">
                <a:hlinkClick r:id="rId7"/>
              </a:rPr>
              <a:t>_</a:t>
            </a:r>
            <a:r>
              <a:rPr lang="en-GB" u="sng" dirty="0" smtClean="0">
                <a:hlinkClick r:id="rId7"/>
              </a:rPr>
              <a:t>file</a:t>
            </a:r>
            <a:r>
              <a:rPr lang="ru-RU" u="sng" dirty="0" smtClean="0">
                <a:hlinkClick r:id="rId7"/>
              </a:rPr>
              <a:t>/0006/215196/</a:t>
            </a:r>
            <a:r>
              <a:rPr lang="en-GB" u="sng" dirty="0" smtClean="0">
                <a:hlinkClick r:id="rId7"/>
              </a:rPr>
              <a:t>Review</a:t>
            </a:r>
            <a:r>
              <a:rPr lang="ru-RU" u="sng" dirty="0" smtClean="0">
                <a:hlinkClick r:id="rId7"/>
              </a:rPr>
              <a:t>-</a:t>
            </a:r>
            <a:r>
              <a:rPr lang="en-GB" u="sng" dirty="0" smtClean="0">
                <a:hlinkClick r:id="rId7"/>
              </a:rPr>
              <a:t>of</a:t>
            </a:r>
            <a:r>
              <a:rPr lang="ru-RU" u="sng" dirty="0" smtClean="0">
                <a:hlinkClick r:id="rId7"/>
              </a:rPr>
              <a:t>-</a:t>
            </a:r>
            <a:r>
              <a:rPr lang="en-GB" u="sng" dirty="0" smtClean="0">
                <a:hlinkClick r:id="rId7"/>
              </a:rPr>
              <a:t>social</a:t>
            </a:r>
            <a:r>
              <a:rPr lang="ru-RU" u="sng" dirty="0" smtClean="0">
                <a:hlinkClick r:id="rId7"/>
              </a:rPr>
              <a:t>-</a:t>
            </a:r>
            <a:r>
              <a:rPr lang="en-GB" u="sng" dirty="0" smtClean="0">
                <a:hlinkClick r:id="rId7"/>
              </a:rPr>
              <a:t>determinants</a:t>
            </a:r>
            <a:r>
              <a:rPr lang="ru-RU" u="sng" dirty="0" smtClean="0">
                <a:hlinkClick r:id="rId7"/>
              </a:rPr>
              <a:t>-</a:t>
            </a:r>
            <a:r>
              <a:rPr lang="en-GB" u="sng" dirty="0" smtClean="0">
                <a:hlinkClick r:id="rId7"/>
              </a:rPr>
              <a:t>and</a:t>
            </a:r>
            <a:r>
              <a:rPr lang="ru-RU" u="sng" dirty="0" smtClean="0">
                <a:hlinkClick r:id="rId7"/>
              </a:rPr>
              <a:t>-</a:t>
            </a:r>
            <a:r>
              <a:rPr lang="en-GB" u="sng" dirty="0" smtClean="0">
                <a:hlinkClick r:id="rId7"/>
              </a:rPr>
              <a:t>the</a:t>
            </a:r>
            <a:r>
              <a:rPr lang="ru-RU" u="sng" dirty="0" smtClean="0">
                <a:hlinkClick r:id="rId7"/>
              </a:rPr>
              <a:t>-</a:t>
            </a:r>
            <a:r>
              <a:rPr lang="en-GB" u="sng" dirty="0" smtClean="0">
                <a:hlinkClick r:id="rId7"/>
              </a:rPr>
              <a:t>health</a:t>
            </a:r>
            <a:r>
              <a:rPr lang="ru-RU" u="sng" dirty="0" smtClean="0">
                <a:hlinkClick r:id="rId7"/>
              </a:rPr>
              <a:t>-</a:t>
            </a:r>
            <a:r>
              <a:rPr lang="en-GB" u="sng" dirty="0" smtClean="0">
                <a:hlinkClick r:id="rId7"/>
              </a:rPr>
              <a:t>divide</a:t>
            </a:r>
            <a:r>
              <a:rPr lang="ru-RU" u="sng" dirty="0" smtClean="0">
                <a:hlinkClick r:id="rId7"/>
              </a:rPr>
              <a:t>-</a:t>
            </a:r>
            <a:r>
              <a:rPr lang="en-GB" u="sng" dirty="0" smtClean="0">
                <a:hlinkClick r:id="rId7"/>
              </a:rPr>
              <a:t>in</a:t>
            </a:r>
            <a:r>
              <a:rPr lang="ru-RU" u="sng" dirty="0" smtClean="0">
                <a:hlinkClick r:id="rId7"/>
              </a:rPr>
              <a:t>-</a:t>
            </a:r>
            <a:r>
              <a:rPr lang="en-GB" u="sng" dirty="0" smtClean="0">
                <a:hlinkClick r:id="rId7"/>
              </a:rPr>
              <a:t>the</a:t>
            </a:r>
            <a:r>
              <a:rPr lang="ru-RU" u="sng" dirty="0" smtClean="0">
                <a:hlinkClick r:id="rId7"/>
              </a:rPr>
              <a:t>-</a:t>
            </a:r>
            <a:r>
              <a:rPr lang="en-GB" u="sng" dirty="0" smtClean="0">
                <a:hlinkClick r:id="rId7"/>
              </a:rPr>
              <a:t>WHO</a:t>
            </a:r>
            <a:r>
              <a:rPr lang="ru-RU" u="sng" dirty="0" smtClean="0">
                <a:hlinkClick r:id="rId7"/>
              </a:rPr>
              <a:t>-</a:t>
            </a:r>
            <a:r>
              <a:rPr lang="en-GB" u="sng" dirty="0" smtClean="0">
                <a:hlinkClick r:id="rId7"/>
              </a:rPr>
              <a:t>European</a:t>
            </a:r>
            <a:r>
              <a:rPr lang="ru-RU" u="sng" dirty="0" smtClean="0">
                <a:hlinkClick r:id="rId7"/>
              </a:rPr>
              <a:t>-</a:t>
            </a:r>
            <a:r>
              <a:rPr lang="en-GB" u="sng" dirty="0" smtClean="0">
                <a:hlinkClick r:id="rId7"/>
              </a:rPr>
              <a:t>Region</a:t>
            </a:r>
            <a:r>
              <a:rPr lang="ru-RU" u="sng" dirty="0" smtClean="0">
                <a:hlinkClick r:id="rId7"/>
              </a:rPr>
              <a:t>-</a:t>
            </a:r>
            <a:r>
              <a:rPr lang="en-GB" u="sng" dirty="0" smtClean="0">
                <a:hlinkClick r:id="rId7"/>
              </a:rPr>
              <a:t>final</a:t>
            </a:r>
            <a:r>
              <a:rPr lang="ru-RU" u="sng" dirty="0" smtClean="0">
                <a:hlinkClick r:id="rId7"/>
              </a:rPr>
              <a:t>-</a:t>
            </a:r>
            <a:r>
              <a:rPr lang="en-GB" u="sng" dirty="0" smtClean="0">
                <a:hlinkClick r:id="rId7"/>
              </a:rPr>
              <a:t>report</a:t>
            </a:r>
            <a:r>
              <a:rPr lang="ru-RU" u="sng" dirty="0" smtClean="0">
                <a:hlinkClick r:id="rId7"/>
              </a:rPr>
              <a:t>-</a:t>
            </a:r>
            <a:r>
              <a:rPr lang="en-GB" u="sng" dirty="0" smtClean="0">
                <a:hlinkClick r:id="rId7"/>
              </a:rPr>
              <a:t>Eng</a:t>
            </a:r>
            <a:r>
              <a:rPr lang="ru-RU" u="sng" dirty="0" smtClean="0">
                <a:hlinkClick r:id="rId7"/>
              </a:rPr>
              <a:t>.</a:t>
            </a:r>
            <a:r>
              <a:rPr lang="en-GB" u="sng" dirty="0" err="1" smtClean="0">
                <a:hlinkClick r:id="rId7"/>
              </a:rPr>
              <a:t>pdf</a:t>
            </a:r>
            <a:endParaRPr lang="ru-RU" u="sng" dirty="0" smtClean="0"/>
          </a:p>
          <a:p>
            <a:r>
              <a:rPr lang="ru-RU" i="1" dirty="0" smtClean="0"/>
              <a:t>Глобальный план действий по профилактике и борьбе с неинфекционными заболеваниями, 2013-2020 гг.</a:t>
            </a:r>
            <a:r>
              <a:rPr lang="ru-RU" dirty="0" smtClean="0"/>
              <a:t> WHO, 2013. </a:t>
            </a:r>
          </a:p>
          <a:p>
            <a:r>
              <a:rPr lang="ru-RU" u="sng" dirty="0" smtClean="0">
                <a:hlinkClick r:id="rId8"/>
              </a:rPr>
              <a:t>http://apps.who.int/iris/bitstream/10665/94384/1/9789241506236_eng.pdf</a:t>
            </a:r>
            <a:r>
              <a:rPr lang="ru-RU" dirty="0" smtClean="0"/>
              <a:t> 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Список литературы (источники ВОЗ)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СПАСИБО ЗА ВНИМАНИЕ!</a:t>
            </a:r>
          </a:p>
          <a:p>
            <a:pPr algn="ctr">
              <a:buNone/>
            </a:pP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E-mail: RPotemkina@gnicpm.ru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562" name="Object 2"/>
          <p:cNvGraphicFramePr>
            <a:graphicFrameLocks noChangeAspect="1"/>
          </p:cNvGraphicFramePr>
          <p:nvPr>
            <p:ph type="body" idx="4294967295"/>
          </p:nvPr>
        </p:nvGraphicFramePr>
        <p:xfrm>
          <a:off x="461597" y="1638300"/>
          <a:ext cx="4848957" cy="4286250"/>
        </p:xfrm>
        <a:graphic>
          <a:graphicData uri="http://schemas.openxmlformats.org/presentationml/2006/ole">
            <p:oleObj spid="_x0000_s33794" name="Chart" r:id="rId4" imgW="3943470" imgH="5219802" progId="MSGraph.Chart.8">
              <p:embed/>
            </p:oleObj>
          </a:graphicData>
        </a:graphic>
      </p:graphicFrame>
      <p:sp>
        <p:nvSpPr>
          <p:cNvPr id="322563" name="Rectangle 6"/>
          <p:cNvSpPr>
            <a:spLocks noChangeArrowheads="1"/>
          </p:cNvSpPr>
          <p:nvPr/>
        </p:nvSpPr>
        <p:spPr bwMode="auto">
          <a:xfrm>
            <a:off x="1333885" y="5000626"/>
            <a:ext cx="31454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cs typeface="Times New Roman" pitchFamily="18" charset="0"/>
              </a:rPr>
              <a:t>- </a:t>
            </a:r>
            <a:r>
              <a:rPr lang="en-US" sz="2000" b="1">
                <a:cs typeface="Times New Roman" pitchFamily="18" charset="0"/>
              </a:rPr>
              <a:t>373</a:t>
            </a:r>
            <a:r>
              <a:rPr lang="ru-RU" sz="2000" b="1">
                <a:cs typeface="Times New Roman" pitchFamily="18" charset="0"/>
              </a:rPr>
              <a:t> смерти</a:t>
            </a:r>
          </a:p>
          <a:p>
            <a:pPr algn="ctr"/>
            <a:r>
              <a:rPr lang="ru-RU" sz="2000" b="1">
                <a:cs typeface="Times New Roman" pitchFamily="18" charset="0"/>
              </a:rPr>
              <a:t> на 100 тыс. населения</a:t>
            </a:r>
            <a:endParaRPr lang="en-GB" sz="2000" b="1">
              <a:cs typeface="Times New Roman" pitchFamily="18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227028" y="928689"/>
            <a:ext cx="3916973" cy="51398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tabLst>
                <a:tab pos="3505200" algn="r"/>
              </a:tabLst>
              <a:defRPr/>
            </a:pPr>
            <a:r>
              <a:rPr lang="en-GB" sz="2800" b="1" i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Коррекция ФР</a:t>
            </a:r>
            <a:r>
              <a:rPr lang="en-GB" sz="2000" b="1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	-71%</a:t>
            </a:r>
          </a:p>
          <a:p>
            <a:pPr lvl="1" eaLnBrk="1" hangingPunct="1">
              <a:tabLst>
                <a:tab pos="3505200" algn="r"/>
              </a:tabLs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Снижение ХС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	- 53%</a:t>
            </a:r>
          </a:p>
          <a:p>
            <a:pPr lvl="1" eaLnBrk="1" hangingPunct="1">
              <a:tabLst>
                <a:tab pos="3505200" algn="r"/>
              </a:tabLs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Отказ от курения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	- 11%</a:t>
            </a:r>
          </a:p>
          <a:p>
            <a:pPr lvl="1" eaLnBrk="1" hangingPunct="1">
              <a:tabLst>
                <a:tab pos="3505200" algn="r"/>
              </a:tabLs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Снижение АД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 	-  7%</a:t>
            </a:r>
          </a:p>
          <a:p>
            <a:pPr lvl="1" eaLnBrk="1" hangingPunct="1">
              <a:tabLst>
                <a:tab pos="3505200" algn="r"/>
              </a:tabLst>
              <a:defRPr/>
            </a:pP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tabLst>
                <a:tab pos="3505200" algn="r"/>
              </a:tabLst>
              <a:defRPr/>
            </a:pPr>
            <a:r>
              <a:rPr lang="ru-RU" sz="2000" b="1" dirty="0" smtClean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Лечение</a:t>
            </a:r>
            <a:r>
              <a:rPr lang="en-GB" sz="2000" b="1" dirty="0" smtClean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	-24%</a:t>
            </a:r>
          </a:p>
          <a:p>
            <a:pPr lvl="1" eaLnBrk="1" hangingPunct="1">
              <a:tabLst>
                <a:tab pos="3505200" algn="r"/>
              </a:tabLs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Лечение ИМ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	- 4%</a:t>
            </a:r>
          </a:p>
          <a:p>
            <a:pPr lvl="1" eaLnBrk="1" hangingPunct="1">
              <a:tabLst>
                <a:tab pos="3505200" algn="r"/>
              </a:tabLs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Вторичная </a:t>
            </a:r>
          </a:p>
          <a:p>
            <a:pPr lvl="1" eaLnBrk="1" hangingPunct="1">
              <a:tabLst>
                <a:tab pos="3505200" algn="r"/>
              </a:tabLs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профилактика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 	- 8%</a:t>
            </a:r>
          </a:p>
          <a:p>
            <a:pPr lvl="1" eaLnBrk="1" hangingPunct="1">
              <a:tabLst>
                <a:tab pos="3505200" algn="r"/>
              </a:tabLs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Лечение ХСН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	   - 2%</a:t>
            </a:r>
          </a:p>
          <a:p>
            <a:pPr lvl="1" eaLnBrk="1" hangingPunct="1">
              <a:tabLst>
                <a:tab pos="3505200" algn="r"/>
              </a:tabLs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Лечение ХИБС</a:t>
            </a:r>
          </a:p>
          <a:p>
            <a:pPr lvl="1" eaLnBrk="1" hangingPunct="1">
              <a:tabLst>
                <a:tab pos="3505200" algn="r"/>
              </a:tabLs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(АКШ и ЧКВ)                      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 - 8%</a:t>
            </a:r>
          </a:p>
          <a:p>
            <a:pPr lvl="1" eaLnBrk="1" hangingPunct="1">
              <a:tabLst>
                <a:tab pos="3505200" algn="r"/>
              </a:tabLs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Медикаментозное</a:t>
            </a:r>
          </a:p>
          <a:p>
            <a:pPr lvl="1" eaLnBrk="1" hangingPunct="1">
              <a:tabLst>
                <a:tab pos="3505200" algn="r"/>
              </a:tabLs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лечение ХИБС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         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- 2%</a:t>
            </a:r>
          </a:p>
          <a:p>
            <a:pPr eaLnBrk="1" hangingPunct="1">
              <a:tabLst>
                <a:tab pos="3505200" algn="r"/>
              </a:tabLst>
              <a:defRPr/>
            </a:pPr>
            <a:r>
              <a:rPr lang="en-GB" sz="2000" b="1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ru-RU" sz="2000" b="1" dirty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tabLst>
                <a:tab pos="3505200" algn="r"/>
              </a:tabLst>
              <a:defRPr/>
            </a:pPr>
            <a:r>
              <a:rPr lang="ru-RU" sz="2000" b="1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Другие факторы</a:t>
            </a:r>
            <a:r>
              <a:rPr lang="en-GB" sz="2000" b="1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en-GB" sz="2000" b="1" dirty="0" smtClean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en-GB" sz="2000" b="1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5%</a:t>
            </a:r>
          </a:p>
        </p:txBody>
      </p:sp>
      <p:sp>
        <p:nvSpPr>
          <p:cNvPr id="322565" name="Rectangle 8"/>
          <p:cNvSpPr>
            <a:spLocks noChangeArrowheads="1"/>
          </p:cNvSpPr>
          <p:nvPr/>
        </p:nvSpPr>
        <p:spPr bwMode="auto">
          <a:xfrm>
            <a:off x="4547089" y="5805489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  <a:cs typeface="Arial" pitchFamily="34" charset="0"/>
              </a:rPr>
              <a:t>1997</a:t>
            </a:r>
          </a:p>
        </p:txBody>
      </p:sp>
      <p:sp>
        <p:nvSpPr>
          <p:cNvPr id="322566" name="Rectangle 9"/>
          <p:cNvSpPr>
            <a:spLocks noChangeArrowheads="1"/>
          </p:cNvSpPr>
          <p:nvPr/>
        </p:nvSpPr>
        <p:spPr bwMode="auto">
          <a:xfrm>
            <a:off x="1100504" y="5805489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  <a:cs typeface="Arial" pitchFamily="34" charset="0"/>
              </a:rPr>
              <a:t>1982</a:t>
            </a:r>
          </a:p>
        </p:txBody>
      </p:sp>
      <p:sp>
        <p:nvSpPr>
          <p:cNvPr id="322567" name="Rectangle 10"/>
          <p:cNvSpPr>
            <a:spLocks noChangeArrowheads="1"/>
          </p:cNvSpPr>
          <p:nvPr/>
        </p:nvSpPr>
        <p:spPr bwMode="auto">
          <a:xfrm>
            <a:off x="5357446" y="6550026"/>
            <a:ext cx="3786554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>
                <a:cs typeface="Times New Roman" pitchFamily="18" charset="0"/>
              </a:rPr>
              <a:t>T Laatikainen </a:t>
            </a:r>
            <a:r>
              <a:rPr lang="en-GB" sz="1400">
                <a:cs typeface="Times New Roman" pitchFamily="18" charset="0"/>
              </a:rPr>
              <a:t>et al</a:t>
            </a:r>
            <a:r>
              <a:rPr lang="ru-RU" sz="1400">
                <a:cs typeface="Times New Roman" pitchFamily="18" charset="0"/>
              </a:rPr>
              <a:t>.</a:t>
            </a:r>
            <a:r>
              <a:rPr lang="en-GB" sz="1400">
                <a:cs typeface="Times New Roman" pitchFamily="18" charset="0"/>
              </a:rPr>
              <a:t>  Am J Epid 2005</a:t>
            </a:r>
            <a:endParaRPr lang="en-AU" sz="1400">
              <a:cs typeface="Arial" pitchFamily="34" charset="0"/>
            </a:endParaRPr>
          </a:p>
        </p:txBody>
      </p:sp>
      <p:sp>
        <p:nvSpPr>
          <p:cNvPr id="322568" name="Rectangle 2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50850" algn="ctr" eaLnBrk="1" hangingPunct="1"/>
            <a:endParaRPr lang="ru-RU" sz="2400" b="1" dirty="0">
              <a:cs typeface="Arial" pitchFamily="34" charset="0"/>
            </a:endParaRPr>
          </a:p>
          <a:p>
            <a:pPr indent="450850" algn="ctr" eaLnBrk="1" hangingPunct="1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Основные механизмы снижения смертности от ИБС </a:t>
            </a:r>
          </a:p>
          <a:p>
            <a:pPr indent="450850" algn="ctr" eaLnBrk="1" hangingPunct="1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в Финляндии за 15 лет (1982-1997) </a:t>
            </a:r>
          </a:p>
          <a:p>
            <a:pPr indent="450850" algn="ctr" eaLnBrk="1" hangingPunct="1"/>
            <a:endParaRPr lang="ru-RU" sz="2400" b="1" dirty="0">
              <a:solidFill>
                <a:srgbClr val="A50021"/>
              </a:solidFill>
              <a:cs typeface="Arial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Архангельск, 26 марта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052737"/>
          <a:ext cx="9144000" cy="6138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804"/>
                <a:gridCol w="6332196"/>
              </a:tblGrid>
              <a:tr h="3544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Индикатор</a:t>
                      </a:r>
                      <a:endParaRPr lang="ru-RU" dirty="0"/>
                    </a:p>
                  </a:txBody>
                  <a:tcPr/>
                </a:tc>
              </a:tr>
              <a:tr h="1151870"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 Сокращение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25% риска преждевременной смертности 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сердечно-сосудистых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онкологических, хронических респираторных заболеваний и диабета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 Безусловная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вероятность смерти в возрасте от 30 до 70 лет 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результате </a:t>
                      </a:r>
                      <a:r>
                        <a:rPr kumimoji="0"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сердечно-сосудистых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заболеваний, онкологических, хронических респираторных заболеваний и диабета 	</a:t>
                      </a:r>
                    </a:p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443027"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Заболеваемость раком 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разбивкой по видам онкологических заболеваний на 100 000 человек. </a:t>
                      </a:r>
                    </a:p>
                  </a:txBody>
                  <a:tcPr/>
                </a:tc>
              </a:tr>
              <a:tr h="1683502"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 Относительное сокращение по крайней мере на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 вредного потребления алкоголя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 случае необходимости и с учетом национального контекста 	</a:t>
                      </a:r>
                    </a:p>
                    <a:p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(3) Общее (зарегистрированное и незарегистрированное)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потребление алкоголя на душу населения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(в возрасте от 15 лет) в течение календарного года в литрах чистого этилового спирта, в зависимости от национального контекста </a:t>
                      </a:r>
                    </a:p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(4) Стандартизованная по возрасту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распространенность эпизодического употребления алкоголя в больших количествах среди подростков и взрослых,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зависимости от национального контекста </a:t>
                      </a:r>
                    </a:p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(5)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Связанная с употреблением алкоголя заболеваемость и смертность 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среди подростков и взрослых, в зависимости от национального контекста 	</a:t>
                      </a:r>
                    </a:p>
                  </a:txBody>
                  <a:tcPr/>
                </a:tc>
              </a:tr>
              <a:tr h="1417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(3) Относительное сокращение распространенности </a:t>
                      </a:r>
                      <a:r>
                        <a:rPr kumimoji="0" lang="ru-RU" sz="12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недостаточной физической активности на 10% </a:t>
                      </a: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(6) Распространенность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недостаточной физической активности среди подростков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определяемой как менее 60 минут физической активности умеренной или высокой интенсивности в день </a:t>
                      </a:r>
                    </a:p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(7) Стандартизованная по возрасту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распространенность недостаточной физической активности среди лиц в возрасте от 18 лет 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(определяется как менее 150 минут физической активности умеренной интенсивности в неделю или эквивалентный показатель) 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926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(4) Относительное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 на 30% среднего потребления населением соли/натрия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(8) Стандартизованное по возрасту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среднее дневное потребление соли (хлорида натрия)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среди лиц в возрасте от 18 лет, в граммах </a:t>
                      </a:r>
                      <a:endParaRPr kumimoji="0" lang="ru-RU" sz="1000" kern="12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Глобальная система мониторинга, включая 25 индикаторов и комплекс из 9 добровольных глобальных целей 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100" i="1" dirty="0" smtClean="0"/>
              <a:t>Глобальный план действий по профилактике и борьбе с неинфекционными заболеваниями, 2013-2020 гг.  </a:t>
            </a:r>
            <a:r>
              <a:rPr lang="en-GB" sz="1100" dirty="0" smtClean="0"/>
              <a:t>WHO</a:t>
            </a:r>
            <a:r>
              <a:rPr lang="ru-RU" sz="1100" dirty="0" smtClean="0"/>
              <a:t>, 2013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853879"/>
          <a:ext cx="9144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776"/>
                <a:gridCol w="6588224"/>
              </a:tblGrid>
              <a:tr h="3503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Индикатор</a:t>
                      </a:r>
                      <a:endParaRPr lang="ru-RU" dirty="0"/>
                    </a:p>
                  </a:txBody>
                  <a:tcPr/>
                </a:tc>
              </a:tr>
              <a:tr h="9852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(5) Относительное сокращение на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30% текущего показателя распространенности употребления табака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среди лиц в возрасте от 15 лет </a:t>
                      </a:r>
                      <a:endParaRPr kumimoji="0" lang="ru-RU" sz="1200" kern="12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(9)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Распространенность употребления табака 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настоящее время среди подростков </a:t>
                      </a:r>
                    </a:p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(10) Стандартизованная по возрасту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распространенность употребления табака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настоящее время среди лиц в возрасте от 18 лет 	</a:t>
                      </a:r>
                    </a:p>
                    <a:p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1664031"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(6) Относительное сокращение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25% распространенности случаев повышенного кровяного давления 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 сдерживание распространенности случаев повышенного кровяного давления, в соответствии с национальными условиями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(11) Стандартизованная по возрасту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распространенность среди лиц в возрасте от 18 лет повышенного кровяного давления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(давление определяется как повышенное, если систолическое кровяное давление превышает 140 мм </a:t>
                      </a:r>
                      <a:r>
                        <a:rPr kumimoji="0"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рт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ст. и/или </a:t>
                      </a:r>
                      <a:r>
                        <a:rPr kumimoji="0"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диастолическое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кровяное давление превышает 90 мм </a:t>
                      </a:r>
                      <a:r>
                        <a:rPr kumimoji="0"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рт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ст.) и среднее систолическое кровяное давление. </a:t>
                      </a:r>
                    </a:p>
                  </a:txBody>
                  <a:tcPr/>
                </a:tc>
              </a:tr>
              <a:tr h="2714998"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(7)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Прекращение роста числа случаев диабета и ожирения 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(12) Стандартизованная по возрасту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распространенность повышенного уровня глюкозы в крови/диабета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лиц в возрасте от 18 лет (повышенным является уровень глюкозы в плазме натощак более 7,0 </a:t>
                      </a:r>
                      <a:r>
                        <a:rPr kumimoji="0"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ммоль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/л (126 мг/дл) или по признаку приема лекарственных средств против повышения уровня глюкозы в крови). </a:t>
                      </a:r>
                    </a:p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(13) Стандартизованная по возрасту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распространенность избыточной массы тела и ожирения 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среди подростков (определяются в соответствии с принятыми ВОЗ стандартными показателями развития детей школьного возраста и подростков как одно среднеквадратичное отклонение индекса массы тела с учетом возраста и пола (избыточная масса тела) и два среднеквадратичных отклонения индекса массы тела с учетом возраста и пола (ожирение)) </a:t>
                      </a:r>
                    </a:p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(14) Стандартизованная по возрасту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распространенность избыточного веса и ожирения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лиц в возрасте от 18 лет (избыточный вес: если индекс массы тела более 25 кг/м2; ожирение: если индекс массы тела более 30 кг/м2). 	</a:t>
                      </a:r>
                    </a:p>
                    <a:p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430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Глобальная система мониторинга, включая 25 индикаторов и комплекс из 9 добровольных глобальных целей 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050" i="1" dirty="0" smtClean="0"/>
              <a:t>Глобальный план действий по профилактике и борьбе с неинфекционными заболеваниями, 2013-2020 гг.  </a:t>
            </a:r>
            <a:r>
              <a:rPr lang="en-GB" sz="1050" dirty="0" smtClean="0"/>
              <a:t>WHO</a:t>
            </a:r>
            <a:r>
              <a:rPr lang="ru-RU" sz="1050" dirty="0" smtClean="0"/>
              <a:t>, 2013</a:t>
            </a:r>
            <a:r>
              <a:rPr lang="ru-RU" sz="12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10543"/>
          <a:ext cx="9144000" cy="5721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84"/>
                <a:gridCol w="6516216"/>
              </a:tblGrid>
              <a:tr h="3495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Индикатор</a:t>
                      </a:r>
                      <a:endParaRPr lang="ru-RU" dirty="0"/>
                    </a:p>
                  </a:txBody>
                  <a:tcPr/>
                </a:tc>
              </a:tr>
              <a:tr h="1660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индикаторы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(15) Стандартизованная по возрасту средняя </a:t>
                      </a:r>
                      <a:r>
                        <a:rPr kumimoji="0" lang="ru-RU" sz="12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доля общего потребления калорий за счет насыщенных жирных кислот</a:t>
                      </a: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 взрослых в возрасте от 18 лет2 </a:t>
                      </a:r>
                    </a:p>
                    <a:p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(16) Стандартизованная по возрасту </a:t>
                      </a:r>
                      <a:r>
                        <a:rPr kumimoji="0" lang="ru-RU" sz="12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распространенность потребления менее пяти полных порций (400 граммов) фруктов и овощей в день </a:t>
                      </a: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взрослым населением (в возрасте от 18 лет) </a:t>
                      </a:r>
                    </a:p>
                    <a:p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(17) Стандартизованная по возрасту </a:t>
                      </a:r>
                      <a:r>
                        <a:rPr kumimoji="0" lang="ru-RU" sz="12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распространенность повышенного уровня общего холестерина</a:t>
                      </a: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 лиц в возрасте от 18 лет (повышенным считается уровень общего холестерина более 5,0 </a:t>
                      </a:r>
                      <a:r>
                        <a:rPr kumimoji="0" lang="ru-RU" sz="1200" kern="120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ммоль</a:t>
                      </a: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/л или 190 мг/дл); и средний уровень общего холестерина 	</a:t>
                      </a:r>
                    </a:p>
                  </a:txBody>
                  <a:tcPr/>
                </a:tc>
              </a:tr>
              <a:tr h="1485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(8) Обеспечение по крайней мере для 50% лиц, имеющих соответствующие показания, надлежащей лекарственной терапии и консультирования (включая контроль гликемии) для профилактики инфарктов и инсультов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18) </a:t>
                      </a:r>
                      <a:r>
                        <a:rPr kumimoji="0" lang="ru-RU" sz="12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Доля лиц с показаниями к лечению </a:t>
                      </a: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(в возрасте 40 лет и старше с риском развития сердечнососудистых заболеваний в течение 10 лет, который превышает или равен 30%, включая лиц с существующим сердечнососудистым заболеванием), </a:t>
                      </a:r>
                      <a:r>
                        <a:rPr kumimoji="0" lang="ru-RU" sz="12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получающих лекарственную терапию и консультирование </a:t>
                      </a: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(включая </a:t>
                      </a:r>
                      <a:r>
                        <a:rPr kumimoji="0" lang="ru-RU" sz="1200" kern="120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гликемический</a:t>
                      </a: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контроль) для профилактики инфарктов миокарда и инсультов 	</a:t>
                      </a:r>
                    </a:p>
                    <a:p>
                      <a:endParaRPr kumimoji="0" lang="ru-RU" sz="1200" kern="12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063533"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(9) Наличие в 80% случаев доступных по стоимости технологий и жизненно необходимых лекарственных средств, включая </a:t>
                      </a:r>
                      <a:r>
                        <a:rPr kumimoji="0" lang="ru-RU" sz="1200" kern="120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генерические</a:t>
                      </a: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препараты, требующиеся для лечения основных неинфекционных заболеваний как в государственных, так и частных лечебных заведениях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(19) </a:t>
                      </a:r>
                      <a:r>
                        <a:rPr kumimoji="0" lang="ru-RU" sz="12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и ценовая доступность качественных, безопасных и эффективных основных лекарственных средств для лечения неинфекционных заболеваний</a:t>
                      </a: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включая </a:t>
                      </a:r>
                      <a:r>
                        <a:rPr kumimoji="0" lang="ru-RU" sz="1200" kern="120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генерики</a:t>
                      </a: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и основных технологий как в государственных, так и частных учреждениях. 	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1430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Глобальная система мониторинга, включая 25 индикаторов и комплекс из 9 добровольных глобальных целей 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050" i="1" dirty="0" smtClean="0"/>
              <a:t>Глобальный план действий по профилактике и борьбе с неинфекционными заболеваниями, 2013-2020 гг.  </a:t>
            </a:r>
            <a:r>
              <a:rPr lang="en-GB" sz="1050" dirty="0" smtClean="0"/>
              <a:t>WHO</a:t>
            </a:r>
            <a:r>
              <a:rPr lang="ru-RU" sz="1050" dirty="0" smtClean="0"/>
              <a:t>, 2013</a:t>
            </a:r>
            <a:r>
              <a:rPr lang="ru-RU" sz="12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8964488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200800"/>
              </a:tblGrid>
              <a:tr h="400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Индикатор</a:t>
                      </a:r>
                      <a:endParaRPr lang="ru-RU" dirty="0"/>
                    </a:p>
                  </a:txBody>
                  <a:tcPr/>
                </a:tc>
              </a:tr>
              <a:tr h="4927977"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индикаторы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(20) Доступ к паллиативному лечению, оцениваемый на основе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потребления сильных </a:t>
                      </a:r>
                      <a:r>
                        <a:rPr kumimoji="0" lang="ru-RU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опиоидных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анальгетиков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(исключая </a:t>
                      </a:r>
                      <a:r>
                        <a:rPr kumimoji="0"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метадон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в пересчете на эквивалент морфина на один случай смерти от онкологического заболевания 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(21) Принятие национальных стратегий, по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ограничению использования насыщенных жирных кислот и фактическому исключению использования частично </a:t>
                      </a:r>
                      <a:r>
                        <a:rPr kumimoji="0" lang="ru-RU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гидрогенизированных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растительных масел 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процессе производства продуктов питания, в случае необходимости и с учетом национальных условий и национальных программ 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(22) в случае необходимости, обеспечение наличия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вакцин против </a:t>
                      </a:r>
                      <a:r>
                        <a:rPr kumimoji="0" lang="ru-RU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папилломавируса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человека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при условии их рентабельности и ценовой доступности, в соответствии с национальными программами и стратегиями. 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(23) Меры политики, направленные на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 воздействия на детей маркетинга продуктов питания и безалкогольных напитков 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высоким содержанием насыщенных жиров, </a:t>
                      </a:r>
                      <a:r>
                        <a:rPr kumimoji="0"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транс-изомеров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жирных кислот, свободных сахаров или соли 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(24) Охват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вакцинацией против вируса гепатита B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мониторингом числа детей грудного возраста, получивших третью дозу вакцины против гепатита В (HepB3) 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(25) Доля женщин в возрасте от 30 до 49 лет, которые проходили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скрининг на рак шейки матки 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меньшей мере один раз или чаще, а также для более молодых или старших возрастных групп, согласно национальным программам или мерам политики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Глобальная система мониторинга, включая 25 индикаторов и комплекс из 9 добровольных глобальных целей 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100" i="1" dirty="0" smtClean="0"/>
              <a:t>Глобальный план действий по профилактике и борьбе с неинфекционными заболеваниями, 2013-2020 гг.  </a:t>
            </a:r>
            <a:r>
              <a:rPr lang="en-GB" sz="1100" dirty="0" smtClean="0"/>
              <a:t>WHO</a:t>
            </a:r>
            <a:r>
              <a:rPr lang="ru-RU" sz="1100" dirty="0" smtClean="0"/>
              <a:t>, 2013</a:t>
            </a:r>
            <a:r>
              <a:rPr lang="ru-RU" sz="14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2817</TotalTime>
  <Words>3104</Words>
  <Application>Microsoft Office PowerPoint</Application>
  <PresentationFormat>Экран (4:3)</PresentationFormat>
  <Paragraphs>355</Paragraphs>
  <Slides>41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Открытая</vt:lpstr>
      <vt:lpstr>Литейная</vt:lpstr>
      <vt:lpstr>Chart</vt:lpstr>
      <vt:lpstr>Лист</vt:lpstr>
      <vt:lpstr>Защита здоровья и межведомственное взаимодействие</vt:lpstr>
      <vt:lpstr>Смена парадигмы от лечения, профилактики заболеваний к укреплению здоровья</vt:lpstr>
      <vt:lpstr>Вклад лечения и коррекции факторов риска в снижение смертности от ИБС в США в 1980-2000 гг.</vt:lpstr>
      <vt:lpstr>Слайд 4</vt:lpstr>
      <vt:lpstr>Слайд 5</vt:lpstr>
      <vt:lpstr>Глобальная система мониторинга, включая 25 индикаторов и комплекс из 9 добровольных глобальных целей  Глобальный план действий по профилактике и борьбе с неинфекционными заболеваниями, 2013-2020 гг.  WHO, 2013. </vt:lpstr>
      <vt:lpstr>Глобальная система мониторинга, включая 25 индикаторов и комплекс из 9 добровольных глобальных целей  Глобальный план действий по профилактике и борьбе с неинфекционными заболеваниями, 2013-2020 гг.  WHO, 2013. </vt:lpstr>
      <vt:lpstr>Глобальная система мониторинга, включая 25 индикаторов и комплекс из 9 добровольных глобальных целей  Глобальный план действий по профилактике и борьбе с неинфекционными заболеваниями, 2013-2020 гг.  WHO, 2013. </vt:lpstr>
      <vt:lpstr>Глобальная система мониторинга, включая 25 индикаторов и комплекс из 9 добровольных глобальных целей  Глобальный план действий по профилактике и борьбе с неинфекционными заболеваниями, 2013-2020 гг.  WHO, 2013. </vt:lpstr>
      <vt:lpstr>Основные детерминанты здоровья</vt:lpstr>
      <vt:lpstr>Социально-экономические условия</vt:lpstr>
      <vt:lpstr>Связь между ожидаемой продолжительностью жизни и коэффициентом Джини в 1996-99 гг. среди мужчин 31 страны с ожидаемой продолжительность жизни равной или более 70 лет </vt:lpstr>
      <vt:lpstr>Связь между ожидаемой продолжительностью жизни и коэффициентом Джини в 1996-99 гг. среди женщин 31 страны с ожидаемой продолжительность жизни равной или более 70 лет</vt:lpstr>
      <vt:lpstr>Слайд 14</vt:lpstr>
      <vt:lpstr>Таблица риска абсолютной вероятности развития фатального сердечно-сосудистого события в ближайшие 10 лет (мужчины)</vt:lpstr>
      <vt:lpstr>Основные международные документы по межведомственному взаимодействию</vt:lpstr>
      <vt:lpstr>Основные принципы Европейской стратегии</vt:lpstr>
      <vt:lpstr>  Многосекторальные действия   </vt:lpstr>
      <vt:lpstr>Слайд 19</vt:lpstr>
      <vt:lpstr>Слайд 20</vt:lpstr>
      <vt:lpstr>Знаем, что делать</vt:lpstr>
      <vt:lpstr>Слайд 22</vt:lpstr>
      <vt:lpstr>Слайд 23</vt:lpstr>
      <vt:lpstr>Слайд 24</vt:lpstr>
      <vt:lpstr>Слайд 25</vt:lpstr>
      <vt:lpstr>Слайд 26</vt:lpstr>
      <vt:lpstr>Как найти и привлечь партнеров?</vt:lpstr>
      <vt:lpstr>Коалиция и партнеры</vt:lpstr>
      <vt:lpstr>Слайд 29</vt:lpstr>
      <vt:lpstr> Цели и задачи оценки нужд: </vt:lpstr>
      <vt:lpstr>Матрица приоритетных проблем и стратегий</vt:lpstr>
      <vt:lpstr>Почему не делается? </vt:lpstr>
      <vt:lpstr> Правительственная комиссия по вопросам охраны здоровья граждан  (от 8 октября 2012 г)</vt:lpstr>
      <vt:lpstr>Положение о правительственной комиссии по вопросам охраны здоровья граждан </vt:lpstr>
      <vt:lpstr> Комиссия рассматривает: </vt:lpstr>
      <vt:lpstr>Правила городского проектирования и инфраструктура</vt:lpstr>
      <vt:lpstr>Слайд 37</vt:lpstr>
      <vt:lpstr>Слайд 38</vt:lpstr>
      <vt:lpstr>Слайд 39</vt:lpstr>
      <vt:lpstr>Список литературы (источники ВОЗ)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Викусик</dc:creator>
  <cp:lastModifiedBy>Web</cp:lastModifiedBy>
  <cp:revision>119</cp:revision>
  <dcterms:modified xsi:type="dcterms:W3CDTF">2014-03-26T05:27:07Z</dcterms:modified>
</cp:coreProperties>
</file>