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8" r:id="rId2"/>
    <p:sldId id="358" r:id="rId3"/>
    <p:sldId id="356" r:id="rId4"/>
    <p:sldId id="357" r:id="rId5"/>
    <p:sldId id="350" r:id="rId6"/>
    <p:sldId id="351" r:id="rId7"/>
    <p:sldId id="354" r:id="rId8"/>
    <p:sldId id="355" r:id="rId9"/>
    <p:sldId id="311" r:id="rId10"/>
    <p:sldId id="324" r:id="rId11"/>
    <p:sldId id="329" r:id="rId12"/>
    <p:sldId id="322" r:id="rId13"/>
    <p:sldId id="323" r:id="rId14"/>
    <p:sldId id="312" r:id="rId15"/>
    <p:sldId id="330" r:id="rId16"/>
    <p:sldId id="347" r:id="rId17"/>
    <p:sldId id="348" r:id="rId18"/>
    <p:sldId id="332" r:id="rId19"/>
    <p:sldId id="335" r:id="rId20"/>
    <p:sldId id="336" r:id="rId21"/>
    <p:sldId id="339" r:id="rId22"/>
    <p:sldId id="333" r:id="rId23"/>
    <p:sldId id="349" r:id="rId24"/>
    <p:sldId id="346" r:id="rId25"/>
    <p:sldId id="345" r:id="rId26"/>
    <p:sldId id="319" r:id="rId27"/>
  </p:sldIdLst>
  <p:sldSz cx="9144000" cy="5143500" type="screen16x9"/>
  <p:notesSz cx="98742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E"/>
    <a:srgbClr val="C7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p:restoredTop sz="95027" autoAdjust="0"/>
  </p:normalViewPr>
  <p:slideViewPr>
    <p:cSldViewPr>
      <p:cViewPr varScale="1">
        <p:scale>
          <a:sx n="93" d="100"/>
          <a:sy n="93" d="100"/>
        </p:scale>
        <p:origin x="-774" y="-10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49" d="100"/>
          <a:sy n="49" d="100"/>
        </p:scale>
        <p:origin x="2710" y="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Users\ineslancademorais\Library\Containers\com.apple.mail\Data\Library\Mail%20Downloads\7028BEBB-46EC-4C71-BF98-6C00360C10F2\GNPR2_Sent%20to%20DIR_IM_21%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dirty="0"/>
              <a:t>I7</a:t>
            </a:r>
            <a:r>
              <a:rPr lang="en-GB" sz="1000" baseline="0" dirty="0"/>
              <a:t> </a:t>
            </a:r>
            <a:r>
              <a:rPr lang="en-GB" sz="1000" dirty="0"/>
              <a:t>Unhealthy diet</a:t>
            </a:r>
          </a:p>
        </c:rich>
      </c:tx>
      <c:layout>
        <c:manualLayout>
          <c:xMode val="edge"/>
          <c:yMode val="edge"/>
          <c:x val="0.36055143326553502"/>
          <c:y val="3.7418147801683802E-2"/>
        </c:manualLayout>
      </c:layout>
      <c:overlay val="1"/>
    </c:title>
    <c:autoTitleDeleted val="0"/>
    <c:plotArea>
      <c:layout>
        <c:manualLayout>
          <c:layoutTarget val="inner"/>
          <c:xMode val="edge"/>
          <c:yMode val="edge"/>
          <c:x val="0.13979052146783499"/>
          <c:y val="0.105987050963812"/>
          <c:w val="0.56935782852469297"/>
          <c:h val="0.50888121211228399"/>
        </c:manualLayout>
      </c:layout>
      <c:lineChart>
        <c:grouping val="standard"/>
        <c:varyColors val="0"/>
        <c:ser>
          <c:idx val="0"/>
          <c:order val="0"/>
          <c:tx>
            <c:strRef>
              <c:f>Sheet1!$B$1</c:f>
              <c:strCache>
                <c:ptCount val="1"/>
                <c:pt idx="0">
                  <c:v>a. Reduce salt/sodium</c:v>
                </c:pt>
              </c:strCache>
            </c:strRef>
          </c:tx>
          <c:cat>
            <c:strRef>
              <c:f>Sheet1!$A$2:$A$3</c:f>
              <c:strCache>
                <c:ptCount val="2"/>
                <c:pt idx="0">
                  <c:v>2015</c:v>
                </c:pt>
                <c:pt idx="1">
                  <c:v>2017</c:v>
                </c:pt>
              </c:strCache>
            </c:strRef>
          </c:cat>
          <c:val>
            <c:numRef>
              <c:f>Sheet1!$B$2:$B$3</c:f>
              <c:numCache>
                <c:formatCode>0%</c:formatCode>
                <c:ptCount val="2"/>
                <c:pt idx="0">
                  <c:v>0.58490566037735903</c:v>
                </c:pt>
                <c:pt idx="1">
                  <c:v>0.73584905660377398</c:v>
                </c:pt>
              </c:numCache>
            </c:numRef>
          </c:val>
          <c:smooth val="0"/>
          <c:extLst xmlns:c16r2="http://schemas.microsoft.com/office/drawing/2015/06/chart">
            <c:ext xmlns:c16="http://schemas.microsoft.com/office/drawing/2014/chart" uri="{C3380CC4-5D6E-409C-BE32-E72D297353CC}">
              <c16:uniqueId val="{00000000-AA31-2849-AF23-D76039562C8E}"/>
            </c:ext>
          </c:extLst>
        </c:ser>
        <c:ser>
          <c:idx val="1"/>
          <c:order val="1"/>
          <c:tx>
            <c:strRef>
              <c:f>Sheet1!$C$1</c:f>
              <c:strCache>
                <c:ptCount val="1"/>
                <c:pt idx="0">
                  <c:v>b. Limit saturated fatty acids and eliminate trans-fatty acids</c:v>
                </c:pt>
              </c:strCache>
            </c:strRef>
          </c:tx>
          <c:cat>
            <c:strRef>
              <c:f>Sheet1!$A$2:$A$3</c:f>
              <c:strCache>
                <c:ptCount val="2"/>
                <c:pt idx="0">
                  <c:v>2015</c:v>
                </c:pt>
                <c:pt idx="1">
                  <c:v>2017</c:v>
                </c:pt>
              </c:strCache>
            </c:strRef>
          </c:cat>
          <c:val>
            <c:numRef>
              <c:f>Sheet1!$C$2:$C$3</c:f>
              <c:numCache>
                <c:formatCode>0%</c:formatCode>
                <c:ptCount val="2"/>
                <c:pt idx="0">
                  <c:v>0.41509433962264197</c:v>
                </c:pt>
                <c:pt idx="1">
                  <c:v>0.58490566037735903</c:v>
                </c:pt>
              </c:numCache>
            </c:numRef>
          </c:val>
          <c:smooth val="0"/>
          <c:extLst xmlns:c16r2="http://schemas.microsoft.com/office/drawing/2015/06/chart">
            <c:ext xmlns:c16="http://schemas.microsoft.com/office/drawing/2014/chart" uri="{C3380CC4-5D6E-409C-BE32-E72D297353CC}">
              <c16:uniqueId val="{00000001-AA31-2849-AF23-D76039562C8E}"/>
            </c:ext>
          </c:extLst>
        </c:ser>
        <c:ser>
          <c:idx val="2"/>
          <c:order val="2"/>
          <c:tx>
            <c:strRef>
              <c:f>Sheet1!$D$1</c:f>
              <c:strCache>
                <c:ptCount val="1"/>
                <c:pt idx="0">
                  <c:v>c. WHO recommendations on marketing to children</c:v>
                </c:pt>
              </c:strCache>
            </c:strRef>
          </c:tx>
          <c:cat>
            <c:strRef>
              <c:f>Sheet1!$A$2:$A$3</c:f>
              <c:strCache>
                <c:ptCount val="2"/>
                <c:pt idx="0">
                  <c:v>2015</c:v>
                </c:pt>
                <c:pt idx="1">
                  <c:v>2017</c:v>
                </c:pt>
              </c:strCache>
            </c:strRef>
          </c:cat>
          <c:val>
            <c:numRef>
              <c:f>Sheet1!$D$2:$D$3</c:f>
              <c:numCache>
                <c:formatCode>0%</c:formatCode>
                <c:ptCount val="2"/>
                <c:pt idx="0">
                  <c:v>0.41509433962264197</c:v>
                </c:pt>
                <c:pt idx="1">
                  <c:v>0.660377358490566</c:v>
                </c:pt>
              </c:numCache>
            </c:numRef>
          </c:val>
          <c:smooth val="0"/>
          <c:extLst xmlns:c16r2="http://schemas.microsoft.com/office/drawing/2015/06/chart">
            <c:ext xmlns:c16="http://schemas.microsoft.com/office/drawing/2014/chart" uri="{C3380CC4-5D6E-409C-BE32-E72D297353CC}">
              <c16:uniqueId val="{00000002-AA31-2849-AF23-D76039562C8E}"/>
            </c:ext>
          </c:extLst>
        </c:ser>
        <c:ser>
          <c:idx val="3"/>
          <c:order val="3"/>
          <c:tx>
            <c:strRef>
              <c:f>Sheet1!$E$1</c:f>
              <c:strCache>
                <c:ptCount val="1"/>
                <c:pt idx="0">
                  <c:v>d. Implement the International Code of Marketing of Breast-milk Substitutes*</c:v>
                </c:pt>
              </c:strCache>
            </c:strRef>
          </c:tx>
          <c:cat>
            <c:strRef>
              <c:f>Sheet1!$A$2:$A$3</c:f>
              <c:strCache>
                <c:ptCount val="2"/>
                <c:pt idx="0">
                  <c:v>2015</c:v>
                </c:pt>
                <c:pt idx="1">
                  <c:v>2017</c:v>
                </c:pt>
              </c:strCache>
            </c:strRef>
          </c:cat>
          <c:val>
            <c:numRef>
              <c:f>Sheet1!$E$2:$E$3</c:f>
              <c:numCache>
                <c:formatCode>General</c:formatCode>
                <c:ptCount val="2"/>
                <c:pt idx="0" formatCode="0.0%">
                  <c:v>0.54716981132075504</c:v>
                </c:pt>
              </c:numCache>
            </c:numRef>
          </c:val>
          <c:smooth val="0"/>
          <c:extLst xmlns:c16r2="http://schemas.microsoft.com/office/drawing/2015/06/chart">
            <c:ext xmlns:c16="http://schemas.microsoft.com/office/drawing/2014/chart" uri="{C3380CC4-5D6E-409C-BE32-E72D297353CC}">
              <c16:uniqueId val="{00000003-AA31-2849-AF23-D76039562C8E}"/>
            </c:ext>
          </c:extLst>
        </c:ser>
        <c:dLbls>
          <c:showLegendKey val="0"/>
          <c:showVal val="0"/>
          <c:showCatName val="0"/>
          <c:showSerName val="0"/>
          <c:showPercent val="0"/>
          <c:showBubbleSize val="0"/>
        </c:dLbls>
        <c:marker val="1"/>
        <c:smooth val="0"/>
        <c:axId val="34630144"/>
        <c:axId val="130581632"/>
      </c:lineChart>
      <c:catAx>
        <c:axId val="34630144"/>
        <c:scaling>
          <c:orientation val="minMax"/>
        </c:scaling>
        <c:delete val="0"/>
        <c:axPos val="b"/>
        <c:numFmt formatCode="General" sourceLinked="0"/>
        <c:majorTickMark val="out"/>
        <c:minorTickMark val="none"/>
        <c:tickLblPos val="nextTo"/>
        <c:txPr>
          <a:bodyPr/>
          <a:lstStyle/>
          <a:p>
            <a:pPr>
              <a:defRPr sz="1000"/>
            </a:pPr>
            <a:endParaRPr lang="en-US"/>
          </a:p>
        </c:txPr>
        <c:crossAx val="130581632"/>
        <c:crosses val="autoZero"/>
        <c:auto val="1"/>
        <c:lblAlgn val="ctr"/>
        <c:lblOffset val="100"/>
        <c:noMultiLvlLbl val="0"/>
      </c:catAx>
      <c:valAx>
        <c:axId val="130581632"/>
        <c:scaling>
          <c:orientation val="minMax"/>
          <c:max val="1"/>
          <c:min val="0"/>
        </c:scaling>
        <c:delete val="0"/>
        <c:axPos val="l"/>
        <c:majorGridlines/>
        <c:title>
          <c:tx>
            <c:rich>
              <a:bodyPr rot="-5400000" vert="horz"/>
              <a:lstStyle/>
              <a:p>
                <a:pPr>
                  <a:defRPr/>
                </a:pPr>
                <a:r>
                  <a:rPr lang="en-GB" sz="1000" b="0" dirty="0"/>
                  <a:t>Proportion of countries fully achieving</a:t>
                </a:r>
              </a:p>
            </c:rich>
          </c:tx>
          <c:layout/>
          <c:overlay val="0"/>
        </c:title>
        <c:numFmt formatCode="0%" sourceLinked="0"/>
        <c:majorTickMark val="out"/>
        <c:minorTickMark val="none"/>
        <c:tickLblPos val="nextTo"/>
        <c:txPr>
          <a:bodyPr/>
          <a:lstStyle/>
          <a:p>
            <a:pPr>
              <a:defRPr sz="1000"/>
            </a:pPr>
            <a:endParaRPr lang="en-US"/>
          </a:p>
        </c:txPr>
        <c:crossAx val="34630144"/>
        <c:crosses val="autoZero"/>
        <c:crossBetween val="between"/>
        <c:majorUnit val="0.2"/>
        <c:minorUnit val="0.1"/>
      </c:valAx>
    </c:plotArea>
    <c:legend>
      <c:legendPos val="b"/>
      <c:layout>
        <c:manualLayout>
          <c:xMode val="edge"/>
          <c:yMode val="edge"/>
          <c:x val="0"/>
          <c:y val="0.70430382357490595"/>
          <c:w val="0.99814861585698"/>
          <c:h val="0.2171180660415580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00" dirty="0" smtClean="0"/>
              <a:t>I8 Promoting awareness</a:t>
            </a:r>
            <a:endParaRPr lang="en-GB" sz="1000" dirty="0"/>
          </a:p>
        </c:rich>
      </c:tx>
      <c:layout>
        <c:manualLayout>
          <c:xMode val="edge"/>
          <c:yMode val="edge"/>
          <c:x val="0.32068867951601504"/>
          <c:y val="4.11599625818522E-2"/>
        </c:manualLayout>
      </c:layout>
      <c:overlay val="1"/>
    </c:title>
    <c:autoTitleDeleted val="0"/>
    <c:plotArea>
      <c:layout>
        <c:manualLayout>
          <c:layoutTarget val="inner"/>
          <c:xMode val="edge"/>
          <c:yMode val="edge"/>
          <c:x val="0.13979052146783538"/>
          <c:y val="0.10598705096381193"/>
          <c:w val="0.56935782852469252"/>
          <c:h val="0.50888121211228388"/>
        </c:manualLayout>
      </c:layout>
      <c:lineChart>
        <c:grouping val="standard"/>
        <c:varyColors val="0"/>
        <c:ser>
          <c:idx val="0"/>
          <c:order val="0"/>
          <c:tx>
            <c:strRef>
              <c:f>Sheet1!$B$1</c:f>
              <c:strCache>
                <c:ptCount val="1"/>
                <c:pt idx="0">
                  <c:v>I8. Promoting awareness on diet and physical activity</c:v>
                </c:pt>
              </c:strCache>
            </c:strRef>
          </c:tx>
          <c:cat>
            <c:strRef>
              <c:f>Sheet1!$A$2:$A$3</c:f>
              <c:strCache>
                <c:ptCount val="2"/>
                <c:pt idx="0">
                  <c:v>2015</c:v>
                </c:pt>
                <c:pt idx="1">
                  <c:v>2017</c:v>
                </c:pt>
              </c:strCache>
            </c:strRef>
          </c:cat>
          <c:val>
            <c:numRef>
              <c:f>Sheet1!$B$2:$B$3</c:f>
              <c:numCache>
                <c:formatCode>0%</c:formatCode>
                <c:ptCount val="2"/>
                <c:pt idx="0">
                  <c:v>0.75471698113207553</c:v>
                </c:pt>
                <c:pt idx="1">
                  <c:v>0.84905660377358494</c:v>
                </c:pt>
              </c:numCache>
            </c:numRef>
          </c:val>
          <c:smooth val="0"/>
        </c:ser>
        <c:dLbls>
          <c:showLegendKey val="0"/>
          <c:showVal val="0"/>
          <c:showCatName val="0"/>
          <c:showSerName val="0"/>
          <c:showPercent val="0"/>
          <c:showBubbleSize val="0"/>
        </c:dLbls>
        <c:marker val="1"/>
        <c:smooth val="0"/>
        <c:axId val="34630656"/>
        <c:axId val="130583360"/>
      </c:lineChart>
      <c:catAx>
        <c:axId val="34630656"/>
        <c:scaling>
          <c:orientation val="minMax"/>
        </c:scaling>
        <c:delete val="0"/>
        <c:axPos val="b"/>
        <c:majorTickMark val="out"/>
        <c:minorTickMark val="none"/>
        <c:tickLblPos val="nextTo"/>
        <c:txPr>
          <a:bodyPr/>
          <a:lstStyle/>
          <a:p>
            <a:pPr>
              <a:defRPr sz="1000"/>
            </a:pPr>
            <a:endParaRPr lang="en-US"/>
          </a:p>
        </c:txPr>
        <c:crossAx val="130583360"/>
        <c:crosses val="autoZero"/>
        <c:auto val="1"/>
        <c:lblAlgn val="ctr"/>
        <c:lblOffset val="100"/>
        <c:noMultiLvlLbl val="0"/>
      </c:catAx>
      <c:valAx>
        <c:axId val="130583360"/>
        <c:scaling>
          <c:orientation val="minMax"/>
          <c:max val="1"/>
          <c:min val="0"/>
        </c:scaling>
        <c:delete val="0"/>
        <c:axPos val="l"/>
        <c:majorGridlines/>
        <c:title>
          <c:tx>
            <c:rich>
              <a:bodyPr rot="-5400000" vert="horz"/>
              <a:lstStyle/>
              <a:p>
                <a:pPr>
                  <a:defRPr/>
                </a:pPr>
                <a:r>
                  <a:rPr lang="en-GB" sz="1000" b="0" dirty="0" smtClean="0"/>
                  <a:t>Proportion of countries fully achieving</a:t>
                </a:r>
                <a:endParaRPr lang="en-GB" sz="1000" b="0" dirty="0"/>
              </a:p>
            </c:rich>
          </c:tx>
          <c:layout/>
          <c:overlay val="0"/>
        </c:title>
        <c:numFmt formatCode="0%" sourceLinked="0"/>
        <c:majorTickMark val="out"/>
        <c:minorTickMark val="none"/>
        <c:tickLblPos val="nextTo"/>
        <c:txPr>
          <a:bodyPr/>
          <a:lstStyle/>
          <a:p>
            <a:pPr>
              <a:defRPr sz="1000"/>
            </a:pPr>
            <a:endParaRPr lang="en-US"/>
          </a:p>
        </c:txPr>
        <c:crossAx val="34630656"/>
        <c:crosses val="autoZero"/>
        <c:crossBetween val="between"/>
        <c:majorUnit val="0.2"/>
        <c:minorUnit val="0.1"/>
      </c:valAx>
    </c:plotArea>
    <c:legend>
      <c:legendPos val="b"/>
      <c:layout>
        <c:manualLayout>
          <c:xMode val="edge"/>
          <c:yMode val="edge"/>
          <c:x val="0"/>
          <c:y val="0.70430382357490628"/>
          <c:w val="0.99814861585698023"/>
          <c:h val="0.16473265911920038"/>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b="0" i="0" baseline="0" dirty="0">
                <a:effectLst/>
              </a:rPr>
              <a:t>Overweight (BMI≥25 kg/m</a:t>
            </a:r>
            <a:r>
              <a:rPr lang="en-GB" sz="1100" b="0" i="0" baseline="30000" dirty="0">
                <a:effectLst/>
              </a:rPr>
              <a:t>2</a:t>
            </a:r>
            <a:r>
              <a:rPr lang="en-GB" sz="1100" b="0" i="0" baseline="0" dirty="0">
                <a:effectLst/>
              </a:rPr>
              <a:t>)</a:t>
            </a:r>
            <a:endParaRPr lang="en-GB" sz="1100" dirty="0">
              <a:effectLst/>
            </a:endParaRPr>
          </a:p>
        </c:rich>
      </c:tx>
      <c:layout>
        <c:manualLayout>
          <c:xMode val="edge"/>
          <c:yMode val="edge"/>
          <c:x val="0.37964530453211498"/>
          <c:y val="2.40242133804149E-2"/>
        </c:manualLayout>
      </c:layout>
      <c:overlay val="0"/>
    </c:title>
    <c:autoTitleDeleted val="0"/>
    <c:plotArea>
      <c:layout/>
      <c:lineChart>
        <c:grouping val="standard"/>
        <c:varyColors val="0"/>
        <c:ser>
          <c:idx val="0"/>
          <c:order val="0"/>
          <c:tx>
            <c:strRef>
              <c:f>Sheet1!$B$1</c:f>
              <c:strCache>
                <c:ptCount val="1"/>
                <c:pt idx="0">
                  <c:v>Both sexes</c:v>
                </c:pt>
              </c:strCache>
            </c:strRef>
          </c:tx>
          <c:spPr>
            <a:ln>
              <a:solidFill>
                <a:srgbClr val="FF0000"/>
              </a:solidFill>
            </a:ln>
          </c:spPr>
          <c:marker>
            <c:symbol val="circle"/>
            <c:size val="4"/>
            <c:spPr>
              <a:solidFill>
                <a:srgbClr val="FF0000"/>
              </a:solidFill>
              <a:ln>
                <a:solidFill>
                  <a:srgbClr val="FF0000"/>
                </a:solidFill>
              </a:ln>
            </c:spPr>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Sheet1!$B$2:$B$37</c:f>
              <c:numCache>
                <c:formatCode>0.0</c:formatCode>
                <c:ptCount val="36"/>
                <c:pt idx="0">
                  <c:v>47.12472202</c:v>
                </c:pt>
                <c:pt idx="1">
                  <c:v>47.559935060000001</c:v>
                </c:pt>
                <c:pt idx="2">
                  <c:v>47.951597229999997</c:v>
                </c:pt>
                <c:pt idx="3">
                  <c:v>48.295605799999997</c:v>
                </c:pt>
                <c:pt idx="4">
                  <c:v>48.631355360000001</c:v>
                </c:pt>
                <c:pt idx="5">
                  <c:v>48.933265859999999</c:v>
                </c:pt>
                <c:pt idx="6">
                  <c:v>49.280309600000002</c:v>
                </c:pt>
                <c:pt idx="7">
                  <c:v>49.625177729999997</c:v>
                </c:pt>
                <c:pt idx="8">
                  <c:v>50.000018939999997</c:v>
                </c:pt>
                <c:pt idx="9">
                  <c:v>50.381149929999999</c:v>
                </c:pt>
                <c:pt idx="10">
                  <c:v>50.83052395</c:v>
                </c:pt>
                <c:pt idx="11">
                  <c:v>51.30654277</c:v>
                </c:pt>
                <c:pt idx="12">
                  <c:v>51.813051069999993</c:v>
                </c:pt>
                <c:pt idx="13">
                  <c:v>52.326534359999997</c:v>
                </c:pt>
                <c:pt idx="14">
                  <c:v>52.880754860000003</c:v>
                </c:pt>
                <c:pt idx="15">
                  <c:v>53.42934185</c:v>
                </c:pt>
                <c:pt idx="16">
                  <c:v>54.016633159999998</c:v>
                </c:pt>
                <c:pt idx="17">
                  <c:v>54.557850479999992</c:v>
                </c:pt>
                <c:pt idx="18">
                  <c:v>55.126496350000011</c:v>
                </c:pt>
                <c:pt idx="19">
                  <c:v>55.600254169999999</c:v>
                </c:pt>
                <c:pt idx="20">
                  <c:v>56.118528480000002</c:v>
                </c:pt>
                <c:pt idx="21">
                  <c:v>56.598707529999999</c:v>
                </c:pt>
                <c:pt idx="22">
                  <c:v>57.068126850000013</c:v>
                </c:pt>
                <c:pt idx="23">
                  <c:v>57.51842851</c:v>
                </c:pt>
                <c:pt idx="24">
                  <c:v>57.990538309999998</c:v>
                </c:pt>
              </c:numCache>
            </c:numRef>
          </c:val>
          <c:smooth val="0"/>
          <c:extLst xmlns:c16r2="http://schemas.microsoft.com/office/drawing/2015/06/chart">
            <c:ext xmlns:c16="http://schemas.microsoft.com/office/drawing/2014/chart" uri="{C3380CC4-5D6E-409C-BE32-E72D297353CC}">
              <c16:uniqueId val="{00000000-0AE1-C44F-A6F4-81F8697A6B3C}"/>
            </c:ext>
          </c:extLst>
        </c:ser>
        <c:ser>
          <c:idx val="1"/>
          <c:order val="1"/>
          <c:tx>
            <c:strRef>
              <c:f>Sheet1!$C$1</c:f>
              <c:strCache>
                <c:ptCount val="1"/>
                <c:pt idx="0">
                  <c:v>Predicted mean</c:v>
                </c:pt>
              </c:strCache>
            </c:strRef>
          </c:tx>
          <c:spPr>
            <a:ln>
              <a:solidFill>
                <a:srgbClr val="FF0000"/>
              </a:solidFill>
              <a:prstDash val="sysDash"/>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Sheet1!$C$2:$C$37</c:f>
              <c:numCache>
                <c:formatCode>General</c:formatCode>
                <c:ptCount val="36"/>
                <c:pt idx="10">
                  <c:v>50.830808465917002</c:v>
                </c:pt>
                <c:pt idx="11">
                  <c:v>51.351953091738316</c:v>
                </c:pt>
                <c:pt idx="12">
                  <c:v>51.873097717559617</c:v>
                </c:pt>
                <c:pt idx="13">
                  <c:v>52.394242343381173</c:v>
                </c:pt>
                <c:pt idx="14">
                  <c:v>52.915386969202459</c:v>
                </c:pt>
                <c:pt idx="15">
                  <c:v>53.436531595024007</c:v>
                </c:pt>
                <c:pt idx="16">
                  <c:v>53.957676220845308</c:v>
                </c:pt>
                <c:pt idx="17">
                  <c:v>54.478820846666849</c:v>
                </c:pt>
                <c:pt idx="18">
                  <c:v>54.999965472488157</c:v>
                </c:pt>
                <c:pt idx="19">
                  <c:v>55.521110098309698</c:v>
                </c:pt>
                <c:pt idx="20">
                  <c:v>56.042254724130999</c:v>
                </c:pt>
                <c:pt idx="21">
                  <c:v>56.563399349952533</c:v>
                </c:pt>
                <c:pt idx="22">
                  <c:v>57.08454397577384</c:v>
                </c:pt>
                <c:pt idx="23">
                  <c:v>57.605688601595368</c:v>
                </c:pt>
                <c:pt idx="24">
                  <c:v>58.126833227416682</c:v>
                </c:pt>
                <c:pt idx="25">
                  <c:v>58.647977853238203</c:v>
                </c:pt>
                <c:pt idx="26">
                  <c:v>59.169122479059531</c:v>
                </c:pt>
                <c:pt idx="27">
                  <c:v>59.690267104880832</c:v>
                </c:pt>
                <c:pt idx="28">
                  <c:v>60.211411730702359</c:v>
                </c:pt>
                <c:pt idx="29">
                  <c:v>60.732556356523681</c:v>
                </c:pt>
                <c:pt idx="30">
                  <c:v>61.253700982345208</c:v>
                </c:pt>
                <c:pt idx="31">
                  <c:v>61.774845608166508</c:v>
                </c:pt>
                <c:pt idx="32">
                  <c:v>62.295990233988057</c:v>
                </c:pt>
                <c:pt idx="33">
                  <c:v>62.81713485980935</c:v>
                </c:pt>
                <c:pt idx="34">
                  <c:v>63.338279485630878</c:v>
                </c:pt>
                <c:pt idx="35">
                  <c:v>63.859424111452178</c:v>
                </c:pt>
              </c:numCache>
            </c:numRef>
          </c:val>
          <c:smooth val="0"/>
          <c:extLst xmlns:c16r2="http://schemas.microsoft.com/office/drawing/2015/06/chart">
            <c:ext xmlns:c16="http://schemas.microsoft.com/office/drawing/2014/chart" uri="{C3380CC4-5D6E-409C-BE32-E72D297353CC}">
              <c16:uniqueId val="{00000001-0AE1-C44F-A6F4-81F8697A6B3C}"/>
            </c:ext>
          </c:extLst>
        </c:ser>
        <c:ser>
          <c:idx val="2"/>
          <c:order val="2"/>
          <c:tx>
            <c:strRef>
              <c:f>Sheet1!$D$1</c:f>
              <c:strCache>
                <c:ptCount val="1"/>
                <c:pt idx="0">
                  <c:v>Predicted lower</c:v>
                </c:pt>
              </c:strCache>
            </c:strRef>
          </c:tx>
          <c:spPr>
            <a:ln w="25400">
              <a:solidFill>
                <a:srgbClr val="FF0000"/>
              </a:solidFill>
              <a:prstDash val="sysDot"/>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Sheet1!$D$2:$D$37</c:f>
              <c:numCache>
                <c:formatCode>General</c:formatCode>
                <c:ptCount val="36"/>
                <c:pt idx="10">
                  <c:v>50.64551102482956</c:v>
                </c:pt>
                <c:pt idx="11">
                  <c:v>51.17015298910998</c:v>
                </c:pt>
                <c:pt idx="12">
                  <c:v>51.69431032831946</c:v>
                </c:pt>
                <c:pt idx="13">
                  <c:v>52.217958193837077</c:v>
                </c:pt>
                <c:pt idx="14">
                  <c:v>52.741074635149033</c:v>
                </c:pt>
                <c:pt idx="15">
                  <c:v>53.263641468587117</c:v>
                </c:pt>
                <c:pt idx="16">
                  <c:v>53.785645062536467</c:v>
                </c:pt>
                <c:pt idx="17">
                  <c:v>54.30707696575017</c:v>
                </c:pt>
                <c:pt idx="18">
                  <c:v>54.827934314179323</c:v>
                </c:pt>
                <c:pt idx="19">
                  <c:v>55.348219971872808</c:v>
                </c:pt>
                <c:pt idx="20">
                  <c:v>55.867942390077552</c:v>
                </c:pt>
                <c:pt idx="21">
                  <c:v>56.387115200408452</c:v>
                </c:pt>
                <c:pt idx="22">
                  <c:v>56.905756586533663</c:v>
                </c:pt>
                <c:pt idx="23">
                  <c:v>57.42388849896701</c:v>
                </c:pt>
                <c:pt idx="24">
                  <c:v>57.941535786329233</c:v>
                </c:pt>
                <c:pt idx="25">
                  <c:v>58.458725313955497</c:v>
                </c:pt>
                <c:pt idx="26">
                  <c:v>58.975485129434297</c:v>
                </c:pt>
                <c:pt idx="27">
                  <c:v>59.49184371838539</c:v>
                </c:pt>
                <c:pt idx="28">
                  <c:v>60.007829376260027</c:v>
                </c:pt>
                <c:pt idx="29">
                  <c:v>60.523469706146948</c:v>
                </c:pt>
                <c:pt idx="30">
                  <c:v>61.03879124016315</c:v>
                </c:pt>
                <c:pt idx="31">
                  <c:v>61.553819173554537</c:v>
                </c:pt>
                <c:pt idx="32">
                  <c:v>62.068577195876081</c:v>
                </c:pt>
                <c:pt idx="33">
                  <c:v>62.583087401795197</c:v>
                </c:pt>
                <c:pt idx="34">
                  <c:v>63.097370264354581</c:v>
                </c:pt>
                <c:pt idx="35">
                  <c:v>63.61144465508017</c:v>
                </c:pt>
              </c:numCache>
            </c:numRef>
          </c:val>
          <c:smooth val="0"/>
          <c:extLst xmlns:c16r2="http://schemas.microsoft.com/office/drawing/2015/06/chart">
            <c:ext xmlns:c16="http://schemas.microsoft.com/office/drawing/2014/chart" uri="{C3380CC4-5D6E-409C-BE32-E72D297353CC}">
              <c16:uniqueId val="{00000002-0AE1-C44F-A6F4-81F8697A6B3C}"/>
            </c:ext>
          </c:extLst>
        </c:ser>
        <c:ser>
          <c:idx val="3"/>
          <c:order val="3"/>
          <c:tx>
            <c:strRef>
              <c:f>Sheet1!$E$1</c:f>
              <c:strCache>
                <c:ptCount val="1"/>
                <c:pt idx="0">
                  <c:v>Predicted upper</c:v>
                </c:pt>
              </c:strCache>
            </c:strRef>
          </c:tx>
          <c:spPr>
            <a:ln w="25400">
              <a:solidFill>
                <a:srgbClr val="FF0000"/>
              </a:solidFill>
              <a:prstDash val="sysDot"/>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Sheet1!$E$2:$E$37</c:f>
              <c:numCache>
                <c:formatCode>General</c:formatCode>
                <c:ptCount val="36"/>
                <c:pt idx="10">
                  <c:v>51.016105907004473</c:v>
                </c:pt>
                <c:pt idx="11">
                  <c:v>51.533753194366668</c:v>
                </c:pt>
                <c:pt idx="12">
                  <c:v>52.051885106799801</c:v>
                </c:pt>
                <c:pt idx="13">
                  <c:v>52.570526492925246</c:v>
                </c:pt>
                <c:pt idx="14">
                  <c:v>53.089699303255912</c:v>
                </c:pt>
                <c:pt idx="15">
                  <c:v>53.609421721460883</c:v>
                </c:pt>
                <c:pt idx="16">
                  <c:v>54.129707379154148</c:v>
                </c:pt>
                <c:pt idx="17">
                  <c:v>54.650564727583507</c:v>
                </c:pt>
                <c:pt idx="18">
                  <c:v>55.171996630796997</c:v>
                </c:pt>
                <c:pt idx="19">
                  <c:v>55.694000224746567</c:v>
                </c:pt>
                <c:pt idx="20">
                  <c:v>56.216567058184452</c:v>
                </c:pt>
                <c:pt idx="21">
                  <c:v>56.7396834994966</c:v>
                </c:pt>
                <c:pt idx="22">
                  <c:v>57.263331365014032</c:v>
                </c:pt>
                <c:pt idx="23">
                  <c:v>57.787488704223733</c:v>
                </c:pt>
                <c:pt idx="24">
                  <c:v>58.312130668504139</c:v>
                </c:pt>
                <c:pt idx="25">
                  <c:v>58.837230392520951</c:v>
                </c:pt>
                <c:pt idx="26">
                  <c:v>59.362759828684752</c:v>
                </c:pt>
                <c:pt idx="27">
                  <c:v>59.888690491376259</c:v>
                </c:pt>
                <c:pt idx="28">
                  <c:v>60.414994085144677</c:v>
                </c:pt>
                <c:pt idx="29">
                  <c:v>60.941643006900392</c:v>
                </c:pt>
                <c:pt idx="30">
                  <c:v>61.468610724527267</c:v>
                </c:pt>
                <c:pt idx="31">
                  <c:v>61.995872042778501</c:v>
                </c:pt>
                <c:pt idx="32">
                  <c:v>62.523403272100033</c:v>
                </c:pt>
                <c:pt idx="33">
                  <c:v>63.051182317823503</c:v>
                </c:pt>
                <c:pt idx="34">
                  <c:v>63.579188706907203</c:v>
                </c:pt>
                <c:pt idx="35">
                  <c:v>64.107403567824193</c:v>
                </c:pt>
              </c:numCache>
            </c:numRef>
          </c:val>
          <c:smooth val="0"/>
          <c:extLst xmlns:c16r2="http://schemas.microsoft.com/office/drawing/2015/06/chart">
            <c:ext xmlns:c16="http://schemas.microsoft.com/office/drawing/2014/chart" uri="{C3380CC4-5D6E-409C-BE32-E72D297353CC}">
              <c16:uniqueId val="{00000003-0AE1-C44F-A6F4-81F8697A6B3C}"/>
            </c:ext>
          </c:extLst>
        </c:ser>
        <c:ser>
          <c:idx val="4"/>
          <c:order val="4"/>
          <c:tx>
            <c:strRef>
              <c:f>Sheet1!$F$1</c:f>
              <c:strCache>
                <c:ptCount val="1"/>
                <c:pt idx="0">
                  <c:v>Males</c:v>
                </c:pt>
              </c:strCache>
            </c:strRef>
          </c:tx>
          <c:spPr>
            <a:ln>
              <a:solidFill>
                <a:srgbClr val="00B050"/>
              </a:solidFill>
            </a:ln>
          </c:spPr>
          <c:marker>
            <c:symbol val="circle"/>
            <c:size val="4"/>
            <c:spPr>
              <a:solidFill>
                <a:srgbClr val="00B050"/>
              </a:solidFill>
            </c:spPr>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Sheet1!$F$2:$F$37</c:f>
              <c:numCache>
                <c:formatCode>0.0</c:formatCode>
                <c:ptCount val="36"/>
                <c:pt idx="0">
                  <c:v>48.920155710000003</c:v>
                </c:pt>
                <c:pt idx="1">
                  <c:v>49.450629629999987</c:v>
                </c:pt>
                <c:pt idx="2">
                  <c:v>49.92601071</c:v>
                </c:pt>
                <c:pt idx="3">
                  <c:v>50.382279689999997</c:v>
                </c:pt>
                <c:pt idx="4">
                  <c:v>50.807512869999996</c:v>
                </c:pt>
                <c:pt idx="5">
                  <c:v>51.19861075</c:v>
                </c:pt>
                <c:pt idx="6">
                  <c:v>51.62575262</c:v>
                </c:pt>
                <c:pt idx="7">
                  <c:v>52.080710619999998</c:v>
                </c:pt>
                <c:pt idx="8">
                  <c:v>52.529826150000012</c:v>
                </c:pt>
                <c:pt idx="9">
                  <c:v>52.987670299999998</c:v>
                </c:pt>
                <c:pt idx="10">
                  <c:v>53.534659769999998</c:v>
                </c:pt>
                <c:pt idx="11">
                  <c:v>54.101675950000001</c:v>
                </c:pt>
                <c:pt idx="12">
                  <c:v>54.721784250000013</c:v>
                </c:pt>
                <c:pt idx="13">
                  <c:v>55.332815799999999</c:v>
                </c:pt>
                <c:pt idx="14">
                  <c:v>56.018283230000002</c:v>
                </c:pt>
                <c:pt idx="15">
                  <c:v>56.704277359999999</c:v>
                </c:pt>
                <c:pt idx="16">
                  <c:v>57.441830759999988</c:v>
                </c:pt>
                <c:pt idx="17">
                  <c:v>58.159221690000003</c:v>
                </c:pt>
                <c:pt idx="18">
                  <c:v>58.879690879999998</c:v>
                </c:pt>
                <c:pt idx="19">
                  <c:v>59.515549659999998</c:v>
                </c:pt>
                <c:pt idx="20">
                  <c:v>60.115256629999998</c:v>
                </c:pt>
                <c:pt idx="21">
                  <c:v>60.718312220000001</c:v>
                </c:pt>
                <c:pt idx="22">
                  <c:v>61.324927099999996</c:v>
                </c:pt>
                <c:pt idx="23">
                  <c:v>61.922497110000002</c:v>
                </c:pt>
                <c:pt idx="24">
                  <c:v>62.520818319999997</c:v>
                </c:pt>
              </c:numCache>
            </c:numRef>
          </c:val>
          <c:smooth val="0"/>
          <c:extLst xmlns:c16r2="http://schemas.microsoft.com/office/drawing/2015/06/chart">
            <c:ext xmlns:c16="http://schemas.microsoft.com/office/drawing/2014/chart" uri="{C3380CC4-5D6E-409C-BE32-E72D297353CC}">
              <c16:uniqueId val="{00000004-0AE1-C44F-A6F4-81F8697A6B3C}"/>
            </c:ext>
          </c:extLst>
        </c:ser>
        <c:ser>
          <c:idx val="5"/>
          <c:order val="5"/>
          <c:tx>
            <c:strRef>
              <c:f>Sheet1!$G$1</c:f>
              <c:strCache>
                <c:ptCount val="1"/>
                <c:pt idx="0">
                  <c:v>Predicted mean2</c:v>
                </c:pt>
              </c:strCache>
            </c:strRef>
          </c:tx>
          <c:spPr>
            <a:ln w="25400">
              <a:solidFill>
                <a:srgbClr val="00B050"/>
              </a:solidFill>
              <a:prstDash val="sysDash"/>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Sheet1!$G$2:$G$37</c:f>
              <c:numCache>
                <c:formatCode>General</c:formatCode>
                <c:ptCount val="36"/>
                <c:pt idx="10">
                  <c:v>53.474013507166987</c:v>
                </c:pt>
                <c:pt idx="11">
                  <c:v>54.130217298809839</c:v>
                </c:pt>
                <c:pt idx="12">
                  <c:v>54.78642109045267</c:v>
                </c:pt>
                <c:pt idx="13">
                  <c:v>55.442624882095508</c:v>
                </c:pt>
                <c:pt idx="14">
                  <c:v>56.098828673738353</c:v>
                </c:pt>
                <c:pt idx="15">
                  <c:v>56.755032465381198</c:v>
                </c:pt>
                <c:pt idx="16">
                  <c:v>57.411236257024022</c:v>
                </c:pt>
                <c:pt idx="17">
                  <c:v>58.06744004866686</c:v>
                </c:pt>
                <c:pt idx="18">
                  <c:v>58.723643840309713</c:v>
                </c:pt>
                <c:pt idx="19">
                  <c:v>59.379847631952529</c:v>
                </c:pt>
                <c:pt idx="20">
                  <c:v>60.036051423595367</c:v>
                </c:pt>
                <c:pt idx="21">
                  <c:v>60.69225521523822</c:v>
                </c:pt>
                <c:pt idx="22">
                  <c:v>61.348459006881058</c:v>
                </c:pt>
                <c:pt idx="23">
                  <c:v>62.004662798523903</c:v>
                </c:pt>
                <c:pt idx="24">
                  <c:v>62.660866590166727</c:v>
                </c:pt>
                <c:pt idx="25">
                  <c:v>63.317070381809557</c:v>
                </c:pt>
                <c:pt idx="26">
                  <c:v>63.973274173452403</c:v>
                </c:pt>
                <c:pt idx="27">
                  <c:v>64.629477965095248</c:v>
                </c:pt>
                <c:pt idx="28">
                  <c:v>65.285681756738072</c:v>
                </c:pt>
                <c:pt idx="29">
                  <c:v>65.941885548380924</c:v>
                </c:pt>
                <c:pt idx="30">
                  <c:v>66.598089340023748</c:v>
                </c:pt>
                <c:pt idx="31">
                  <c:v>67.2542931316666</c:v>
                </c:pt>
                <c:pt idx="32">
                  <c:v>67.910496923309452</c:v>
                </c:pt>
                <c:pt idx="33">
                  <c:v>68.566700714952262</c:v>
                </c:pt>
                <c:pt idx="34">
                  <c:v>69.2229045065951</c:v>
                </c:pt>
                <c:pt idx="35">
                  <c:v>69.879108298237952</c:v>
                </c:pt>
              </c:numCache>
            </c:numRef>
          </c:val>
          <c:smooth val="0"/>
          <c:extLst xmlns:c16r2="http://schemas.microsoft.com/office/drawing/2015/06/chart">
            <c:ext xmlns:c16="http://schemas.microsoft.com/office/drawing/2014/chart" uri="{C3380CC4-5D6E-409C-BE32-E72D297353CC}">
              <c16:uniqueId val="{00000005-0AE1-C44F-A6F4-81F8697A6B3C}"/>
            </c:ext>
          </c:extLst>
        </c:ser>
        <c:ser>
          <c:idx val="6"/>
          <c:order val="6"/>
          <c:tx>
            <c:strRef>
              <c:f>Sheet1!$H$1</c:f>
              <c:strCache>
                <c:ptCount val="1"/>
                <c:pt idx="0">
                  <c:v>Predicted lower3</c:v>
                </c:pt>
              </c:strCache>
            </c:strRef>
          </c:tx>
          <c:spPr>
            <a:ln w="25400">
              <a:solidFill>
                <a:srgbClr val="00B050"/>
              </a:solidFill>
              <a:prstDash val="sysDot"/>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Sheet1!$H$2:$H$37</c:f>
              <c:numCache>
                <c:formatCode>General</c:formatCode>
                <c:ptCount val="36"/>
                <c:pt idx="10">
                  <c:v>53.246822161134247</c:v>
                </c:pt>
                <c:pt idx="11">
                  <c:v>53.907314004610903</c:v>
                </c:pt>
                <c:pt idx="12">
                  <c:v>54.567211654117358</c:v>
                </c:pt>
                <c:pt idx="13">
                  <c:v>55.22648464300687</c:v>
                </c:pt>
                <c:pt idx="14">
                  <c:v>55.885106057973672</c:v>
                </c:pt>
                <c:pt idx="15">
                  <c:v>56.543053604202917</c:v>
                </c:pt>
                <c:pt idx="16">
                  <c:v>57.200310568107959</c:v>
                </c:pt>
                <c:pt idx="17">
                  <c:v>57.856866587698583</c:v>
                </c:pt>
                <c:pt idx="18">
                  <c:v>58.512718151393628</c:v>
                </c:pt>
                <c:pt idx="19">
                  <c:v>59.167868770774277</c:v>
                </c:pt>
                <c:pt idx="20">
                  <c:v>59.822328807830708</c:v>
                </c:pt>
                <c:pt idx="21">
                  <c:v>60.476114976149567</c:v>
                </c:pt>
                <c:pt idx="22">
                  <c:v>61.129249570545753</c:v>
                </c:pt>
                <c:pt idx="23">
                  <c:v>61.78175950432496</c:v>
                </c:pt>
                <c:pt idx="24">
                  <c:v>62.433675244134001</c:v>
                </c:pt>
                <c:pt idx="25">
                  <c:v>63.085029729292053</c:v>
                </c:pt>
                <c:pt idx="26">
                  <c:v>63.735857348668503</c:v>
                </c:pt>
                <c:pt idx="27">
                  <c:v>64.386193028197496</c:v>
                </c:pt>
                <c:pt idx="28">
                  <c:v>65.036071460649651</c:v>
                </c:pt>
                <c:pt idx="29">
                  <c:v>65.685526489897498</c:v>
                </c:pt>
                <c:pt idx="30">
                  <c:v>66.334590646704783</c:v>
                </c:pt>
                <c:pt idx="31">
                  <c:v>66.983294822712026</c:v>
                </c:pt>
                <c:pt idx="32">
                  <c:v>67.631668063445844</c:v>
                </c:pt>
                <c:pt idx="33">
                  <c:v>68.279737458958465</c:v>
                </c:pt>
                <c:pt idx="34">
                  <c:v>68.927528111042875</c:v>
                </c:pt>
                <c:pt idx="35">
                  <c:v>69.575063157889574</c:v>
                </c:pt>
              </c:numCache>
            </c:numRef>
          </c:val>
          <c:smooth val="0"/>
          <c:extLst xmlns:c16r2="http://schemas.microsoft.com/office/drawing/2015/06/chart">
            <c:ext xmlns:c16="http://schemas.microsoft.com/office/drawing/2014/chart" uri="{C3380CC4-5D6E-409C-BE32-E72D297353CC}">
              <c16:uniqueId val="{00000006-0AE1-C44F-A6F4-81F8697A6B3C}"/>
            </c:ext>
          </c:extLst>
        </c:ser>
        <c:ser>
          <c:idx val="7"/>
          <c:order val="7"/>
          <c:tx>
            <c:strRef>
              <c:f>Sheet1!$I$1</c:f>
              <c:strCache>
                <c:ptCount val="1"/>
                <c:pt idx="0">
                  <c:v>Predicted upper4</c:v>
                </c:pt>
              </c:strCache>
            </c:strRef>
          </c:tx>
          <c:spPr>
            <a:ln w="25400">
              <a:solidFill>
                <a:srgbClr val="00B050"/>
              </a:solidFill>
              <a:prstDash val="sysDot"/>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Sheet1!$I$2:$I$37</c:f>
              <c:numCache>
                <c:formatCode>General</c:formatCode>
                <c:ptCount val="36"/>
                <c:pt idx="10">
                  <c:v>53.701204853199748</c:v>
                </c:pt>
                <c:pt idx="11">
                  <c:v>54.353120593008782</c:v>
                </c:pt>
                <c:pt idx="12">
                  <c:v>55.005630526787989</c:v>
                </c:pt>
                <c:pt idx="13">
                  <c:v>55.65876512118416</c:v>
                </c:pt>
                <c:pt idx="14">
                  <c:v>56.312551289503027</c:v>
                </c:pt>
                <c:pt idx="15">
                  <c:v>56.967011326559458</c:v>
                </c:pt>
                <c:pt idx="16">
                  <c:v>57.6221619459401</c:v>
                </c:pt>
                <c:pt idx="17">
                  <c:v>58.278013509635123</c:v>
                </c:pt>
                <c:pt idx="18">
                  <c:v>58.934569529225783</c:v>
                </c:pt>
                <c:pt idx="19">
                  <c:v>59.591826493130803</c:v>
                </c:pt>
                <c:pt idx="20">
                  <c:v>60.249774039360062</c:v>
                </c:pt>
                <c:pt idx="21">
                  <c:v>60.908395454326872</c:v>
                </c:pt>
                <c:pt idx="22">
                  <c:v>61.567668443216363</c:v>
                </c:pt>
                <c:pt idx="23">
                  <c:v>62.227566092722832</c:v>
                </c:pt>
                <c:pt idx="24">
                  <c:v>62.88805793619948</c:v>
                </c:pt>
                <c:pt idx="25">
                  <c:v>63.549111034327083</c:v>
                </c:pt>
                <c:pt idx="26">
                  <c:v>64.210690998236331</c:v>
                </c:pt>
                <c:pt idx="27">
                  <c:v>64.872762901992985</c:v>
                </c:pt>
                <c:pt idx="28">
                  <c:v>65.535292052826478</c:v>
                </c:pt>
                <c:pt idx="29">
                  <c:v>66.19824460686435</c:v>
                </c:pt>
                <c:pt idx="30">
                  <c:v>66.861588033342713</c:v>
                </c:pt>
                <c:pt idx="31">
                  <c:v>67.525291440621189</c:v>
                </c:pt>
                <c:pt idx="32">
                  <c:v>68.189325783173032</c:v>
                </c:pt>
                <c:pt idx="33">
                  <c:v>68.853663970946073</c:v>
                </c:pt>
                <c:pt idx="34">
                  <c:v>69.518280902147353</c:v>
                </c:pt>
                <c:pt idx="35">
                  <c:v>70.183153438586288</c:v>
                </c:pt>
              </c:numCache>
            </c:numRef>
          </c:val>
          <c:smooth val="0"/>
          <c:extLst xmlns:c16r2="http://schemas.microsoft.com/office/drawing/2015/06/chart">
            <c:ext xmlns:c16="http://schemas.microsoft.com/office/drawing/2014/chart" uri="{C3380CC4-5D6E-409C-BE32-E72D297353CC}">
              <c16:uniqueId val="{00000007-0AE1-C44F-A6F4-81F8697A6B3C}"/>
            </c:ext>
          </c:extLst>
        </c:ser>
        <c:ser>
          <c:idx val="8"/>
          <c:order val="8"/>
          <c:tx>
            <c:strRef>
              <c:f>Sheet1!$J$1</c:f>
              <c:strCache>
                <c:ptCount val="1"/>
                <c:pt idx="0">
                  <c:v>Females</c:v>
                </c:pt>
              </c:strCache>
            </c:strRef>
          </c:tx>
          <c:spPr>
            <a:ln>
              <a:solidFill>
                <a:srgbClr val="0070C0"/>
              </a:solidFill>
            </a:ln>
          </c:spPr>
          <c:marker>
            <c:symbol val="circle"/>
            <c:size val="4"/>
            <c:spPr>
              <a:solidFill>
                <a:srgbClr val="0070C0"/>
              </a:solidFill>
              <a:ln>
                <a:solidFill>
                  <a:srgbClr val="0070C0"/>
                </a:solidFill>
              </a:ln>
            </c:spPr>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Sheet1!$J$2:$J$37</c:f>
              <c:numCache>
                <c:formatCode>0.0</c:formatCode>
                <c:ptCount val="36"/>
                <c:pt idx="0">
                  <c:v>45.431503239999998</c:v>
                </c:pt>
                <c:pt idx="1">
                  <c:v>45.776476459999998</c:v>
                </c:pt>
                <c:pt idx="2">
                  <c:v>46.084502239999999</c:v>
                </c:pt>
                <c:pt idx="3">
                  <c:v>46.317551039999998</c:v>
                </c:pt>
                <c:pt idx="4">
                  <c:v>46.564779059999999</c:v>
                </c:pt>
                <c:pt idx="5">
                  <c:v>46.782925429999999</c:v>
                </c:pt>
                <c:pt idx="6">
                  <c:v>47.055271939999997</c:v>
                </c:pt>
                <c:pt idx="7">
                  <c:v>47.314778099999998</c:v>
                </c:pt>
                <c:pt idx="8">
                  <c:v>47.629017179999998</c:v>
                </c:pt>
                <c:pt idx="9">
                  <c:v>47.938046989999997</c:v>
                </c:pt>
                <c:pt idx="10">
                  <c:v>48.295289230000002</c:v>
                </c:pt>
                <c:pt idx="11">
                  <c:v>48.687371229999997</c:v>
                </c:pt>
                <c:pt idx="12">
                  <c:v>49.088062260000001</c:v>
                </c:pt>
                <c:pt idx="13">
                  <c:v>49.50984605</c:v>
                </c:pt>
                <c:pt idx="14">
                  <c:v>49.940972619999997</c:v>
                </c:pt>
                <c:pt idx="15">
                  <c:v>50.361276940000003</c:v>
                </c:pt>
                <c:pt idx="16">
                  <c:v>50.812181440000003</c:v>
                </c:pt>
                <c:pt idx="17">
                  <c:v>51.249328409999997</c:v>
                </c:pt>
                <c:pt idx="18">
                  <c:v>51.690484550000001</c:v>
                </c:pt>
                <c:pt idx="19">
                  <c:v>52.031993460000002</c:v>
                </c:pt>
                <c:pt idx="20">
                  <c:v>52.36532287</c:v>
                </c:pt>
                <c:pt idx="21">
                  <c:v>52.728403720000003</c:v>
                </c:pt>
                <c:pt idx="22">
                  <c:v>53.072429</c:v>
                </c:pt>
                <c:pt idx="23">
                  <c:v>53.39006887</c:v>
                </c:pt>
                <c:pt idx="24">
                  <c:v>53.740696790000001</c:v>
                </c:pt>
              </c:numCache>
            </c:numRef>
          </c:val>
          <c:smooth val="0"/>
          <c:extLst xmlns:c16r2="http://schemas.microsoft.com/office/drawing/2015/06/chart">
            <c:ext xmlns:c16="http://schemas.microsoft.com/office/drawing/2014/chart" uri="{C3380CC4-5D6E-409C-BE32-E72D297353CC}">
              <c16:uniqueId val="{00000008-0AE1-C44F-A6F4-81F8697A6B3C}"/>
            </c:ext>
          </c:extLst>
        </c:ser>
        <c:ser>
          <c:idx val="9"/>
          <c:order val="9"/>
          <c:tx>
            <c:strRef>
              <c:f>Sheet1!$K$1</c:f>
              <c:strCache>
                <c:ptCount val="1"/>
                <c:pt idx="0">
                  <c:v>Predicted mean3</c:v>
                </c:pt>
              </c:strCache>
            </c:strRef>
          </c:tx>
          <c:spPr>
            <a:ln w="25400">
              <a:solidFill>
                <a:srgbClr val="0070C0"/>
              </a:solidFill>
              <a:prstDash val="sysDash"/>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Sheet1!$K$2:$K$37</c:f>
              <c:numCache>
                <c:formatCode>General</c:formatCode>
                <c:ptCount val="36"/>
                <c:pt idx="10">
                  <c:v>48.365342911666858</c:v>
                </c:pt>
                <c:pt idx="11">
                  <c:v>48.7604246618098</c:v>
                </c:pt>
                <c:pt idx="12">
                  <c:v>49.155506411952608</c:v>
                </c:pt>
                <c:pt idx="13">
                  <c:v>49.55058816209543</c:v>
                </c:pt>
                <c:pt idx="14">
                  <c:v>49.945669912238252</c:v>
                </c:pt>
                <c:pt idx="15">
                  <c:v>50.340751662381066</c:v>
                </c:pt>
                <c:pt idx="16">
                  <c:v>50.735833412524023</c:v>
                </c:pt>
                <c:pt idx="17">
                  <c:v>51.130915162666838</c:v>
                </c:pt>
                <c:pt idx="18">
                  <c:v>51.52599691280966</c:v>
                </c:pt>
                <c:pt idx="19">
                  <c:v>51.921078662952468</c:v>
                </c:pt>
                <c:pt idx="20">
                  <c:v>52.316160413095403</c:v>
                </c:pt>
                <c:pt idx="21">
                  <c:v>52.711242163238232</c:v>
                </c:pt>
                <c:pt idx="22">
                  <c:v>53.106323913381061</c:v>
                </c:pt>
                <c:pt idx="23">
                  <c:v>53.501405663523883</c:v>
                </c:pt>
                <c:pt idx="24">
                  <c:v>53.896487413666691</c:v>
                </c:pt>
                <c:pt idx="25">
                  <c:v>54.29156916380964</c:v>
                </c:pt>
                <c:pt idx="26">
                  <c:v>54.686650913952462</c:v>
                </c:pt>
                <c:pt idx="27">
                  <c:v>55.081732664095277</c:v>
                </c:pt>
                <c:pt idx="28">
                  <c:v>55.476814414238099</c:v>
                </c:pt>
                <c:pt idx="29">
                  <c:v>55.871896164381027</c:v>
                </c:pt>
                <c:pt idx="30">
                  <c:v>56.266977914523871</c:v>
                </c:pt>
                <c:pt idx="31">
                  <c:v>56.662059664666678</c:v>
                </c:pt>
                <c:pt idx="32">
                  <c:v>57.0571414148095</c:v>
                </c:pt>
                <c:pt idx="33">
                  <c:v>57.452223164952322</c:v>
                </c:pt>
                <c:pt idx="34">
                  <c:v>57.847304915095258</c:v>
                </c:pt>
                <c:pt idx="35">
                  <c:v>58.24238666523808</c:v>
                </c:pt>
              </c:numCache>
            </c:numRef>
          </c:val>
          <c:smooth val="0"/>
          <c:extLst xmlns:c16r2="http://schemas.microsoft.com/office/drawing/2015/06/chart">
            <c:ext xmlns:c16="http://schemas.microsoft.com/office/drawing/2014/chart" uri="{C3380CC4-5D6E-409C-BE32-E72D297353CC}">
              <c16:uniqueId val="{00000009-0AE1-C44F-A6F4-81F8697A6B3C}"/>
            </c:ext>
          </c:extLst>
        </c:ser>
        <c:ser>
          <c:idx val="10"/>
          <c:order val="10"/>
          <c:tx>
            <c:strRef>
              <c:f>Sheet1!$L$1</c:f>
              <c:strCache>
                <c:ptCount val="1"/>
                <c:pt idx="0">
                  <c:v>Predicted lower4</c:v>
                </c:pt>
              </c:strCache>
            </c:strRef>
          </c:tx>
          <c:spPr>
            <a:ln w="25400">
              <a:solidFill>
                <a:srgbClr val="0070C0"/>
              </a:solidFill>
              <a:prstDash val="sysDot"/>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Sheet1!$L$2:$L$37</c:f>
              <c:numCache>
                <c:formatCode>General</c:formatCode>
                <c:ptCount val="36"/>
                <c:pt idx="10">
                  <c:v>48.137325508113094</c:v>
                </c:pt>
                <c:pt idx="11">
                  <c:v>48.536710901253542</c:v>
                </c:pt>
                <c:pt idx="12">
                  <c:v>48.935499939961119</c:v>
                </c:pt>
                <c:pt idx="13">
                  <c:v>49.333662046813821</c:v>
                </c:pt>
                <c:pt idx="14">
                  <c:v>49.73117021065034</c:v>
                </c:pt>
                <c:pt idx="15">
                  <c:v>50.128002055592859</c:v>
                </c:pt>
                <c:pt idx="16">
                  <c:v>50.524140807284986</c:v>
                </c:pt>
                <c:pt idx="17">
                  <c:v>50.919576066060607</c:v>
                </c:pt>
                <c:pt idx="18">
                  <c:v>51.314304307570623</c:v>
                </c:pt>
                <c:pt idx="19">
                  <c:v>51.70832905616426</c:v>
                </c:pt>
                <c:pt idx="20">
                  <c:v>52.101660711507492</c:v>
                </c:pt>
                <c:pt idx="21">
                  <c:v>52.494316047956623</c:v>
                </c:pt>
                <c:pt idx="22">
                  <c:v>52.886317441389558</c:v>
                </c:pt>
                <c:pt idx="23">
                  <c:v>53.277691902967632</c:v>
                </c:pt>
                <c:pt idx="24">
                  <c:v>53.668470010112927</c:v>
                </c:pt>
                <c:pt idx="25">
                  <c:v>54.058684821910717</c:v>
                </c:pt>
                <c:pt idx="26">
                  <c:v>54.448370852266457</c:v>
                </c:pt>
                <c:pt idx="27">
                  <c:v>54.837563154103592</c:v>
                </c:pt>
                <c:pt idx="28">
                  <c:v>55.226296546334083</c:v>
                </c:pt>
                <c:pt idx="29">
                  <c:v>55.614604995885323</c:v>
                </c:pt>
                <c:pt idx="30">
                  <c:v>56.002521151801297</c:v>
                </c:pt>
                <c:pt idx="31">
                  <c:v>56.390076018043182</c:v>
                </c:pt>
                <c:pt idx="32">
                  <c:v>56.77729874574591</c:v>
                </c:pt>
                <c:pt idx="33">
                  <c:v>57.164216523459871</c:v>
                </c:pt>
                <c:pt idx="34">
                  <c:v>57.550854544247123</c:v>
                </c:pt>
                <c:pt idx="35">
                  <c:v>57.937236030427457</c:v>
                </c:pt>
              </c:numCache>
            </c:numRef>
          </c:val>
          <c:smooth val="0"/>
          <c:extLst xmlns:c16r2="http://schemas.microsoft.com/office/drawing/2015/06/chart">
            <c:ext xmlns:c16="http://schemas.microsoft.com/office/drawing/2014/chart" uri="{C3380CC4-5D6E-409C-BE32-E72D297353CC}">
              <c16:uniqueId val="{0000000A-0AE1-C44F-A6F4-81F8697A6B3C}"/>
            </c:ext>
          </c:extLst>
        </c:ser>
        <c:ser>
          <c:idx val="11"/>
          <c:order val="11"/>
          <c:tx>
            <c:strRef>
              <c:f>Sheet1!$M$1</c:f>
              <c:strCache>
                <c:ptCount val="1"/>
                <c:pt idx="0">
                  <c:v>Predicted upper5</c:v>
                </c:pt>
              </c:strCache>
            </c:strRef>
          </c:tx>
          <c:spPr>
            <a:ln w="25400">
              <a:solidFill>
                <a:srgbClr val="0070C0"/>
              </a:solidFill>
              <a:prstDash val="sysDot"/>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Sheet1!$M$2:$M$37</c:f>
              <c:numCache>
                <c:formatCode>General</c:formatCode>
                <c:ptCount val="36"/>
                <c:pt idx="10">
                  <c:v>48.593360315220629</c:v>
                </c:pt>
                <c:pt idx="11">
                  <c:v>48.984138422366037</c:v>
                </c:pt>
                <c:pt idx="12">
                  <c:v>49.375512883944111</c:v>
                </c:pt>
                <c:pt idx="13">
                  <c:v>49.767514277377053</c:v>
                </c:pt>
                <c:pt idx="14">
                  <c:v>50.160169613826177</c:v>
                </c:pt>
                <c:pt idx="15">
                  <c:v>50.553501269169303</c:v>
                </c:pt>
                <c:pt idx="16">
                  <c:v>50.947526017763039</c:v>
                </c:pt>
                <c:pt idx="17">
                  <c:v>51.342254259273048</c:v>
                </c:pt>
                <c:pt idx="18">
                  <c:v>51.737689518048683</c:v>
                </c:pt>
                <c:pt idx="19">
                  <c:v>52.133828269740697</c:v>
                </c:pt>
                <c:pt idx="20">
                  <c:v>52.530660114683329</c:v>
                </c:pt>
                <c:pt idx="21">
                  <c:v>52.928168278519863</c:v>
                </c:pt>
                <c:pt idx="22">
                  <c:v>53.326330385372557</c:v>
                </c:pt>
                <c:pt idx="23">
                  <c:v>53.725119424080148</c:v>
                </c:pt>
                <c:pt idx="24">
                  <c:v>54.124504817220483</c:v>
                </c:pt>
                <c:pt idx="25">
                  <c:v>54.52445350570855</c:v>
                </c:pt>
                <c:pt idx="26">
                  <c:v>54.924930975638453</c:v>
                </c:pt>
                <c:pt idx="27">
                  <c:v>55.32590217408697</c:v>
                </c:pt>
                <c:pt idx="28">
                  <c:v>55.727332282142143</c:v>
                </c:pt>
                <c:pt idx="29">
                  <c:v>56.129187332876761</c:v>
                </c:pt>
                <c:pt idx="30">
                  <c:v>56.531434677246409</c:v>
                </c:pt>
                <c:pt idx="31">
                  <c:v>56.934043311290168</c:v>
                </c:pt>
                <c:pt idx="32">
                  <c:v>57.336984083873098</c:v>
                </c:pt>
                <c:pt idx="33">
                  <c:v>57.740229806444788</c:v>
                </c:pt>
                <c:pt idx="34">
                  <c:v>58.143755285943399</c:v>
                </c:pt>
                <c:pt idx="35">
                  <c:v>58.547537300048717</c:v>
                </c:pt>
              </c:numCache>
            </c:numRef>
          </c:val>
          <c:smooth val="0"/>
          <c:extLst xmlns:c16r2="http://schemas.microsoft.com/office/drawing/2015/06/chart">
            <c:ext xmlns:c16="http://schemas.microsoft.com/office/drawing/2014/chart" uri="{C3380CC4-5D6E-409C-BE32-E72D297353CC}">
              <c16:uniqueId val="{0000000B-0AE1-C44F-A6F4-81F8697A6B3C}"/>
            </c:ext>
          </c:extLst>
        </c:ser>
        <c:dLbls>
          <c:showLegendKey val="0"/>
          <c:showVal val="0"/>
          <c:showCatName val="0"/>
          <c:showSerName val="0"/>
          <c:showPercent val="0"/>
          <c:showBubbleSize val="0"/>
        </c:dLbls>
        <c:marker val="1"/>
        <c:smooth val="0"/>
        <c:axId val="34786304"/>
        <c:axId val="130585664"/>
      </c:lineChart>
      <c:catAx>
        <c:axId val="34786304"/>
        <c:scaling>
          <c:orientation val="minMax"/>
        </c:scaling>
        <c:delete val="0"/>
        <c:axPos val="b"/>
        <c:numFmt formatCode="General" sourceLinked="1"/>
        <c:majorTickMark val="out"/>
        <c:minorTickMark val="none"/>
        <c:tickLblPos val="nextTo"/>
        <c:txPr>
          <a:bodyPr/>
          <a:lstStyle/>
          <a:p>
            <a:pPr>
              <a:defRPr sz="1000"/>
            </a:pPr>
            <a:endParaRPr lang="en-US"/>
          </a:p>
        </c:txPr>
        <c:crossAx val="130585664"/>
        <c:crosses val="autoZero"/>
        <c:auto val="1"/>
        <c:lblAlgn val="ctr"/>
        <c:lblOffset val="100"/>
        <c:tickLblSkip val="10"/>
        <c:tickMarkSkip val="5"/>
        <c:noMultiLvlLbl val="0"/>
      </c:catAx>
      <c:valAx>
        <c:axId val="130585664"/>
        <c:scaling>
          <c:orientation val="minMax"/>
        </c:scaling>
        <c:delete val="0"/>
        <c:axPos val="l"/>
        <c:majorGridlines/>
        <c:title>
          <c:tx>
            <c:rich>
              <a:bodyPr rot="-5400000" vert="horz"/>
              <a:lstStyle/>
              <a:p>
                <a:pPr>
                  <a:defRPr/>
                </a:pPr>
                <a:r>
                  <a:rPr lang="en-US" sz="1000" b="0" dirty="0"/>
                  <a:t>Age-standardized</a:t>
                </a:r>
                <a:r>
                  <a:rPr lang="en-US" sz="1000" b="0" baseline="0" dirty="0"/>
                  <a:t> </a:t>
                </a:r>
                <a:r>
                  <a:rPr lang="en-US" sz="1000" b="0" baseline="0" dirty="0" smtClean="0"/>
                  <a:t>prevalence</a:t>
                </a:r>
                <a:endParaRPr lang="en-GB" sz="1000" b="0" dirty="0"/>
              </a:p>
            </c:rich>
          </c:tx>
          <c:layout/>
          <c:overlay val="0"/>
        </c:title>
        <c:numFmt formatCode="0%" sourceLinked="0"/>
        <c:majorTickMark val="out"/>
        <c:minorTickMark val="none"/>
        <c:tickLblPos val="nextTo"/>
        <c:txPr>
          <a:bodyPr/>
          <a:lstStyle/>
          <a:p>
            <a:pPr>
              <a:defRPr sz="1000"/>
            </a:pPr>
            <a:endParaRPr lang="en-US"/>
          </a:p>
        </c:txPr>
        <c:crossAx val="34786304"/>
        <c:crosses val="autoZero"/>
        <c:crossBetween val="between"/>
        <c:dispUnits>
          <c:builtInUnit val="hundreds"/>
        </c:dispUnits>
      </c:valAx>
    </c:plotArea>
    <c:legend>
      <c:legendPos val="r"/>
      <c:legendEntry>
        <c:idx val="1"/>
        <c:delete val="1"/>
      </c:legendEntry>
      <c:legendEntry>
        <c:idx val="2"/>
        <c:delete val="1"/>
      </c:legendEntry>
      <c:legendEntry>
        <c:idx val="3"/>
        <c:delete val="1"/>
      </c:legendEntry>
      <c:legendEntry>
        <c:idx val="5"/>
        <c:delete val="1"/>
      </c:legendEntry>
      <c:legendEntry>
        <c:idx val="6"/>
        <c:delete val="1"/>
      </c:legendEntry>
      <c:legendEntry>
        <c:idx val="7"/>
        <c:delete val="1"/>
      </c:legendEntry>
      <c:legendEntry>
        <c:idx val="9"/>
        <c:delete val="1"/>
      </c:legendEntry>
      <c:legendEntry>
        <c:idx val="10"/>
        <c:delete val="1"/>
      </c:legendEntry>
      <c:legendEntry>
        <c:idx val="11"/>
        <c:delete val="1"/>
      </c:legendEntry>
      <c:layout>
        <c:manualLayout>
          <c:xMode val="edge"/>
          <c:yMode val="edge"/>
          <c:x val="0.71513795416632797"/>
          <c:y val="0.61647991676650504"/>
          <c:w val="0.23145835848097099"/>
          <c:h val="0.217213884860332"/>
        </c:manualLayout>
      </c:layout>
      <c:overlay val="1"/>
      <c:spPr>
        <a:solidFill>
          <a:schemeClr val="bg1"/>
        </a:solidFill>
        <a:ln>
          <a:solidFill>
            <a:schemeClr val="tx1"/>
          </a:solidFill>
        </a:ln>
      </c:spPr>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b="0" dirty="0"/>
              <a:t>Obesity (BMI≥30 kg/m</a:t>
            </a:r>
            <a:r>
              <a:rPr lang="en-GB" sz="1100" b="0" baseline="30000" dirty="0"/>
              <a:t>2</a:t>
            </a:r>
            <a:r>
              <a:rPr lang="en-GB" sz="1100" b="0" dirty="0"/>
              <a:t>)</a:t>
            </a:r>
          </a:p>
        </c:rich>
      </c:tx>
      <c:layout>
        <c:manualLayout>
          <c:xMode val="edge"/>
          <c:yMode val="edge"/>
          <c:x val="0.33880719067416798"/>
          <c:y val="2.40242133804149E-2"/>
        </c:manualLayout>
      </c:layout>
      <c:overlay val="0"/>
    </c:title>
    <c:autoTitleDeleted val="0"/>
    <c:plotArea>
      <c:layout/>
      <c:lineChart>
        <c:grouping val="standard"/>
        <c:varyColors val="0"/>
        <c:ser>
          <c:idx val="0"/>
          <c:order val="0"/>
          <c:tx>
            <c:strRef>
              <c:f>Sheet1!$B$1</c:f>
              <c:strCache>
                <c:ptCount val="1"/>
                <c:pt idx="0">
                  <c:v>Both sexes</c:v>
                </c:pt>
              </c:strCache>
            </c:strRef>
          </c:tx>
          <c:spPr>
            <a:ln>
              <a:solidFill>
                <a:srgbClr val="FF0000"/>
              </a:solidFill>
            </a:ln>
          </c:spPr>
          <c:marker>
            <c:symbol val="circle"/>
            <c:size val="4"/>
            <c:spPr>
              <a:solidFill>
                <a:srgbClr val="FF0000"/>
              </a:solidFill>
              <a:ln>
                <a:solidFill>
                  <a:srgbClr val="FF0000"/>
                </a:solidFill>
              </a:ln>
            </c:spPr>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Sheet1!$B$2:$B$37</c:f>
              <c:numCache>
                <c:formatCode>General</c:formatCode>
                <c:ptCount val="36"/>
                <c:pt idx="0">
                  <c:v>14.14901811</c:v>
                </c:pt>
                <c:pt idx="1">
                  <c:v>14.41977254</c:v>
                </c:pt>
                <c:pt idx="2">
                  <c:v>14.655489340000001</c:v>
                </c:pt>
                <c:pt idx="3">
                  <c:v>14.87947291</c:v>
                </c:pt>
                <c:pt idx="4">
                  <c:v>15.08988519</c:v>
                </c:pt>
                <c:pt idx="5">
                  <c:v>15.29970866</c:v>
                </c:pt>
                <c:pt idx="6">
                  <c:v>15.524013139999999</c:v>
                </c:pt>
                <c:pt idx="7">
                  <c:v>15.76261843</c:v>
                </c:pt>
                <c:pt idx="8">
                  <c:v>16.029130080000002</c:v>
                </c:pt>
                <c:pt idx="9">
                  <c:v>16.31584668</c:v>
                </c:pt>
                <c:pt idx="10">
                  <c:v>16.653974089999998</c:v>
                </c:pt>
                <c:pt idx="11">
                  <c:v>17.00765324</c:v>
                </c:pt>
                <c:pt idx="12">
                  <c:v>17.39137551</c:v>
                </c:pt>
                <c:pt idx="13">
                  <c:v>17.792293300000001</c:v>
                </c:pt>
                <c:pt idx="14">
                  <c:v>18.209934350000001</c:v>
                </c:pt>
                <c:pt idx="15">
                  <c:v>18.64194011</c:v>
                </c:pt>
                <c:pt idx="16">
                  <c:v>19.09909764</c:v>
                </c:pt>
                <c:pt idx="17">
                  <c:v>19.541358089999999</c:v>
                </c:pt>
                <c:pt idx="18">
                  <c:v>19.998018460000001</c:v>
                </c:pt>
                <c:pt idx="19">
                  <c:v>20.388530839999991</c:v>
                </c:pt>
                <c:pt idx="20" formatCode="0.0">
                  <c:v>20.81867424</c:v>
                </c:pt>
                <c:pt idx="21">
                  <c:v>21.231683459999999</c:v>
                </c:pt>
                <c:pt idx="22">
                  <c:v>21.64583786</c:v>
                </c:pt>
                <c:pt idx="23">
                  <c:v>22.030194040000001</c:v>
                </c:pt>
                <c:pt idx="24" formatCode="0.0">
                  <c:v>22.45877041</c:v>
                </c:pt>
              </c:numCache>
            </c:numRef>
          </c:val>
          <c:smooth val="0"/>
          <c:extLst xmlns:c16r2="http://schemas.microsoft.com/office/drawing/2015/06/chart">
            <c:ext xmlns:c16="http://schemas.microsoft.com/office/drawing/2014/chart" uri="{C3380CC4-5D6E-409C-BE32-E72D297353CC}">
              <c16:uniqueId val="{00000000-04D1-A74E-A52A-241EFDE043E4}"/>
            </c:ext>
          </c:extLst>
        </c:ser>
        <c:ser>
          <c:idx val="1"/>
          <c:order val="1"/>
          <c:tx>
            <c:strRef>
              <c:f>Sheet1!$C$1</c:f>
              <c:strCache>
                <c:ptCount val="1"/>
                <c:pt idx="0">
                  <c:v>Predicted mean</c:v>
                </c:pt>
              </c:strCache>
            </c:strRef>
          </c:tx>
          <c:spPr>
            <a:ln>
              <a:solidFill>
                <a:srgbClr val="FF0000"/>
              </a:solidFill>
              <a:prstDash val="sysDash"/>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Sheet1!$C$2:$C$37</c:f>
              <c:numCache>
                <c:formatCode>General</c:formatCode>
                <c:ptCount val="36"/>
                <c:pt idx="10">
                  <c:v>16.576863708166801</c:v>
                </c:pt>
                <c:pt idx="11">
                  <c:v>16.99835304166686</c:v>
                </c:pt>
                <c:pt idx="12">
                  <c:v>17.419842375166809</c:v>
                </c:pt>
                <c:pt idx="13">
                  <c:v>17.841331708666761</c:v>
                </c:pt>
                <c:pt idx="14">
                  <c:v>18.26282104216682</c:v>
                </c:pt>
                <c:pt idx="15">
                  <c:v>18.684310375666769</c:v>
                </c:pt>
                <c:pt idx="16">
                  <c:v>19.10579970916671</c:v>
                </c:pt>
                <c:pt idx="17">
                  <c:v>19.52728904266678</c:v>
                </c:pt>
                <c:pt idx="18">
                  <c:v>19.948778376166729</c:v>
                </c:pt>
                <c:pt idx="19">
                  <c:v>20.370267709666681</c:v>
                </c:pt>
                <c:pt idx="20">
                  <c:v>20.79175704316674</c:v>
                </c:pt>
                <c:pt idx="21">
                  <c:v>21.213246376666689</c:v>
                </c:pt>
                <c:pt idx="22">
                  <c:v>21.634735710166641</c:v>
                </c:pt>
                <c:pt idx="23">
                  <c:v>22.0562250436667</c:v>
                </c:pt>
                <c:pt idx="24">
                  <c:v>22.477714377166649</c:v>
                </c:pt>
                <c:pt idx="25">
                  <c:v>22.899203710666601</c:v>
                </c:pt>
                <c:pt idx="26">
                  <c:v>23.32069304416666</c:v>
                </c:pt>
                <c:pt idx="27">
                  <c:v>23.742182377666609</c:v>
                </c:pt>
                <c:pt idx="28">
                  <c:v>24.163671711166671</c:v>
                </c:pt>
                <c:pt idx="29">
                  <c:v>24.58516104466662</c:v>
                </c:pt>
                <c:pt idx="30">
                  <c:v>25.006650378166569</c:v>
                </c:pt>
                <c:pt idx="31">
                  <c:v>25.428139711666621</c:v>
                </c:pt>
                <c:pt idx="32">
                  <c:v>25.84962904516658</c:v>
                </c:pt>
                <c:pt idx="33">
                  <c:v>26.271118378666529</c:v>
                </c:pt>
                <c:pt idx="34">
                  <c:v>26.692607712166591</c:v>
                </c:pt>
                <c:pt idx="35">
                  <c:v>27.11409704566654</c:v>
                </c:pt>
              </c:numCache>
            </c:numRef>
          </c:val>
          <c:smooth val="0"/>
          <c:extLst xmlns:c16r2="http://schemas.microsoft.com/office/drawing/2015/06/chart">
            <c:ext xmlns:c16="http://schemas.microsoft.com/office/drawing/2014/chart" uri="{C3380CC4-5D6E-409C-BE32-E72D297353CC}">
              <c16:uniqueId val="{00000001-04D1-A74E-A52A-241EFDE043E4}"/>
            </c:ext>
          </c:extLst>
        </c:ser>
        <c:ser>
          <c:idx val="2"/>
          <c:order val="2"/>
          <c:tx>
            <c:strRef>
              <c:f>Sheet1!$D$1</c:f>
              <c:strCache>
                <c:ptCount val="1"/>
                <c:pt idx="0">
                  <c:v>Predicted lower</c:v>
                </c:pt>
              </c:strCache>
            </c:strRef>
          </c:tx>
          <c:spPr>
            <a:ln w="25400">
              <a:solidFill>
                <a:srgbClr val="FF0000"/>
              </a:solidFill>
              <a:prstDash val="sysDot"/>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Sheet1!$D$2:$D$37</c:f>
              <c:numCache>
                <c:formatCode>General</c:formatCode>
                <c:ptCount val="36"/>
                <c:pt idx="10">
                  <c:v>16.48467497688814</c:v>
                </c:pt>
                <c:pt idx="11">
                  <c:v>16.9079042976946</c:v>
                </c:pt>
                <c:pt idx="12">
                  <c:v>17.33089250901677</c:v>
                </c:pt>
                <c:pt idx="13">
                  <c:v>17.75362724822936</c:v>
                </c:pt>
                <c:pt idx="14">
                  <c:v>18.176097594566571</c:v>
                </c:pt>
                <c:pt idx="15">
                  <c:v>18.598294501333669</c:v>
                </c:pt>
                <c:pt idx="16">
                  <c:v>19.020211186563191</c:v>
                </c:pt>
                <c:pt idx="17">
                  <c:v>19.441843445611241</c:v>
                </c:pt>
                <c:pt idx="18">
                  <c:v>19.863189853563199</c:v>
                </c:pt>
                <c:pt idx="19">
                  <c:v>20.284251835333581</c:v>
                </c:pt>
                <c:pt idx="20">
                  <c:v>20.70503359556648</c:v>
                </c:pt>
                <c:pt idx="21">
                  <c:v>21.125541916229292</c:v>
                </c:pt>
                <c:pt idx="22">
                  <c:v>21.545785844016589</c:v>
                </c:pt>
                <c:pt idx="23">
                  <c:v>21.965776299694429</c:v>
                </c:pt>
                <c:pt idx="24">
                  <c:v>22.385525645887981</c:v>
                </c:pt>
                <c:pt idx="25">
                  <c:v>22.805047248573281</c:v>
                </c:pt>
                <c:pt idx="26">
                  <c:v>23.224355061918519</c:v>
                </c:pt>
                <c:pt idx="27">
                  <c:v>23.64346325801943</c:v>
                </c:pt>
                <c:pt idx="28">
                  <c:v>24.06238591436011</c:v>
                </c:pt>
                <c:pt idx="29">
                  <c:v>24.48113676396197</c:v>
                </c:pt>
                <c:pt idx="30">
                  <c:v>24.899729007019101</c:v>
                </c:pt>
                <c:pt idx="31">
                  <c:v>25.318175178609192</c:v>
                </c:pt>
                <c:pt idx="32">
                  <c:v>25.736487064701389</c:v>
                </c:pt>
                <c:pt idx="33">
                  <c:v>26.15467565778118</c:v>
                </c:pt>
                <c:pt idx="34">
                  <c:v>26.572751143546689</c:v>
                </c:pt>
                <c:pt idx="35">
                  <c:v>26.990722910913551</c:v>
                </c:pt>
              </c:numCache>
            </c:numRef>
          </c:val>
          <c:smooth val="0"/>
          <c:extLst xmlns:c16r2="http://schemas.microsoft.com/office/drawing/2015/06/chart">
            <c:ext xmlns:c16="http://schemas.microsoft.com/office/drawing/2014/chart" uri="{C3380CC4-5D6E-409C-BE32-E72D297353CC}">
              <c16:uniqueId val="{00000002-04D1-A74E-A52A-241EFDE043E4}"/>
            </c:ext>
          </c:extLst>
        </c:ser>
        <c:ser>
          <c:idx val="3"/>
          <c:order val="3"/>
          <c:tx>
            <c:strRef>
              <c:f>Sheet1!$E$1</c:f>
              <c:strCache>
                <c:ptCount val="1"/>
                <c:pt idx="0">
                  <c:v>Predicted upper</c:v>
                </c:pt>
              </c:strCache>
            </c:strRef>
          </c:tx>
          <c:spPr>
            <a:ln w="25400">
              <a:solidFill>
                <a:srgbClr val="FF0000"/>
              </a:solidFill>
              <a:prstDash val="sysDot"/>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Sheet1!$E$2:$E$37</c:f>
              <c:numCache>
                <c:formatCode>General</c:formatCode>
                <c:ptCount val="36"/>
                <c:pt idx="10">
                  <c:v>16.669052439445451</c:v>
                </c:pt>
                <c:pt idx="11">
                  <c:v>17.088801785639131</c:v>
                </c:pt>
                <c:pt idx="12">
                  <c:v>17.508792241316851</c:v>
                </c:pt>
                <c:pt idx="13">
                  <c:v>17.929036169104151</c:v>
                </c:pt>
                <c:pt idx="14">
                  <c:v>18.349544489767069</c:v>
                </c:pt>
                <c:pt idx="15">
                  <c:v>18.770326249999862</c:v>
                </c:pt>
                <c:pt idx="16">
                  <c:v>19.19138823177024</c:v>
                </c:pt>
                <c:pt idx="17">
                  <c:v>19.612734639722309</c:v>
                </c:pt>
                <c:pt idx="18">
                  <c:v>20.034366898770251</c:v>
                </c:pt>
                <c:pt idx="19">
                  <c:v>20.45628358399977</c:v>
                </c:pt>
                <c:pt idx="20">
                  <c:v>20.878480490766989</c:v>
                </c:pt>
                <c:pt idx="21">
                  <c:v>21.300950837104089</c:v>
                </c:pt>
                <c:pt idx="22">
                  <c:v>21.723685576316679</c:v>
                </c:pt>
                <c:pt idx="23">
                  <c:v>22.146673787638971</c:v>
                </c:pt>
                <c:pt idx="24">
                  <c:v>22.56990310844531</c:v>
                </c:pt>
                <c:pt idx="25">
                  <c:v>22.9933601727599</c:v>
                </c:pt>
                <c:pt idx="26">
                  <c:v>23.417031026414811</c:v>
                </c:pt>
                <c:pt idx="27">
                  <c:v>23.840901497313801</c:v>
                </c:pt>
                <c:pt idx="28">
                  <c:v>24.264957507973229</c:v>
                </c:pt>
                <c:pt idx="29">
                  <c:v>24.68918532537127</c:v>
                </c:pt>
                <c:pt idx="30">
                  <c:v>25.11357174931403</c:v>
                </c:pt>
                <c:pt idx="31">
                  <c:v>25.538104244724071</c:v>
                </c:pt>
                <c:pt idx="32">
                  <c:v>25.962771025631771</c:v>
                </c:pt>
                <c:pt idx="33">
                  <c:v>26.387561099551881</c:v>
                </c:pt>
                <c:pt idx="34">
                  <c:v>26.8124642807865</c:v>
                </c:pt>
                <c:pt idx="35">
                  <c:v>27.237471180419529</c:v>
                </c:pt>
              </c:numCache>
            </c:numRef>
          </c:val>
          <c:smooth val="0"/>
          <c:extLst xmlns:c16r2="http://schemas.microsoft.com/office/drawing/2015/06/chart">
            <c:ext xmlns:c16="http://schemas.microsoft.com/office/drawing/2014/chart" uri="{C3380CC4-5D6E-409C-BE32-E72D297353CC}">
              <c16:uniqueId val="{00000003-04D1-A74E-A52A-241EFDE043E4}"/>
            </c:ext>
          </c:extLst>
        </c:ser>
        <c:ser>
          <c:idx val="4"/>
          <c:order val="4"/>
          <c:tx>
            <c:strRef>
              <c:f>Sheet1!$F$1</c:f>
              <c:strCache>
                <c:ptCount val="1"/>
                <c:pt idx="0">
                  <c:v>Males</c:v>
                </c:pt>
              </c:strCache>
            </c:strRef>
          </c:tx>
          <c:spPr>
            <a:ln>
              <a:solidFill>
                <a:srgbClr val="00B050"/>
              </a:solidFill>
            </a:ln>
          </c:spPr>
          <c:marker>
            <c:symbol val="circle"/>
            <c:size val="4"/>
            <c:spPr>
              <a:solidFill>
                <a:srgbClr val="00B050"/>
              </a:solidFill>
            </c:spPr>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Sheet1!$F$2:$F$37</c:f>
              <c:numCache>
                <c:formatCode>General</c:formatCode>
                <c:ptCount val="36"/>
                <c:pt idx="0">
                  <c:v>11.069085210000001</c:v>
                </c:pt>
                <c:pt idx="1">
                  <c:v>11.37927092</c:v>
                </c:pt>
                <c:pt idx="2">
                  <c:v>11.65466943</c:v>
                </c:pt>
                <c:pt idx="3">
                  <c:v>11.941255569999999</c:v>
                </c:pt>
                <c:pt idx="4">
                  <c:v>12.221702730000001</c:v>
                </c:pt>
                <c:pt idx="5">
                  <c:v>12.491874709999999</c:v>
                </c:pt>
                <c:pt idx="6">
                  <c:v>12.768517810000001</c:v>
                </c:pt>
                <c:pt idx="7">
                  <c:v>13.059180449999999</c:v>
                </c:pt>
                <c:pt idx="8">
                  <c:v>13.36727769</c:v>
                </c:pt>
                <c:pt idx="9">
                  <c:v>13.69943204</c:v>
                </c:pt>
                <c:pt idx="10">
                  <c:v>14.088010730000001</c:v>
                </c:pt>
                <c:pt idx="11">
                  <c:v>14.47768263</c:v>
                </c:pt>
                <c:pt idx="12">
                  <c:v>14.9030494</c:v>
                </c:pt>
                <c:pt idx="13">
                  <c:v>15.36742448</c:v>
                </c:pt>
                <c:pt idx="14">
                  <c:v>15.83658958</c:v>
                </c:pt>
                <c:pt idx="15">
                  <c:v>16.32845683</c:v>
                </c:pt>
                <c:pt idx="16">
                  <c:v>16.873732180000001</c:v>
                </c:pt>
                <c:pt idx="17">
                  <c:v>17.398928949999991</c:v>
                </c:pt>
                <c:pt idx="18">
                  <c:v>17.958329509999992</c:v>
                </c:pt>
                <c:pt idx="19">
                  <c:v>18.43547594</c:v>
                </c:pt>
                <c:pt idx="20" formatCode="0.0">
                  <c:v>18.932158059999999</c:v>
                </c:pt>
                <c:pt idx="21">
                  <c:v>19.425042019999989</c:v>
                </c:pt>
                <c:pt idx="22">
                  <c:v>19.94766637</c:v>
                </c:pt>
                <c:pt idx="23">
                  <c:v>20.432776010000001</c:v>
                </c:pt>
                <c:pt idx="24" formatCode="0.0">
                  <c:v>20.939735420000009</c:v>
                </c:pt>
              </c:numCache>
            </c:numRef>
          </c:val>
          <c:smooth val="0"/>
          <c:extLst xmlns:c16r2="http://schemas.microsoft.com/office/drawing/2015/06/chart">
            <c:ext xmlns:c16="http://schemas.microsoft.com/office/drawing/2014/chart" uri="{C3380CC4-5D6E-409C-BE32-E72D297353CC}">
              <c16:uniqueId val="{00000004-04D1-A74E-A52A-241EFDE043E4}"/>
            </c:ext>
          </c:extLst>
        </c:ser>
        <c:ser>
          <c:idx val="5"/>
          <c:order val="5"/>
          <c:tx>
            <c:strRef>
              <c:f>Sheet1!$G$1</c:f>
              <c:strCache>
                <c:ptCount val="1"/>
                <c:pt idx="0">
                  <c:v>Predicted mean2</c:v>
                </c:pt>
              </c:strCache>
            </c:strRef>
          </c:tx>
          <c:spPr>
            <a:ln w="25400">
              <a:solidFill>
                <a:srgbClr val="00B050"/>
              </a:solidFill>
              <a:prstDash val="sysDash"/>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Sheet1!$G$2:$G$37</c:f>
              <c:numCache>
                <c:formatCode>General</c:formatCode>
                <c:ptCount val="36"/>
                <c:pt idx="10">
                  <c:v>13.9297156462502</c:v>
                </c:pt>
                <c:pt idx="11">
                  <c:v>14.42875682164299</c:v>
                </c:pt>
                <c:pt idx="12">
                  <c:v>14.927797997035899</c:v>
                </c:pt>
                <c:pt idx="13">
                  <c:v>15.426839172428689</c:v>
                </c:pt>
                <c:pt idx="14">
                  <c:v>15.9258803478216</c:v>
                </c:pt>
                <c:pt idx="15">
                  <c:v>16.42492152321438</c:v>
                </c:pt>
                <c:pt idx="16">
                  <c:v>16.92396269860728</c:v>
                </c:pt>
                <c:pt idx="17">
                  <c:v>17.42300387400007</c:v>
                </c:pt>
                <c:pt idx="18">
                  <c:v>17.92204504939297</c:v>
                </c:pt>
                <c:pt idx="19">
                  <c:v>18.421086224785761</c:v>
                </c:pt>
                <c:pt idx="20">
                  <c:v>18.920127400178671</c:v>
                </c:pt>
                <c:pt idx="21">
                  <c:v>19.419168575571462</c:v>
                </c:pt>
                <c:pt idx="22">
                  <c:v>19.918209750964252</c:v>
                </c:pt>
                <c:pt idx="23">
                  <c:v>20.417250926357159</c:v>
                </c:pt>
                <c:pt idx="24">
                  <c:v>20.916292101749939</c:v>
                </c:pt>
                <c:pt idx="25">
                  <c:v>21.415333277142839</c:v>
                </c:pt>
                <c:pt idx="26">
                  <c:v>21.91437445253564</c:v>
                </c:pt>
                <c:pt idx="27">
                  <c:v>22.41341562792854</c:v>
                </c:pt>
                <c:pt idx="28">
                  <c:v>22.912456803321319</c:v>
                </c:pt>
                <c:pt idx="29">
                  <c:v>23.41149797871423</c:v>
                </c:pt>
                <c:pt idx="30">
                  <c:v>23.91053915410702</c:v>
                </c:pt>
                <c:pt idx="31">
                  <c:v>24.409580329499931</c:v>
                </c:pt>
                <c:pt idx="32">
                  <c:v>24.908621504892722</c:v>
                </c:pt>
                <c:pt idx="33">
                  <c:v>25.407662680285618</c:v>
                </c:pt>
                <c:pt idx="34">
                  <c:v>25.906703855678408</c:v>
                </c:pt>
                <c:pt idx="35">
                  <c:v>26.405745031071199</c:v>
                </c:pt>
              </c:numCache>
            </c:numRef>
          </c:val>
          <c:smooth val="0"/>
          <c:extLst xmlns:c16r2="http://schemas.microsoft.com/office/drawing/2015/06/chart">
            <c:ext xmlns:c16="http://schemas.microsoft.com/office/drawing/2014/chart" uri="{C3380CC4-5D6E-409C-BE32-E72D297353CC}">
              <c16:uniqueId val="{00000005-04D1-A74E-A52A-241EFDE043E4}"/>
            </c:ext>
          </c:extLst>
        </c:ser>
        <c:ser>
          <c:idx val="6"/>
          <c:order val="6"/>
          <c:tx>
            <c:strRef>
              <c:f>Sheet1!$H$1</c:f>
              <c:strCache>
                <c:ptCount val="1"/>
                <c:pt idx="0">
                  <c:v>Predicted lower3</c:v>
                </c:pt>
              </c:strCache>
            </c:strRef>
          </c:tx>
          <c:spPr>
            <a:ln w="25400">
              <a:solidFill>
                <a:srgbClr val="00B050"/>
              </a:solidFill>
              <a:prstDash val="sysDot"/>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Sheet1!$H$2:$H$37</c:f>
              <c:numCache>
                <c:formatCode>General</c:formatCode>
                <c:ptCount val="36"/>
                <c:pt idx="10">
                  <c:v>13.77265698687405</c:v>
                </c:pt>
                <c:pt idx="11">
                  <c:v>14.27466251669369</c:v>
                </c:pt>
                <c:pt idx="12">
                  <c:v>14.77625727686927</c:v>
                </c:pt>
                <c:pt idx="13">
                  <c:v>15.277420205635771</c:v>
                </c:pt>
                <c:pt idx="14">
                  <c:v>15.7781326976733</c:v>
                </c:pt>
                <c:pt idx="15">
                  <c:v>16.278379340450321</c:v>
                </c:pt>
                <c:pt idx="16">
                  <c:v>16.778148579770299</c:v>
                </c:pt>
                <c:pt idx="17">
                  <c:v>17.27743325233077</c:v>
                </c:pt>
                <c:pt idx="18">
                  <c:v>17.776230930556</c:v>
                </c:pt>
                <c:pt idx="19">
                  <c:v>18.274544042021709</c:v>
                </c:pt>
                <c:pt idx="20">
                  <c:v>18.772379750030382</c:v>
                </c:pt>
                <c:pt idx="21">
                  <c:v>19.26974960877854</c:v>
                </c:pt>
                <c:pt idx="22">
                  <c:v>19.766669030797619</c:v>
                </c:pt>
                <c:pt idx="23">
                  <c:v>20.263156621407841</c:v>
                </c:pt>
                <c:pt idx="24">
                  <c:v>20.75923344237378</c:v>
                </c:pt>
                <c:pt idx="25">
                  <c:v>21.254922264832921</c:v>
                </c:pt>
                <c:pt idx="26">
                  <c:v>21.750246862004389</c:v>
                </c:pt>
                <c:pt idx="27">
                  <c:v>22.24523137838381</c:v>
                </c:pt>
                <c:pt idx="28">
                  <c:v>22.73989979727903</c:v>
                </c:pt>
                <c:pt idx="29">
                  <c:v>23.234275515150259</c:v>
                </c:pt>
                <c:pt idx="30">
                  <c:v>23.728381020697839</c:v>
                </c:pt>
                <c:pt idx="31">
                  <c:v>24.222237669487349</c:v>
                </c:pt>
                <c:pt idx="32">
                  <c:v>24.715865540855059</c:v>
                </c:pt>
                <c:pt idx="33">
                  <c:v>25.20928336230709</c:v>
                </c:pt>
                <c:pt idx="34">
                  <c:v>25.702508486854331</c:v>
                </c:pt>
                <c:pt idx="35">
                  <c:v>26.195556910058599</c:v>
                </c:pt>
              </c:numCache>
            </c:numRef>
          </c:val>
          <c:smooth val="0"/>
          <c:extLst xmlns:c16r2="http://schemas.microsoft.com/office/drawing/2015/06/chart">
            <c:ext xmlns:c16="http://schemas.microsoft.com/office/drawing/2014/chart" uri="{C3380CC4-5D6E-409C-BE32-E72D297353CC}">
              <c16:uniqueId val="{00000006-04D1-A74E-A52A-241EFDE043E4}"/>
            </c:ext>
          </c:extLst>
        </c:ser>
        <c:ser>
          <c:idx val="7"/>
          <c:order val="7"/>
          <c:tx>
            <c:strRef>
              <c:f>Sheet1!$I$1</c:f>
              <c:strCache>
                <c:ptCount val="1"/>
                <c:pt idx="0">
                  <c:v>Predicted upper4</c:v>
                </c:pt>
              </c:strCache>
            </c:strRef>
          </c:tx>
          <c:spPr>
            <a:ln w="25400">
              <a:solidFill>
                <a:srgbClr val="00B050"/>
              </a:solidFill>
              <a:prstDash val="sysDot"/>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Sheet1!$I$2:$I$37</c:f>
              <c:numCache>
                <c:formatCode>General</c:formatCode>
                <c:ptCount val="36"/>
                <c:pt idx="10">
                  <c:v>14.08677430562636</c:v>
                </c:pt>
                <c:pt idx="11">
                  <c:v>14.582851126592301</c:v>
                </c:pt>
                <c:pt idx="12">
                  <c:v>15.07933871720252</c:v>
                </c:pt>
                <c:pt idx="13">
                  <c:v>15.576258139221601</c:v>
                </c:pt>
                <c:pt idx="14">
                  <c:v>16.073627997969879</c:v>
                </c:pt>
                <c:pt idx="15">
                  <c:v>16.571463705978442</c:v>
                </c:pt>
                <c:pt idx="16">
                  <c:v>17.06977681744425</c:v>
                </c:pt>
                <c:pt idx="17">
                  <c:v>17.56857449566937</c:v>
                </c:pt>
                <c:pt idx="18">
                  <c:v>18.067859168229951</c:v>
                </c:pt>
                <c:pt idx="19">
                  <c:v>18.567628407549829</c:v>
                </c:pt>
                <c:pt idx="20">
                  <c:v>19.067875050326961</c:v>
                </c:pt>
                <c:pt idx="21">
                  <c:v>19.568587542364369</c:v>
                </c:pt>
                <c:pt idx="22">
                  <c:v>20.06975047113087</c:v>
                </c:pt>
                <c:pt idx="23">
                  <c:v>20.571345231306459</c:v>
                </c:pt>
                <c:pt idx="24">
                  <c:v>21.0733507611261</c:v>
                </c:pt>
                <c:pt idx="25">
                  <c:v>21.575744289452778</c:v>
                </c:pt>
                <c:pt idx="26">
                  <c:v>22.07850204306688</c:v>
                </c:pt>
                <c:pt idx="27">
                  <c:v>22.581599877473259</c:v>
                </c:pt>
                <c:pt idx="28">
                  <c:v>23.08501380936363</c:v>
                </c:pt>
                <c:pt idx="29">
                  <c:v>23.588720442278209</c:v>
                </c:pt>
                <c:pt idx="30">
                  <c:v>24.092697287516209</c:v>
                </c:pt>
                <c:pt idx="31">
                  <c:v>24.59692298951251</c:v>
                </c:pt>
                <c:pt idx="32">
                  <c:v>25.101377468930401</c:v>
                </c:pt>
                <c:pt idx="33">
                  <c:v>25.60604199826416</c:v>
                </c:pt>
                <c:pt idx="34">
                  <c:v>26.1108992245025</c:v>
                </c:pt>
                <c:pt idx="35">
                  <c:v>26.615933152083819</c:v>
                </c:pt>
              </c:numCache>
            </c:numRef>
          </c:val>
          <c:smooth val="0"/>
          <c:extLst xmlns:c16r2="http://schemas.microsoft.com/office/drawing/2015/06/chart">
            <c:ext xmlns:c16="http://schemas.microsoft.com/office/drawing/2014/chart" uri="{C3380CC4-5D6E-409C-BE32-E72D297353CC}">
              <c16:uniqueId val="{00000007-04D1-A74E-A52A-241EFDE043E4}"/>
            </c:ext>
          </c:extLst>
        </c:ser>
        <c:ser>
          <c:idx val="8"/>
          <c:order val="8"/>
          <c:tx>
            <c:strRef>
              <c:f>Sheet1!$J$1</c:f>
              <c:strCache>
                <c:ptCount val="1"/>
                <c:pt idx="0">
                  <c:v>Females</c:v>
                </c:pt>
              </c:strCache>
            </c:strRef>
          </c:tx>
          <c:spPr>
            <a:ln>
              <a:solidFill>
                <a:srgbClr val="0070C0"/>
              </a:solidFill>
            </a:ln>
          </c:spPr>
          <c:marker>
            <c:symbol val="circle"/>
            <c:size val="4"/>
            <c:spPr>
              <a:solidFill>
                <a:srgbClr val="0070C0"/>
              </a:solidFill>
              <a:ln>
                <a:solidFill>
                  <a:srgbClr val="0070C0"/>
                </a:solidFill>
              </a:ln>
            </c:spPr>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Sheet1!$J$2:$J$37</c:f>
              <c:numCache>
                <c:formatCode>General</c:formatCode>
                <c:ptCount val="36"/>
                <c:pt idx="0">
                  <c:v>17.02444779</c:v>
                </c:pt>
                <c:pt idx="1">
                  <c:v>17.257343120000009</c:v>
                </c:pt>
                <c:pt idx="2">
                  <c:v>17.459904300000009</c:v>
                </c:pt>
                <c:pt idx="3">
                  <c:v>17.62135679</c:v>
                </c:pt>
                <c:pt idx="4">
                  <c:v>17.765494650000001</c:v>
                </c:pt>
                <c:pt idx="5">
                  <c:v>17.916238709999991</c:v>
                </c:pt>
                <c:pt idx="6">
                  <c:v>18.09551141</c:v>
                </c:pt>
                <c:pt idx="7">
                  <c:v>18.295268530000001</c:v>
                </c:pt>
                <c:pt idx="8">
                  <c:v>18.520782000000001</c:v>
                </c:pt>
                <c:pt idx="9">
                  <c:v>18.767296470000002</c:v>
                </c:pt>
                <c:pt idx="10">
                  <c:v>19.05861475</c:v>
                </c:pt>
                <c:pt idx="11">
                  <c:v>19.378460950000001</c:v>
                </c:pt>
                <c:pt idx="12">
                  <c:v>19.723909460000009</c:v>
                </c:pt>
                <c:pt idx="13">
                  <c:v>20.060691810000002</c:v>
                </c:pt>
                <c:pt idx="14">
                  <c:v>20.430387939999999</c:v>
                </c:pt>
                <c:pt idx="15">
                  <c:v>20.809167670000001</c:v>
                </c:pt>
                <c:pt idx="16">
                  <c:v>21.18058138</c:v>
                </c:pt>
                <c:pt idx="17">
                  <c:v>21.5731243</c:v>
                </c:pt>
                <c:pt idx="18">
                  <c:v>21.942554359999999</c:v>
                </c:pt>
                <c:pt idx="19">
                  <c:v>22.260298429999999</c:v>
                </c:pt>
                <c:pt idx="20" formatCode="0.0">
                  <c:v>22.58874436</c:v>
                </c:pt>
                <c:pt idx="21">
                  <c:v>22.92843019999999</c:v>
                </c:pt>
                <c:pt idx="22">
                  <c:v>23.239209330000001</c:v>
                </c:pt>
                <c:pt idx="23">
                  <c:v>23.53725494</c:v>
                </c:pt>
                <c:pt idx="24" formatCode="0.0">
                  <c:v>23.882096959999991</c:v>
                </c:pt>
              </c:numCache>
            </c:numRef>
          </c:val>
          <c:smooth val="0"/>
          <c:extLst xmlns:c16r2="http://schemas.microsoft.com/office/drawing/2015/06/chart">
            <c:ext xmlns:c16="http://schemas.microsoft.com/office/drawing/2014/chart" uri="{C3380CC4-5D6E-409C-BE32-E72D297353CC}">
              <c16:uniqueId val="{00000008-04D1-A74E-A52A-241EFDE043E4}"/>
            </c:ext>
          </c:extLst>
        </c:ser>
        <c:ser>
          <c:idx val="9"/>
          <c:order val="9"/>
          <c:tx>
            <c:strRef>
              <c:f>Sheet1!$K$1</c:f>
              <c:strCache>
                <c:ptCount val="1"/>
                <c:pt idx="0">
                  <c:v>Predicted mean3</c:v>
                </c:pt>
              </c:strCache>
            </c:strRef>
          </c:tx>
          <c:spPr>
            <a:ln w="25400">
              <a:solidFill>
                <a:srgbClr val="0070C0"/>
              </a:solidFill>
              <a:prstDash val="sysDash"/>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Sheet1!$K$2:$K$37</c:f>
              <c:numCache>
                <c:formatCode>General</c:formatCode>
                <c:ptCount val="36"/>
                <c:pt idx="10">
                  <c:v>19.058637720666869</c:v>
                </c:pt>
                <c:pt idx="11">
                  <c:v>19.40829449238117</c:v>
                </c:pt>
                <c:pt idx="12">
                  <c:v>19.7579512640955</c:v>
                </c:pt>
                <c:pt idx="13">
                  <c:v>20.10760803580979</c:v>
                </c:pt>
                <c:pt idx="14">
                  <c:v>20.45726480752398</c:v>
                </c:pt>
                <c:pt idx="15">
                  <c:v>20.806921579238288</c:v>
                </c:pt>
                <c:pt idx="16">
                  <c:v>21.1565783509526</c:v>
                </c:pt>
                <c:pt idx="17">
                  <c:v>21.506235122666791</c:v>
                </c:pt>
                <c:pt idx="18">
                  <c:v>21.855891894381099</c:v>
                </c:pt>
                <c:pt idx="19">
                  <c:v>22.20554866609541</c:v>
                </c:pt>
                <c:pt idx="20">
                  <c:v>22.555205437809722</c:v>
                </c:pt>
                <c:pt idx="21">
                  <c:v>22.904862209523909</c:v>
                </c:pt>
                <c:pt idx="22">
                  <c:v>23.25451898123822</c:v>
                </c:pt>
                <c:pt idx="23">
                  <c:v>23.604175752952528</c:v>
                </c:pt>
                <c:pt idx="24">
                  <c:v>23.953832524666719</c:v>
                </c:pt>
                <c:pt idx="25">
                  <c:v>24.30348929638102</c:v>
                </c:pt>
                <c:pt idx="26">
                  <c:v>24.653146068095339</c:v>
                </c:pt>
                <c:pt idx="27">
                  <c:v>25.00280283980964</c:v>
                </c:pt>
                <c:pt idx="28">
                  <c:v>25.35245961152383</c:v>
                </c:pt>
                <c:pt idx="29">
                  <c:v>25.702116383238149</c:v>
                </c:pt>
                <c:pt idx="30">
                  <c:v>26.05177315495246</c:v>
                </c:pt>
                <c:pt idx="31">
                  <c:v>26.401429926666761</c:v>
                </c:pt>
                <c:pt idx="32">
                  <c:v>26.751086698380959</c:v>
                </c:pt>
                <c:pt idx="33">
                  <c:v>27.10074347009526</c:v>
                </c:pt>
                <c:pt idx="34">
                  <c:v>27.450400241809572</c:v>
                </c:pt>
                <c:pt idx="35">
                  <c:v>27.800057013523769</c:v>
                </c:pt>
              </c:numCache>
            </c:numRef>
          </c:val>
          <c:smooth val="0"/>
          <c:extLst xmlns:c16r2="http://schemas.microsoft.com/office/drawing/2015/06/chart">
            <c:ext xmlns:c16="http://schemas.microsoft.com/office/drawing/2014/chart" uri="{C3380CC4-5D6E-409C-BE32-E72D297353CC}">
              <c16:uniqueId val="{00000009-04D1-A74E-A52A-241EFDE043E4}"/>
            </c:ext>
          </c:extLst>
        </c:ser>
        <c:ser>
          <c:idx val="10"/>
          <c:order val="10"/>
          <c:tx>
            <c:strRef>
              <c:f>Sheet1!$L$1</c:f>
              <c:strCache>
                <c:ptCount val="1"/>
                <c:pt idx="0">
                  <c:v>Predicted lower4</c:v>
                </c:pt>
              </c:strCache>
            </c:strRef>
          </c:tx>
          <c:spPr>
            <a:ln w="25400">
              <a:solidFill>
                <a:srgbClr val="0070C0"/>
              </a:solidFill>
              <a:prstDash val="sysDot"/>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Sheet1!$L$2:$L$37</c:f>
              <c:numCache>
                <c:formatCode>General</c:formatCode>
                <c:ptCount val="36"/>
                <c:pt idx="10">
                  <c:v>18.939062758212909</c:v>
                </c:pt>
                <c:pt idx="11">
                  <c:v>19.290976410068041</c:v>
                </c:pt>
                <c:pt idx="12">
                  <c:v>19.642577326764389</c:v>
                </c:pt>
                <c:pt idx="13">
                  <c:v>19.993849473148291</c:v>
                </c:pt>
                <c:pt idx="14">
                  <c:v>20.344778684254401</c:v>
                </c:pt>
                <c:pt idx="15">
                  <c:v>20.695353225913909</c:v>
                </c:pt>
                <c:pt idx="16">
                  <c:v>21.045564301460239</c:v>
                </c:pt>
                <c:pt idx="17">
                  <c:v>21.395406457188269</c:v>
                </c:pt>
                <c:pt idx="18">
                  <c:v>21.744877844888741</c:v>
                </c:pt>
                <c:pt idx="19">
                  <c:v>22.093980312771031</c:v>
                </c:pt>
                <c:pt idx="20">
                  <c:v>22.44271931454012</c:v>
                </c:pt>
                <c:pt idx="21">
                  <c:v>22.791103646862421</c:v>
                </c:pt>
                <c:pt idx="22">
                  <c:v>23.139145043907131</c:v>
                </c:pt>
                <c:pt idx="23">
                  <c:v>23.486857670639392</c:v>
                </c:pt>
                <c:pt idx="24">
                  <c:v>23.83425756221277</c:v>
                </c:pt>
                <c:pt idx="25">
                  <c:v>24.18136205519389</c:v>
                </c:pt>
                <c:pt idx="26">
                  <c:v>24.52818924907379</c:v>
                </c:pt>
                <c:pt idx="27">
                  <c:v>24.87475752601074</c:v>
                </c:pt>
                <c:pt idx="28">
                  <c:v>25.221085145444519</c:v>
                </c:pt>
                <c:pt idx="29">
                  <c:v>25.567189920024759</c:v>
                </c:pt>
                <c:pt idx="30">
                  <c:v>25.91308897128755</c:v>
                </c:pt>
                <c:pt idx="31">
                  <c:v>26.258798558068509</c:v>
                </c:pt>
                <c:pt idx="32">
                  <c:v>26.604333967559679</c:v>
                </c:pt>
                <c:pt idx="33">
                  <c:v>26.949709457751421</c:v>
                </c:pt>
                <c:pt idx="34">
                  <c:v>27.294938240176581</c:v>
                </c:pt>
                <c:pt idx="35">
                  <c:v>27.6400324928881</c:v>
                </c:pt>
              </c:numCache>
            </c:numRef>
          </c:val>
          <c:smooth val="0"/>
          <c:extLst xmlns:c16r2="http://schemas.microsoft.com/office/drawing/2015/06/chart">
            <c:ext xmlns:c16="http://schemas.microsoft.com/office/drawing/2014/chart" uri="{C3380CC4-5D6E-409C-BE32-E72D297353CC}">
              <c16:uniqueId val="{0000000A-04D1-A74E-A52A-241EFDE043E4}"/>
            </c:ext>
          </c:extLst>
        </c:ser>
        <c:ser>
          <c:idx val="11"/>
          <c:order val="11"/>
          <c:tx>
            <c:strRef>
              <c:f>Sheet1!$M$1</c:f>
              <c:strCache>
                <c:ptCount val="1"/>
                <c:pt idx="0">
                  <c:v>Predicted upper5</c:v>
                </c:pt>
              </c:strCache>
            </c:strRef>
          </c:tx>
          <c:spPr>
            <a:ln w="25400">
              <a:solidFill>
                <a:srgbClr val="0070C0"/>
              </a:solidFill>
              <a:prstDash val="sysDot"/>
            </a:ln>
          </c:spPr>
          <c:marker>
            <c:symbol val="none"/>
          </c:marker>
          <c:cat>
            <c:numRef>
              <c:f>Sheet1!$A$2:$A$37</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Sheet1!$M$2:$M$37</c:f>
              <c:numCache>
                <c:formatCode>General</c:formatCode>
                <c:ptCount val="36"/>
                <c:pt idx="10">
                  <c:v>19.178212683120819</c:v>
                </c:pt>
                <c:pt idx="11">
                  <c:v>19.5256125746943</c:v>
                </c:pt>
                <c:pt idx="12">
                  <c:v>19.873325201426571</c:v>
                </c:pt>
                <c:pt idx="13">
                  <c:v>20.221366598471281</c:v>
                </c:pt>
                <c:pt idx="14">
                  <c:v>20.56975093079356</c:v>
                </c:pt>
                <c:pt idx="15">
                  <c:v>20.918489932562672</c:v>
                </c:pt>
                <c:pt idx="16">
                  <c:v>21.267592400444951</c:v>
                </c:pt>
                <c:pt idx="17">
                  <c:v>21.61706378814532</c:v>
                </c:pt>
                <c:pt idx="18">
                  <c:v>21.96690594387346</c:v>
                </c:pt>
                <c:pt idx="19">
                  <c:v>22.317117019419801</c:v>
                </c:pt>
                <c:pt idx="20">
                  <c:v>22.667691561079302</c:v>
                </c:pt>
                <c:pt idx="21">
                  <c:v>23.0186207721854</c:v>
                </c:pt>
                <c:pt idx="22">
                  <c:v>23.36989291856931</c:v>
                </c:pt>
                <c:pt idx="23">
                  <c:v>23.721493835265662</c:v>
                </c:pt>
                <c:pt idx="24">
                  <c:v>24.073407487120679</c:v>
                </c:pt>
                <c:pt idx="25">
                  <c:v>24.42561653756816</c:v>
                </c:pt>
                <c:pt idx="26">
                  <c:v>24.77810288711688</c:v>
                </c:pt>
                <c:pt idx="27">
                  <c:v>25.130848153608571</c:v>
                </c:pt>
                <c:pt idx="28">
                  <c:v>25.483834077603159</c:v>
                </c:pt>
                <c:pt idx="29">
                  <c:v>25.837042846451531</c:v>
                </c:pt>
                <c:pt idx="30">
                  <c:v>26.19045733861736</c:v>
                </c:pt>
                <c:pt idx="31">
                  <c:v>26.544061295265021</c:v>
                </c:pt>
                <c:pt idx="32">
                  <c:v>26.89783942920225</c:v>
                </c:pt>
                <c:pt idx="33">
                  <c:v>27.25177748243911</c:v>
                </c:pt>
                <c:pt idx="34">
                  <c:v>27.605862243442569</c:v>
                </c:pt>
                <c:pt idx="35">
                  <c:v>27.960081534159439</c:v>
                </c:pt>
              </c:numCache>
            </c:numRef>
          </c:val>
          <c:smooth val="0"/>
          <c:extLst xmlns:c16r2="http://schemas.microsoft.com/office/drawing/2015/06/chart">
            <c:ext xmlns:c16="http://schemas.microsoft.com/office/drawing/2014/chart" uri="{C3380CC4-5D6E-409C-BE32-E72D297353CC}">
              <c16:uniqueId val="{0000000B-04D1-A74E-A52A-241EFDE043E4}"/>
            </c:ext>
          </c:extLst>
        </c:ser>
        <c:dLbls>
          <c:showLegendKey val="0"/>
          <c:showVal val="0"/>
          <c:showCatName val="0"/>
          <c:showSerName val="0"/>
          <c:showPercent val="0"/>
          <c:showBubbleSize val="0"/>
        </c:dLbls>
        <c:marker val="1"/>
        <c:smooth val="0"/>
        <c:axId val="35731968"/>
        <c:axId val="130587392"/>
      </c:lineChart>
      <c:catAx>
        <c:axId val="35731968"/>
        <c:scaling>
          <c:orientation val="minMax"/>
        </c:scaling>
        <c:delete val="0"/>
        <c:axPos val="b"/>
        <c:numFmt formatCode="General" sourceLinked="1"/>
        <c:majorTickMark val="out"/>
        <c:minorTickMark val="none"/>
        <c:tickLblPos val="nextTo"/>
        <c:txPr>
          <a:bodyPr/>
          <a:lstStyle/>
          <a:p>
            <a:pPr>
              <a:defRPr sz="1000"/>
            </a:pPr>
            <a:endParaRPr lang="en-US"/>
          </a:p>
        </c:txPr>
        <c:crossAx val="130587392"/>
        <c:crosses val="autoZero"/>
        <c:auto val="1"/>
        <c:lblAlgn val="ctr"/>
        <c:lblOffset val="100"/>
        <c:tickLblSkip val="10"/>
        <c:tickMarkSkip val="5"/>
        <c:noMultiLvlLbl val="0"/>
      </c:catAx>
      <c:valAx>
        <c:axId val="130587392"/>
        <c:scaling>
          <c:orientation val="minMax"/>
        </c:scaling>
        <c:delete val="0"/>
        <c:axPos val="l"/>
        <c:majorGridlines/>
        <c:title>
          <c:tx>
            <c:rich>
              <a:bodyPr rot="-5400000" vert="horz"/>
              <a:lstStyle/>
              <a:p>
                <a:pPr>
                  <a:defRPr/>
                </a:pPr>
                <a:r>
                  <a:rPr lang="en-US" sz="1000" b="0" dirty="0"/>
                  <a:t>Age-standardized</a:t>
                </a:r>
                <a:r>
                  <a:rPr lang="en-US" sz="1000" b="0" baseline="0" dirty="0"/>
                  <a:t> </a:t>
                </a:r>
                <a:r>
                  <a:rPr lang="en-US" sz="1000" b="0" baseline="0" dirty="0" smtClean="0"/>
                  <a:t>prevalence</a:t>
                </a:r>
                <a:endParaRPr lang="en-GB" sz="1000" b="0" dirty="0"/>
              </a:p>
            </c:rich>
          </c:tx>
          <c:layout/>
          <c:overlay val="0"/>
        </c:title>
        <c:numFmt formatCode="0%" sourceLinked="0"/>
        <c:majorTickMark val="out"/>
        <c:minorTickMark val="none"/>
        <c:tickLblPos val="nextTo"/>
        <c:txPr>
          <a:bodyPr/>
          <a:lstStyle/>
          <a:p>
            <a:pPr>
              <a:defRPr sz="1000"/>
            </a:pPr>
            <a:endParaRPr lang="en-US"/>
          </a:p>
        </c:txPr>
        <c:crossAx val="35731968"/>
        <c:crosses val="autoZero"/>
        <c:crossBetween val="between"/>
        <c:dispUnits>
          <c:builtInUnit val="hundreds"/>
        </c:dispUnits>
      </c:valAx>
    </c:plotArea>
    <c:legend>
      <c:legendPos val="r"/>
      <c:legendEntry>
        <c:idx val="1"/>
        <c:delete val="1"/>
      </c:legendEntry>
      <c:legendEntry>
        <c:idx val="2"/>
        <c:delete val="1"/>
      </c:legendEntry>
      <c:legendEntry>
        <c:idx val="3"/>
        <c:delete val="1"/>
      </c:legendEntry>
      <c:legendEntry>
        <c:idx val="5"/>
        <c:delete val="1"/>
      </c:legendEntry>
      <c:legendEntry>
        <c:idx val="6"/>
        <c:delete val="1"/>
      </c:legendEntry>
      <c:legendEntry>
        <c:idx val="7"/>
        <c:delete val="1"/>
      </c:legendEntry>
      <c:legendEntry>
        <c:idx val="9"/>
        <c:delete val="1"/>
      </c:legendEntry>
      <c:legendEntry>
        <c:idx val="10"/>
        <c:delete val="1"/>
      </c:legendEntry>
      <c:legendEntry>
        <c:idx val="11"/>
        <c:delete val="1"/>
      </c:legendEntry>
      <c:layout>
        <c:manualLayout>
          <c:xMode val="edge"/>
          <c:yMode val="edge"/>
          <c:x val="0.71513795416632797"/>
          <c:y val="0.61247588120310203"/>
          <c:w val="0.23145835848097099"/>
          <c:h val="0.217213884860332"/>
        </c:manualLayout>
      </c:layout>
      <c:overlay val="1"/>
      <c:spPr>
        <a:solidFill>
          <a:schemeClr val="bg1"/>
        </a:solidFill>
        <a:ln>
          <a:solidFill>
            <a:schemeClr val="tx1"/>
          </a:solidFill>
        </a:ln>
      </c:spPr>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05698424237"/>
          <c:y val="0.113890224852635"/>
          <c:w val="0.880529475455336"/>
          <c:h val="0.67732037028940295"/>
        </c:manualLayout>
      </c:layout>
      <c:barChart>
        <c:barDir val="col"/>
        <c:grouping val="stacked"/>
        <c:varyColors val="0"/>
        <c:ser>
          <c:idx val="0"/>
          <c:order val="0"/>
          <c:tx>
            <c:strRef>
              <c:f>'Marketing F&amp;B'!$D$68</c:f>
              <c:strCache>
                <c:ptCount val="1"/>
                <c:pt idx="0">
                  <c:v>Mandatory </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 F&amp;B'!$E$67:$Q$67</c:f>
              <c:strCache>
                <c:ptCount val="13"/>
                <c:pt idx="0">
                  <c:v>TV </c:v>
                </c:pt>
                <c:pt idx="1">
                  <c:v>Radio </c:v>
                </c:pt>
                <c:pt idx="2">
                  <c:v>Advertising (in streets and stores) </c:v>
                </c:pt>
                <c:pt idx="3">
                  <c:v>Internet </c:v>
                </c:pt>
                <c:pt idx="4">
                  <c:v>Social media </c:v>
                </c:pt>
                <c:pt idx="5">
                  <c:v>Apps </c:v>
                </c:pt>
                <c:pt idx="6">
                  <c:v>Sponsorship </c:v>
                </c:pt>
                <c:pt idx="7">
                  <c:v>Promotions </c:v>
                </c:pt>
                <c:pt idx="8">
                  <c:v>Give-aways </c:v>
                </c:pt>
                <c:pt idx="9">
                  <c:v>Using celebrities </c:v>
                </c:pt>
                <c:pt idx="10">
                  <c:v>Use of licensed and brand equity characters </c:v>
                </c:pt>
                <c:pt idx="11">
                  <c:v>Advergames</c:v>
                </c:pt>
                <c:pt idx="12">
                  <c:v>Other</c:v>
                </c:pt>
              </c:strCache>
            </c:strRef>
          </c:cat>
          <c:val>
            <c:numRef>
              <c:f>'Marketing F&amp;B'!$E$68:$Q$68</c:f>
              <c:numCache>
                <c:formatCode>0%</c:formatCode>
                <c:ptCount val="13"/>
                <c:pt idx="0">
                  <c:v>0.17777777777777801</c:v>
                </c:pt>
                <c:pt idx="1">
                  <c:v>0.155555555555556</c:v>
                </c:pt>
                <c:pt idx="2">
                  <c:v>4.4444444444444398E-2</c:v>
                </c:pt>
                <c:pt idx="3">
                  <c:v>6.6666666666666693E-2</c:v>
                </c:pt>
                <c:pt idx="4">
                  <c:v>4.4444444444444398E-2</c:v>
                </c:pt>
                <c:pt idx="5">
                  <c:v>2.2222222222222199E-2</c:v>
                </c:pt>
                <c:pt idx="6">
                  <c:v>2.2222222222222199E-2</c:v>
                </c:pt>
                <c:pt idx="7">
                  <c:v>4.4444444444444398E-2</c:v>
                </c:pt>
                <c:pt idx="8">
                  <c:v>4.4444444444444398E-2</c:v>
                </c:pt>
                <c:pt idx="9">
                  <c:v>6.6666666666666693E-2</c:v>
                </c:pt>
                <c:pt idx="10">
                  <c:v>4.4444444444444398E-2</c:v>
                </c:pt>
                <c:pt idx="11">
                  <c:v>2.2222222222222199E-2</c:v>
                </c:pt>
                <c:pt idx="12">
                  <c:v>6.6666666666666693E-2</c:v>
                </c:pt>
              </c:numCache>
            </c:numRef>
          </c:val>
        </c:ser>
        <c:ser>
          <c:idx val="1"/>
          <c:order val="1"/>
          <c:tx>
            <c:strRef>
              <c:f>'Marketing F&amp;B'!$D$69</c:f>
              <c:strCache>
                <c:ptCount val="1"/>
                <c:pt idx="0">
                  <c:v>Voluntary</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'Marketing F&amp;B'!$E$67:$Q$67</c:f>
              <c:strCache>
                <c:ptCount val="13"/>
                <c:pt idx="0">
                  <c:v>TV </c:v>
                </c:pt>
                <c:pt idx="1">
                  <c:v>Radio </c:v>
                </c:pt>
                <c:pt idx="2">
                  <c:v>Advertising (in streets and stores) </c:v>
                </c:pt>
                <c:pt idx="3">
                  <c:v>Internet </c:v>
                </c:pt>
                <c:pt idx="4">
                  <c:v>Social media </c:v>
                </c:pt>
                <c:pt idx="5">
                  <c:v>Apps </c:v>
                </c:pt>
                <c:pt idx="6">
                  <c:v>Sponsorship </c:v>
                </c:pt>
                <c:pt idx="7">
                  <c:v>Promotions </c:v>
                </c:pt>
                <c:pt idx="8">
                  <c:v>Give-aways </c:v>
                </c:pt>
                <c:pt idx="9">
                  <c:v>Using celebrities </c:v>
                </c:pt>
                <c:pt idx="10">
                  <c:v>Use of licensed and brand equity characters </c:v>
                </c:pt>
                <c:pt idx="11">
                  <c:v>Advergames</c:v>
                </c:pt>
                <c:pt idx="12">
                  <c:v>Other</c:v>
                </c:pt>
              </c:strCache>
            </c:strRef>
          </c:cat>
          <c:val>
            <c:numRef>
              <c:f>'Marketing F&amp;B'!$E$69:$Q$69</c:f>
              <c:numCache>
                <c:formatCode>0%</c:formatCode>
                <c:ptCount val="13"/>
                <c:pt idx="0">
                  <c:v>0.266666666666667</c:v>
                </c:pt>
                <c:pt idx="1">
                  <c:v>0.24444444444444399</c:v>
                </c:pt>
                <c:pt idx="2">
                  <c:v>0.22222222222222199</c:v>
                </c:pt>
                <c:pt idx="3">
                  <c:v>0.22222222222222199</c:v>
                </c:pt>
                <c:pt idx="4">
                  <c:v>0.155555555555556</c:v>
                </c:pt>
                <c:pt idx="5">
                  <c:v>0.11111111111111099</c:v>
                </c:pt>
                <c:pt idx="6">
                  <c:v>0.133333333333333</c:v>
                </c:pt>
                <c:pt idx="7">
                  <c:v>0.133333333333333</c:v>
                </c:pt>
                <c:pt idx="8">
                  <c:v>0.11111111111111099</c:v>
                </c:pt>
                <c:pt idx="9">
                  <c:v>8.8888888888888906E-2</c:v>
                </c:pt>
                <c:pt idx="10">
                  <c:v>8.8888888888888906E-2</c:v>
                </c:pt>
                <c:pt idx="11">
                  <c:v>6.6666666666666693E-2</c:v>
                </c:pt>
                <c:pt idx="12">
                  <c:v>4.4444444444444398E-2</c:v>
                </c:pt>
              </c:numCache>
            </c:numRef>
          </c:val>
        </c:ser>
        <c:dLbls>
          <c:dLblPos val="ctr"/>
          <c:showLegendKey val="0"/>
          <c:showVal val="1"/>
          <c:showCatName val="0"/>
          <c:showSerName val="0"/>
          <c:showPercent val="0"/>
          <c:showBubbleSize val="0"/>
        </c:dLbls>
        <c:gapWidth val="80"/>
        <c:overlap val="100"/>
        <c:axId val="98976256"/>
        <c:axId val="74585728"/>
      </c:barChart>
      <c:catAx>
        <c:axId val="98976256"/>
        <c:scaling>
          <c:orientation val="minMax"/>
        </c:scaling>
        <c:delete val="0"/>
        <c:axPos val="b"/>
        <c:numFmt formatCode="General" sourceLinked="1"/>
        <c:majorTickMark val="none"/>
        <c:minorTickMark val="none"/>
        <c:tickLblPos val="nextTo"/>
        <c:spPr>
          <a:noFill/>
          <a:ln w="9525" cap="flat" cmpd="sng" algn="ctr">
            <a:solidFill>
              <a:schemeClr val="accent4">
                <a:lumMod val="7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85728"/>
        <c:crosses val="autoZero"/>
        <c:auto val="1"/>
        <c:lblAlgn val="ctr"/>
        <c:lblOffset val="100"/>
        <c:noMultiLvlLbl val="0"/>
      </c:catAx>
      <c:valAx>
        <c:axId val="7458572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t>% of countries</a:t>
                </a:r>
              </a:p>
              <a:p>
                <a:pPr>
                  <a:defRPr sz="1200" b="0" i="0" u="none" strike="noStrike" kern="1200" baseline="0">
                    <a:solidFill>
                      <a:schemeClr val="tx1">
                        <a:lumMod val="65000"/>
                        <a:lumOff val="35000"/>
                      </a:schemeClr>
                    </a:solidFill>
                    <a:latin typeface="+mn-lt"/>
                    <a:ea typeface="+mn-ea"/>
                    <a:cs typeface="+mn-cs"/>
                  </a:defRPr>
                </a:pPr>
                <a:r>
                  <a:rPr lang="en-US" sz="1200"/>
                  <a:t>(n=45)</a:t>
                </a:r>
              </a:p>
            </c:rich>
          </c:tx>
          <c:layout>
            <c:manualLayout>
              <c:xMode val="edge"/>
              <c:yMode val="edge"/>
              <c:x val="1.2164199294326401E-2"/>
              <c:y val="0.37748989415192402"/>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976256"/>
        <c:crosses val="autoZero"/>
        <c:crossBetween val="between"/>
      </c:valAx>
      <c:spPr>
        <a:noFill/>
        <a:ln w="12700">
          <a:noFill/>
        </a:ln>
        <a:effectLst/>
      </c:spPr>
    </c:plotArea>
    <c:legend>
      <c:legendPos val="b"/>
      <c:layout>
        <c:manualLayout>
          <c:xMode val="edge"/>
          <c:yMode val="edge"/>
          <c:x val="0.28733566148001699"/>
          <c:y val="0.93263284668921698"/>
          <c:w val="0.38939128735441297"/>
          <c:h val="5.098988659101309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4A0BE-F07A-5B43-A607-61A7A910D9BD}" type="doc">
      <dgm:prSet loTypeId="urn:microsoft.com/office/officeart/2005/8/layout/pList2" loCatId="" qsTypeId="urn:microsoft.com/office/officeart/2005/8/quickstyle/simple1" qsCatId="simple" csTypeId="urn:microsoft.com/office/officeart/2005/8/colors/accent1_2" csCatId="accent1" phldr="1"/>
      <dgm:spPr/>
    </dgm:pt>
    <dgm:pt modelId="{5BD4D3CE-475B-A64D-A075-07F4B414F9CC}">
      <dgm:prSet phldrT="[Text]" custT="1"/>
      <dgm:spPr>
        <a:solidFill>
          <a:schemeClr val="bg1">
            <a:lumMod val="85000"/>
          </a:schemeClr>
        </a:solidFill>
        <a:ln>
          <a:solidFill>
            <a:schemeClr val="bg1">
              <a:lumMod val="85000"/>
            </a:schemeClr>
          </a:solidFill>
        </a:ln>
      </dgm:spPr>
      <dgm:t>
        <a:bodyPr/>
        <a:lstStyle/>
        <a:p>
          <a:r>
            <a:rPr lang="en-GB" sz="4000" b="1" dirty="0">
              <a:solidFill>
                <a:srgbClr val="C00000"/>
              </a:solidFill>
            </a:rPr>
            <a:t>?</a:t>
          </a:r>
        </a:p>
      </dgm:t>
    </dgm:pt>
    <dgm:pt modelId="{E3BBB91C-767E-2D4C-B7B8-7C0DA219189A}" type="parTrans" cxnId="{ECF47B94-263E-2B43-9DD4-DCE032747238}">
      <dgm:prSet/>
      <dgm:spPr/>
      <dgm:t>
        <a:bodyPr/>
        <a:lstStyle/>
        <a:p>
          <a:endParaRPr lang="en-GB" sz="2800" b="1"/>
        </a:p>
      </dgm:t>
    </dgm:pt>
    <dgm:pt modelId="{5FB0DF3B-2F6A-914D-BF9B-5C1C19687495}" type="sibTrans" cxnId="{ECF47B94-263E-2B43-9DD4-DCE032747238}">
      <dgm:prSet/>
      <dgm:spPr/>
      <dgm:t>
        <a:bodyPr/>
        <a:lstStyle/>
        <a:p>
          <a:endParaRPr lang="en-GB" sz="2800" b="1"/>
        </a:p>
      </dgm:t>
    </dgm:pt>
    <dgm:pt modelId="{D2A8DF94-112A-3C46-8B66-549DDF849D11}">
      <dgm:prSet phldrT="[Text]" custT="1"/>
      <dgm:spPr>
        <a:solidFill>
          <a:schemeClr val="bg1">
            <a:lumMod val="85000"/>
          </a:schemeClr>
        </a:solidFill>
        <a:ln>
          <a:solidFill>
            <a:schemeClr val="bg1">
              <a:lumMod val="85000"/>
            </a:schemeClr>
          </a:solidFill>
        </a:ln>
      </dgm:spPr>
      <dgm:t>
        <a:bodyPr/>
        <a:lstStyle/>
        <a:p>
          <a:r>
            <a:rPr lang="en-GB" sz="4000" b="1" dirty="0">
              <a:solidFill>
                <a:srgbClr val="C00000"/>
              </a:solidFill>
            </a:rPr>
            <a:t>?</a:t>
          </a:r>
        </a:p>
      </dgm:t>
    </dgm:pt>
    <dgm:pt modelId="{F4D30E8D-1839-5749-8305-B3AEF777A5C0}" type="parTrans" cxnId="{7DF63856-DB39-6C43-9D81-28B85BFE3763}">
      <dgm:prSet/>
      <dgm:spPr/>
      <dgm:t>
        <a:bodyPr/>
        <a:lstStyle/>
        <a:p>
          <a:endParaRPr lang="en-GB" sz="2800" b="1"/>
        </a:p>
      </dgm:t>
    </dgm:pt>
    <dgm:pt modelId="{62F6324B-85E9-AF4F-97FF-FC247BD30260}" type="sibTrans" cxnId="{7DF63856-DB39-6C43-9D81-28B85BFE3763}">
      <dgm:prSet/>
      <dgm:spPr/>
      <dgm:t>
        <a:bodyPr/>
        <a:lstStyle/>
        <a:p>
          <a:endParaRPr lang="en-GB" sz="2800" b="1"/>
        </a:p>
      </dgm:t>
    </dgm:pt>
    <dgm:pt modelId="{BD5EFDA3-F91C-334A-998F-D534B0869CBB}">
      <dgm:prSet phldrT="[Text]" custT="1"/>
      <dgm:spPr>
        <a:solidFill>
          <a:schemeClr val="bg1">
            <a:lumMod val="85000"/>
          </a:schemeClr>
        </a:solidFill>
        <a:ln>
          <a:solidFill>
            <a:schemeClr val="bg1">
              <a:lumMod val="85000"/>
            </a:schemeClr>
          </a:solidFill>
        </a:ln>
      </dgm:spPr>
      <dgm:t>
        <a:bodyPr/>
        <a:lstStyle/>
        <a:p>
          <a:r>
            <a:rPr lang="en-GB" sz="4000" b="1" dirty="0">
              <a:solidFill>
                <a:srgbClr val="C00000"/>
              </a:solidFill>
            </a:rPr>
            <a:t>?</a:t>
          </a:r>
        </a:p>
      </dgm:t>
    </dgm:pt>
    <dgm:pt modelId="{4469D7CA-2435-7241-B5E3-C246D7E1A824}" type="parTrans" cxnId="{4F6EA199-3AAB-2B4D-A909-A9FA9B980FBF}">
      <dgm:prSet/>
      <dgm:spPr/>
      <dgm:t>
        <a:bodyPr/>
        <a:lstStyle/>
        <a:p>
          <a:endParaRPr lang="en-GB" sz="2800" b="1"/>
        </a:p>
      </dgm:t>
    </dgm:pt>
    <dgm:pt modelId="{EC803B4F-8227-3D48-A50B-99FAC6B52CAA}" type="sibTrans" cxnId="{4F6EA199-3AAB-2B4D-A909-A9FA9B980FBF}">
      <dgm:prSet/>
      <dgm:spPr/>
      <dgm:t>
        <a:bodyPr/>
        <a:lstStyle/>
        <a:p>
          <a:endParaRPr lang="en-GB" sz="2800" b="1"/>
        </a:p>
      </dgm:t>
    </dgm:pt>
    <dgm:pt modelId="{7E576E0F-181A-F043-91F2-CB435AA1D3C3}">
      <dgm:prSet phldrT="[Text]" custT="1"/>
      <dgm:spPr>
        <a:solidFill>
          <a:schemeClr val="bg1">
            <a:lumMod val="85000"/>
          </a:schemeClr>
        </a:solidFill>
        <a:ln>
          <a:solidFill>
            <a:schemeClr val="bg1">
              <a:lumMod val="85000"/>
            </a:schemeClr>
          </a:solidFill>
        </a:ln>
      </dgm:spPr>
      <dgm:t>
        <a:bodyPr/>
        <a:lstStyle/>
        <a:p>
          <a:r>
            <a:rPr lang="en-GB" sz="4000" b="1" dirty="0">
              <a:solidFill>
                <a:srgbClr val="C00000"/>
              </a:solidFill>
            </a:rPr>
            <a:t>?</a:t>
          </a:r>
        </a:p>
      </dgm:t>
    </dgm:pt>
    <dgm:pt modelId="{A59F3A5E-7714-D046-84BE-20268D58F4AF}" type="parTrans" cxnId="{3D6EC128-03C4-E54C-BBD9-BA41F4843E4F}">
      <dgm:prSet/>
      <dgm:spPr/>
      <dgm:t>
        <a:bodyPr/>
        <a:lstStyle/>
        <a:p>
          <a:endParaRPr lang="en-GB" sz="2800" b="1"/>
        </a:p>
      </dgm:t>
    </dgm:pt>
    <dgm:pt modelId="{7C3EECB3-761F-004F-B397-0903B2D5F493}" type="sibTrans" cxnId="{3D6EC128-03C4-E54C-BBD9-BA41F4843E4F}">
      <dgm:prSet/>
      <dgm:spPr/>
      <dgm:t>
        <a:bodyPr/>
        <a:lstStyle/>
        <a:p>
          <a:endParaRPr lang="en-GB" sz="2800" b="1"/>
        </a:p>
      </dgm:t>
    </dgm:pt>
    <dgm:pt modelId="{B86E91EB-F015-6349-8A13-3DD30A49E9F7}">
      <dgm:prSet phldrT="[Text]" custT="1"/>
      <dgm:spPr>
        <a:solidFill>
          <a:schemeClr val="bg1">
            <a:lumMod val="85000"/>
          </a:schemeClr>
        </a:solidFill>
        <a:ln>
          <a:solidFill>
            <a:schemeClr val="bg1">
              <a:lumMod val="85000"/>
            </a:schemeClr>
          </a:solidFill>
        </a:ln>
      </dgm:spPr>
      <dgm:t>
        <a:bodyPr/>
        <a:lstStyle/>
        <a:p>
          <a:r>
            <a:rPr lang="en-GB" sz="4000" b="1" dirty="0">
              <a:solidFill>
                <a:srgbClr val="C00000"/>
              </a:solidFill>
            </a:rPr>
            <a:t>?</a:t>
          </a:r>
        </a:p>
      </dgm:t>
    </dgm:pt>
    <dgm:pt modelId="{04CD97BF-046E-5444-BBE7-4965DD66C134}" type="parTrans" cxnId="{740EDBCB-F213-C443-A2AA-3BA4E9E6435F}">
      <dgm:prSet/>
      <dgm:spPr/>
      <dgm:t>
        <a:bodyPr/>
        <a:lstStyle/>
        <a:p>
          <a:endParaRPr lang="en-GB" sz="2800" b="1"/>
        </a:p>
      </dgm:t>
    </dgm:pt>
    <dgm:pt modelId="{CC1BDE30-3D60-9E46-A9E7-9892F789AD80}" type="sibTrans" cxnId="{740EDBCB-F213-C443-A2AA-3BA4E9E6435F}">
      <dgm:prSet/>
      <dgm:spPr/>
      <dgm:t>
        <a:bodyPr/>
        <a:lstStyle/>
        <a:p>
          <a:endParaRPr lang="en-GB" sz="2800" b="1"/>
        </a:p>
      </dgm:t>
    </dgm:pt>
    <dgm:pt modelId="{243710F2-312F-0245-89B1-3DDE1DB60E70}">
      <dgm:prSet phldrT="[Text]" custT="1"/>
      <dgm:spPr>
        <a:solidFill>
          <a:schemeClr val="bg1">
            <a:lumMod val="85000"/>
          </a:schemeClr>
        </a:solidFill>
        <a:ln>
          <a:solidFill>
            <a:schemeClr val="bg1">
              <a:lumMod val="85000"/>
            </a:schemeClr>
          </a:solidFill>
        </a:ln>
      </dgm:spPr>
      <dgm:t>
        <a:bodyPr/>
        <a:lstStyle/>
        <a:p>
          <a:r>
            <a:rPr lang="en-GB" sz="4000" b="1" dirty="0">
              <a:solidFill>
                <a:srgbClr val="C00000"/>
              </a:solidFill>
            </a:rPr>
            <a:t>?</a:t>
          </a:r>
        </a:p>
      </dgm:t>
    </dgm:pt>
    <dgm:pt modelId="{6166F9EB-8A57-664D-A4FD-8CB2F2058BA9}" type="parTrans" cxnId="{A1941707-BE34-7A4D-857E-5F6922BA3A4F}">
      <dgm:prSet/>
      <dgm:spPr/>
      <dgm:t>
        <a:bodyPr/>
        <a:lstStyle/>
        <a:p>
          <a:endParaRPr lang="en-GB" sz="2800" b="1"/>
        </a:p>
      </dgm:t>
    </dgm:pt>
    <dgm:pt modelId="{4CBF0C9B-9C3B-2D43-9C97-D52A696BB45A}" type="sibTrans" cxnId="{A1941707-BE34-7A4D-857E-5F6922BA3A4F}">
      <dgm:prSet/>
      <dgm:spPr/>
      <dgm:t>
        <a:bodyPr/>
        <a:lstStyle/>
        <a:p>
          <a:endParaRPr lang="en-GB" sz="2800" b="1"/>
        </a:p>
      </dgm:t>
    </dgm:pt>
    <dgm:pt modelId="{FAC482F8-240B-BD48-8780-7A63CBC68FB8}">
      <dgm:prSet phldrT="[Text]" custT="1"/>
      <dgm:spPr>
        <a:solidFill>
          <a:schemeClr val="bg1">
            <a:lumMod val="85000"/>
          </a:schemeClr>
        </a:solidFill>
        <a:ln>
          <a:solidFill>
            <a:schemeClr val="bg1">
              <a:lumMod val="85000"/>
            </a:schemeClr>
          </a:solidFill>
        </a:ln>
      </dgm:spPr>
      <dgm:t>
        <a:bodyPr/>
        <a:lstStyle/>
        <a:p>
          <a:r>
            <a:rPr lang="en-GB" sz="4000" b="1" dirty="0">
              <a:solidFill>
                <a:srgbClr val="C00000"/>
              </a:solidFill>
            </a:rPr>
            <a:t>?</a:t>
          </a:r>
        </a:p>
      </dgm:t>
    </dgm:pt>
    <dgm:pt modelId="{D3FB24C6-AE76-294B-A31B-BE14D99C0CF7}" type="parTrans" cxnId="{6A2E0013-9ACE-9F4C-8497-D58F43240394}">
      <dgm:prSet/>
      <dgm:spPr/>
      <dgm:t>
        <a:bodyPr/>
        <a:lstStyle/>
        <a:p>
          <a:endParaRPr lang="en-GB" sz="2800" b="1"/>
        </a:p>
      </dgm:t>
    </dgm:pt>
    <dgm:pt modelId="{EE6AE025-D3E4-7C4B-9572-58182066A55F}" type="sibTrans" cxnId="{6A2E0013-9ACE-9F4C-8497-D58F43240394}">
      <dgm:prSet/>
      <dgm:spPr/>
      <dgm:t>
        <a:bodyPr/>
        <a:lstStyle/>
        <a:p>
          <a:endParaRPr lang="en-GB" sz="2800" b="1"/>
        </a:p>
      </dgm:t>
    </dgm:pt>
    <dgm:pt modelId="{979E14C9-8D5F-554C-BBF1-EE8DB0707083}">
      <dgm:prSet phldrT="[Text]" custT="1"/>
      <dgm:spPr>
        <a:solidFill>
          <a:schemeClr val="bg1">
            <a:lumMod val="85000"/>
          </a:schemeClr>
        </a:solidFill>
        <a:ln>
          <a:solidFill>
            <a:schemeClr val="bg1">
              <a:lumMod val="85000"/>
            </a:schemeClr>
          </a:solidFill>
        </a:ln>
      </dgm:spPr>
      <dgm:t>
        <a:bodyPr/>
        <a:lstStyle/>
        <a:p>
          <a:r>
            <a:rPr lang="en-GB" sz="4000" b="1" dirty="0">
              <a:solidFill>
                <a:srgbClr val="C00000"/>
              </a:solidFill>
            </a:rPr>
            <a:t>?</a:t>
          </a:r>
        </a:p>
      </dgm:t>
    </dgm:pt>
    <dgm:pt modelId="{93FD1BAA-CA5D-6049-8E7D-642E80867997}" type="parTrans" cxnId="{05F12A2C-1BCE-2E43-8D0E-7EA3133C9D3E}">
      <dgm:prSet/>
      <dgm:spPr/>
      <dgm:t>
        <a:bodyPr/>
        <a:lstStyle/>
        <a:p>
          <a:endParaRPr lang="en-GB" sz="2800" b="1"/>
        </a:p>
      </dgm:t>
    </dgm:pt>
    <dgm:pt modelId="{48606745-F52D-A247-B8E3-10B1496E777F}" type="sibTrans" cxnId="{05F12A2C-1BCE-2E43-8D0E-7EA3133C9D3E}">
      <dgm:prSet/>
      <dgm:spPr/>
      <dgm:t>
        <a:bodyPr/>
        <a:lstStyle/>
        <a:p>
          <a:endParaRPr lang="en-GB" sz="2800" b="1"/>
        </a:p>
      </dgm:t>
    </dgm:pt>
    <dgm:pt modelId="{3E95BCAC-823F-6F4A-899C-8527E37C7CE8}">
      <dgm:prSet phldrT="[Text]" custT="1"/>
      <dgm:spPr>
        <a:solidFill>
          <a:schemeClr val="bg1">
            <a:lumMod val="85000"/>
          </a:schemeClr>
        </a:solidFill>
        <a:ln>
          <a:solidFill>
            <a:schemeClr val="bg1">
              <a:lumMod val="85000"/>
            </a:schemeClr>
          </a:solidFill>
        </a:ln>
      </dgm:spPr>
      <dgm:t>
        <a:bodyPr/>
        <a:lstStyle/>
        <a:p>
          <a:r>
            <a:rPr lang="en-GB" sz="4000" b="1" dirty="0">
              <a:solidFill>
                <a:srgbClr val="C00000"/>
              </a:solidFill>
            </a:rPr>
            <a:t>?</a:t>
          </a:r>
        </a:p>
      </dgm:t>
    </dgm:pt>
    <dgm:pt modelId="{FAD5E8F6-4508-AF46-AD7A-1D87330DBC23}" type="parTrans" cxnId="{3A364774-683E-5547-9766-1F03A3C5539F}">
      <dgm:prSet/>
      <dgm:spPr/>
      <dgm:t>
        <a:bodyPr/>
        <a:lstStyle/>
        <a:p>
          <a:endParaRPr lang="en-GB" sz="2800" b="1"/>
        </a:p>
      </dgm:t>
    </dgm:pt>
    <dgm:pt modelId="{E1B6A2B9-44E8-E84C-B209-80BD1C6D8A8D}" type="sibTrans" cxnId="{3A364774-683E-5547-9766-1F03A3C5539F}">
      <dgm:prSet/>
      <dgm:spPr/>
      <dgm:t>
        <a:bodyPr/>
        <a:lstStyle/>
        <a:p>
          <a:endParaRPr lang="en-GB" sz="2800" b="1"/>
        </a:p>
      </dgm:t>
    </dgm:pt>
    <dgm:pt modelId="{0CB18527-17BF-8340-8BD7-2BC51129E4BC}" type="pres">
      <dgm:prSet presAssocID="{3C44A0BE-F07A-5B43-A607-61A7A910D9BD}" presName="Name0" presStyleCnt="0">
        <dgm:presLayoutVars>
          <dgm:dir/>
          <dgm:resizeHandles val="exact"/>
        </dgm:presLayoutVars>
      </dgm:prSet>
      <dgm:spPr/>
    </dgm:pt>
    <dgm:pt modelId="{5D901F66-AF3D-2448-AD32-D74DA112130D}" type="pres">
      <dgm:prSet presAssocID="{3C44A0BE-F07A-5B43-A607-61A7A910D9BD}" presName="bkgdShp" presStyleLbl="alignAccFollowNode1" presStyleIdx="0" presStyleCnt="1"/>
      <dgm:spPr>
        <a:noFill/>
        <a:ln>
          <a:noFill/>
        </a:ln>
      </dgm:spPr>
    </dgm:pt>
    <dgm:pt modelId="{EF6438F7-81C1-1240-84B4-E9F135BD3925}" type="pres">
      <dgm:prSet presAssocID="{3C44A0BE-F07A-5B43-A607-61A7A910D9BD}" presName="linComp" presStyleCnt="0"/>
      <dgm:spPr/>
    </dgm:pt>
    <dgm:pt modelId="{7A7E9588-69FD-994A-94C2-6049D08ACB9C}" type="pres">
      <dgm:prSet presAssocID="{5BD4D3CE-475B-A64D-A075-07F4B414F9CC}" presName="compNode" presStyleCnt="0"/>
      <dgm:spPr/>
    </dgm:pt>
    <dgm:pt modelId="{6A46F399-FFD9-BB46-B3A9-9BC875B9289F}" type="pres">
      <dgm:prSet presAssocID="{5BD4D3CE-475B-A64D-A075-07F4B414F9CC}" presName="node" presStyleLbl="node1" presStyleIdx="0" presStyleCnt="9">
        <dgm:presLayoutVars>
          <dgm:bulletEnabled val="1"/>
        </dgm:presLayoutVars>
      </dgm:prSet>
      <dgm:spPr/>
      <dgm:t>
        <a:bodyPr/>
        <a:lstStyle/>
        <a:p>
          <a:endParaRPr lang="en-GB"/>
        </a:p>
      </dgm:t>
    </dgm:pt>
    <dgm:pt modelId="{5FA3B341-6539-3147-8510-5DEBEBC1DF96}" type="pres">
      <dgm:prSet presAssocID="{5BD4D3CE-475B-A64D-A075-07F4B414F9CC}" presName="invisiNode" presStyleLbl="node1" presStyleIdx="0" presStyleCnt="9"/>
      <dgm:spPr/>
    </dgm:pt>
    <dgm:pt modelId="{7F3B5775-8640-BE48-867D-DEB5D75CE4B6}" type="pres">
      <dgm:prSet presAssocID="{5BD4D3CE-475B-A64D-A075-07F4B414F9CC}" presName="imagNode" presStyleLbl="fgImgPlace1" presStyleIdx="0" presStyleCnt="9"/>
      <dgm:spPr>
        <a:blipFill>
          <a:blip xmlns:r="http://schemas.openxmlformats.org/officeDocument/2006/relationships" r:embed="rId1">
            <a:extLst>
              <a:ext uri="{28A0092B-C50C-407E-A947-70E740481C1C}">
                <a14:useLocalDpi xmlns:a14="http://schemas.microsoft.com/office/drawing/2010/main"/>
              </a:ext>
            </a:extLst>
          </a:blip>
          <a:srcRect/>
          <a:stretch>
            <a:fillRect l="-11000" r="-11000"/>
          </a:stretch>
        </a:blipFill>
        <a:ln w="76200">
          <a:solidFill>
            <a:schemeClr val="bg1">
              <a:lumMod val="85000"/>
            </a:schemeClr>
          </a:solidFill>
        </a:ln>
      </dgm:spPr>
    </dgm:pt>
    <dgm:pt modelId="{C2547777-18D9-3546-97C5-1F4AC3C80C27}" type="pres">
      <dgm:prSet presAssocID="{5FB0DF3B-2F6A-914D-BF9B-5C1C19687495}" presName="sibTrans" presStyleLbl="sibTrans2D1" presStyleIdx="0" presStyleCnt="0"/>
      <dgm:spPr/>
      <dgm:t>
        <a:bodyPr/>
        <a:lstStyle/>
        <a:p>
          <a:endParaRPr lang="en-GB"/>
        </a:p>
      </dgm:t>
    </dgm:pt>
    <dgm:pt modelId="{86B1B770-13D4-C447-86DD-5D482088B4EA}" type="pres">
      <dgm:prSet presAssocID="{D2A8DF94-112A-3C46-8B66-549DDF849D11}" presName="compNode" presStyleCnt="0"/>
      <dgm:spPr/>
    </dgm:pt>
    <dgm:pt modelId="{42800673-C6C4-4D4C-8637-99C0D608147B}" type="pres">
      <dgm:prSet presAssocID="{D2A8DF94-112A-3C46-8B66-549DDF849D11}" presName="node" presStyleLbl="node1" presStyleIdx="1" presStyleCnt="9">
        <dgm:presLayoutVars>
          <dgm:bulletEnabled val="1"/>
        </dgm:presLayoutVars>
      </dgm:prSet>
      <dgm:spPr/>
      <dgm:t>
        <a:bodyPr/>
        <a:lstStyle/>
        <a:p>
          <a:endParaRPr lang="en-GB"/>
        </a:p>
      </dgm:t>
    </dgm:pt>
    <dgm:pt modelId="{1BCF7E46-4074-0C4E-9810-7A350E5C4F96}" type="pres">
      <dgm:prSet presAssocID="{D2A8DF94-112A-3C46-8B66-549DDF849D11}" presName="invisiNode" presStyleLbl="node1" presStyleIdx="1" presStyleCnt="9"/>
      <dgm:spPr/>
    </dgm:pt>
    <dgm:pt modelId="{BC96919F-F3CA-0C45-9A98-81B88011D39C}" type="pres">
      <dgm:prSet presAssocID="{D2A8DF94-112A-3C46-8B66-549DDF849D11}" presName="imagNode" presStyleLbl="fgImgPlace1" presStyleIdx="1" presStyleCnt="9"/>
      <dgm:spPr>
        <a:blipFill>
          <a:blip xmlns:r="http://schemas.openxmlformats.org/officeDocument/2006/relationships" r:embed="rId2">
            <a:extLst>
              <a:ext uri="{28A0092B-C50C-407E-A947-70E740481C1C}">
                <a14:useLocalDpi xmlns:a14="http://schemas.microsoft.com/office/drawing/2010/main"/>
              </a:ext>
            </a:extLst>
          </a:blip>
          <a:srcRect/>
          <a:stretch>
            <a:fillRect l="-11000" r="-11000"/>
          </a:stretch>
        </a:blipFill>
        <a:ln w="76200">
          <a:solidFill>
            <a:schemeClr val="bg1">
              <a:lumMod val="85000"/>
            </a:schemeClr>
          </a:solidFill>
        </a:ln>
      </dgm:spPr>
    </dgm:pt>
    <dgm:pt modelId="{A44168CE-FD4E-F045-A340-608B9CAECFD5}" type="pres">
      <dgm:prSet presAssocID="{62F6324B-85E9-AF4F-97FF-FC247BD30260}" presName="sibTrans" presStyleLbl="sibTrans2D1" presStyleIdx="0" presStyleCnt="0"/>
      <dgm:spPr/>
      <dgm:t>
        <a:bodyPr/>
        <a:lstStyle/>
        <a:p>
          <a:endParaRPr lang="en-GB"/>
        </a:p>
      </dgm:t>
    </dgm:pt>
    <dgm:pt modelId="{D6D29F15-7289-CF43-AAD9-EDC59D7320B0}" type="pres">
      <dgm:prSet presAssocID="{BD5EFDA3-F91C-334A-998F-D534B0869CBB}" presName="compNode" presStyleCnt="0"/>
      <dgm:spPr/>
    </dgm:pt>
    <dgm:pt modelId="{860B2738-9A7C-A34B-A10C-4468E74B1556}" type="pres">
      <dgm:prSet presAssocID="{BD5EFDA3-F91C-334A-998F-D534B0869CBB}" presName="node" presStyleLbl="node1" presStyleIdx="2" presStyleCnt="9">
        <dgm:presLayoutVars>
          <dgm:bulletEnabled val="1"/>
        </dgm:presLayoutVars>
      </dgm:prSet>
      <dgm:spPr/>
      <dgm:t>
        <a:bodyPr/>
        <a:lstStyle/>
        <a:p>
          <a:endParaRPr lang="en-GB"/>
        </a:p>
      </dgm:t>
    </dgm:pt>
    <dgm:pt modelId="{3504A03F-172E-E045-8E14-502763EA3F02}" type="pres">
      <dgm:prSet presAssocID="{BD5EFDA3-F91C-334A-998F-D534B0869CBB}" presName="invisiNode" presStyleLbl="node1" presStyleIdx="2" presStyleCnt="9"/>
      <dgm:spPr/>
    </dgm:pt>
    <dgm:pt modelId="{A46572B7-80C1-4F4F-9A38-13FE38E03518}" type="pres">
      <dgm:prSet presAssocID="{BD5EFDA3-F91C-334A-998F-D534B0869CBB}" presName="imagNode" presStyleLbl="fgImgPlace1" presStyleIdx="2" presStyleCnt="9"/>
      <dgm:spPr>
        <a:blipFill>
          <a:blip xmlns:r="http://schemas.openxmlformats.org/officeDocument/2006/relationships" r:embed="rId3">
            <a:extLst>
              <a:ext uri="{28A0092B-C50C-407E-A947-70E740481C1C}">
                <a14:useLocalDpi xmlns:a14="http://schemas.microsoft.com/office/drawing/2010/main"/>
              </a:ext>
            </a:extLst>
          </a:blip>
          <a:srcRect/>
          <a:stretch>
            <a:fillRect l="-11000" r="-11000"/>
          </a:stretch>
        </a:blipFill>
        <a:ln w="76200">
          <a:solidFill>
            <a:schemeClr val="bg1">
              <a:lumMod val="85000"/>
            </a:schemeClr>
          </a:solidFill>
        </a:ln>
      </dgm:spPr>
    </dgm:pt>
    <dgm:pt modelId="{2D3134B7-0EB8-3D4B-B3F2-1F9C57DE09E2}" type="pres">
      <dgm:prSet presAssocID="{EC803B4F-8227-3D48-A50B-99FAC6B52CAA}" presName="sibTrans" presStyleLbl="sibTrans2D1" presStyleIdx="0" presStyleCnt="0"/>
      <dgm:spPr/>
      <dgm:t>
        <a:bodyPr/>
        <a:lstStyle/>
        <a:p>
          <a:endParaRPr lang="en-GB"/>
        </a:p>
      </dgm:t>
    </dgm:pt>
    <dgm:pt modelId="{2F009145-E835-A446-A513-FD87FD60CE5B}" type="pres">
      <dgm:prSet presAssocID="{7E576E0F-181A-F043-91F2-CB435AA1D3C3}" presName="compNode" presStyleCnt="0"/>
      <dgm:spPr/>
    </dgm:pt>
    <dgm:pt modelId="{37E9DAC8-8A22-C848-9178-04DC2F8C2CBD}" type="pres">
      <dgm:prSet presAssocID="{7E576E0F-181A-F043-91F2-CB435AA1D3C3}" presName="node" presStyleLbl="node1" presStyleIdx="3" presStyleCnt="9">
        <dgm:presLayoutVars>
          <dgm:bulletEnabled val="1"/>
        </dgm:presLayoutVars>
      </dgm:prSet>
      <dgm:spPr/>
      <dgm:t>
        <a:bodyPr/>
        <a:lstStyle/>
        <a:p>
          <a:endParaRPr lang="en-GB"/>
        </a:p>
      </dgm:t>
    </dgm:pt>
    <dgm:pt modelId="{1684815F-CC04-324E-8AA4-AB16546CFCF0}" type="pres">
      <dgm:prSet presAssocID="{7E576E0F-181A-F043-91F2-CB435AA1D3C3}" presName="invisiNode" presStyleLbl="node1" presStyleIdx="3" presStyleCnt="9"/>
      <dgm:spPr/>
    </dgm:pt>
    <dgm:pt modelId="{3426A126-D252-204B-9877-5EB14ED68FD6}" type="pres">
      <dgm:prSet presAssocID="{7E576E0F-181A-F043-91F2-CB435AA1D3C3}" presName="imagNode" presStyleLbl="fgImgPlace1" presStyleIdx="3" presStyleCnt="9"/>
      <dgm:spPr>
        <a:blipFill>
          <a:blip xmlns:r="http://schemas.openxmlformats.org/officeDocument/2006/relationships" r:embed="rId4">
            <a:extLst>
              <a:ext uri="{28A0092B-C50C-407E-A947-70E740481C1C}">
                <a14:useLocalDpi xmlns:a14="http://schemas.microsoft.com/office/drawing/2010/main"/>
              </a:ext>
            </a:extLst>
          </a:blip>
          <a:srcRect/>
          <a:stretch>
            <a:fillRect l="-11000" r="-11000"/>
          </a:stretch>
        </a:blipFill>
        <a:ln w="76200">
          <a:solidFill>
            <a:schemeClr val="bg1">
              <a:lumMod val="85000"/>
            </a:schemeClr>
          </a:solidFill>
        </a:ln>
      </dgm:spPr>
    </dgm:pt>
    <dgm:pt modelId="{2593BF11-94E0-A549-9907-B34B1667398B}" type="pres">
      <dgm:prSet presAssocID="{7C3EECB3-761F-004F-B397-0903B2D5F493}" presName="sibTrans" presStyleLbl="sibTrans2D1" presStyleIdx="0" presStyleCnt="0"/>
      <dgm:spPr/>
      <dgm:t>
        <a:bodyPr/>
        <a:lstStyle/>
        <a:p>
          <a:endParaRPr lang="en-GB"/>
        </a:p>
      </dgm:t>
    </dgm:pt>
    <dgm:pt modelId="{29E63DFC-6E69-C94A-A00B-587C0BA5FCA6}" type="pres">
      <dgm:prSet presAssocID="{B86E91EB-F015-6349-8A13-3DD30A49E9F7}" presName="compNode" presStyleCnt="0"/>
      <dgm:spPr/>
    </dgm:pt>
    <dgm:pt modelId="{F7C01900-A2A1-2F41-A8A3-09CA08543A13}" type="pres">
      <dgm:prSet presAssocID="{B86E91EB-F015-6349-8A13-3DD30A49E9F7}" presName="node" presStyleLbl="node1" presStyleIdx="4" presStyleCnt="9">
        <dgm:presLayoutVars>
          <dgm:bulletEnabled val="1"/>
        </dgm:presLayoutVars>
      </dgm:prSet>
      <dgm:spPr/>
      <dgm:t>
        <a:bodyPr/>
        <a:lstStyle/>
        <a:p>
          <a:endParaRPr lang="en-GB"/>
        </a:p>
      </dgm:t>
    </dgm:pt>
    <dgm:pt modelId="{47F8EF6F-F60C-2C44-93FE-0D7E3DAD0F95}" type="pres">
      <dgm:prSet presAssocID="{B86E91EB-F015-6349-8A13-3DD30A49E9F7}" presName="invisiNode" presStyleLbl="node1" presStyleIdx="4" presStyleCnt="9"/>
      <dgm:spPr/>
    </dgm:pt>
    <dgm:pt modelId="{D7739647-59DB-6C47-B83C-249E56837AB2}" type="pres">
      <dgm:prSet presAssocID="{B86E91EB-F015-6349-8A13-3DD30A49E9F7}" presName="imagNode" presStyleLbl="fgImgPlace1" presStyleIdx="4" presStyleCnt="9"/>
      <dgm:spPr>
        <a:blipFill>
          <a:blip xmlns:r="http://schemas.openxmlformats.org/officeDocument/2006/relationships" r:embed="rId5">
            <a:extLst>
              <a:ext uri="{28A0092B-C50C-407E-A947-70E740481C1C}">
                <a14:useLocalDpi xmlns:a14="http://schemas.microsoft.com/office/drawing/2010/main"/>
              </a:ext>
            </a:extLst>
          </a:blip>
          <a:srcRect/>
          <a:stretch>
            <a:fillRect l="-3000" r="-3000"/>
          </a:stretch>
        </a:blipFill>
        <a:ln w="76200">
          <a:solidFill>
            <a:schemeClr val="bg1">
              <a:lumMod val="85000"/>
            </a:schemeClr>
          </a:solidFill>
        </a:ln>
      </dgm:spPr>
    </dgm:pt>
    <dgm:pt modelId="{0D92B2C1-5DE8-0845-90A7-5997A31EF6AE}" type="pres">
      <dgm:prSet presAssocID="{CC1BDE30-3D60-9E46-A9E7-9892F789AD80}" presName="sibTrans" presStyleLbl="sibTrans2D1" presStyleIdx="0" presStyleCnt="0"/>
      <dgm:spPr/>
      <dgm:t>
        <a:bodyPr/>
        <a:lstStyle/>
        <a:p>
          <a:endParaRPr lang="en-GB"/>
        </a:p>
      </dgm:t>
    </dgm:pt>
    <dgm:pt modelId="{9A2564F3-C1B7-1844-8AC9-898ADBBF3D49}" type="pres">
      <dgm:prSet presAssocID="{243710F2-312F-0245-89B1-3DDE1DB60E70}" presName="compNode" presStyleCnt="0"/>
      <dgm:spPr/>
    </dgm:pt>
    <dgm:pt modelId="{13B8CB3D-9941-7C47-B389-390CA7CCCECE}" type="pres">
      <dgm:prSet presAssocID="{243710F2-312F-0245-89B1-3DDE1DB60E70}" presName="node" presStyleLbl="node1" presStyleIdx="5" presStyleCnt="9">
        <dgm:presLayoutVars>
          <dgm:bulletEnabled val="1"/>
        </dgm:presLayoutVars>
      </dgm:prSet>
      <dgm:spPr/>
      <dgm:t>
        <a:bodyPr/>
        <a:lstStyle/>
        <a:p>
          <a:endParaRPr lang="en-GB"/>
        </a:p>
      </dgm:t>
    </dgm:pt>
    <dgm:pt modelId="{B74DFB2F-BC43-3843-B896-EC4E9D3B61F2}" type="pres">
      <dgm:prSet presAssocID="{243710F2-312F-0245-89B1-3DDE1DB60E70}" presName="invisiNode" presStyleLbl="node1" presStyleIdx="5" presStyleCnt="9"/>
      <dgm:spPr/>
    </dgm:pt>
    <dgm:pt modelId="{6A3EAFB9-86E0-EB4A-82D5-89371C047BFF}" type="pres">
      <dgm:prSet presAssocID="{243710F2-312F-0245-89B1-3DDE1DB60E70}" presName="imagNode" presStyleLbl="fgImgPlace1" presStyleIdx="5" presStyleCnt="9"/>
      <dgm:spPr>
        <a:blipFill>
          <a:blip xmlns:r="http://schemas.openxmlformats.org/officeDocument/2006/relationships" r:embed="rId6">
            <a:extLst>
              <a:ext uri="{28A0092B-C50C-407E-A947-70E740481C1C}">
                <a14:useLocalDpi xmlns:a14="http://schemas.microsoft.com/office/drawing/2010/main"/>
              </a:ext>
            </a:extLst>
          </a:blip>
          <a:srcRect/>
          <a:stretch>
            <a:fillRect l="-3000" r="-3000"/>
          </a:stretch>
        </a:blipFill>
        <a:ln w="76200">
          <a:solidFill>
            <a:schemeClr val="bg1">
              <a:lumMod val="85000"/>
            </a:schemeClr>
          </a:solidFill>
        </a:ln>
      </dgm:spPr>
    </dgm:pt>
    <dgm:pt modelId="{482431E6-9599-1743-86F7-FD003C816921}" type="pres">
      <dgm:prSet presAssocID="{4CBF0C9B-9C3B-2D43-9C97-D52A696BB45A}" presName="sibTrans" presStyleLbl="sibTrans2D1" presStyleIdx="0" presStyleCnt="0"/>
      <dgm:spPr/>
      <dgm:t>
        <a:bodyPr/>
        <a:lstStyle/>
        <a:p>
          <a:endParaRPr lang="en-GB"/>
        </a:p>
      </dgm:t>
    </dgm:pt>
    <dgm:pt modelId="{71AC79C5-32DB-8F48-9C89-ACDB8383614C}" type="pres">
      <dgm:prSet presAssocID="{FAC482F8-240B-BD48-8780-7A63CBC68FB8}" presName="compNode" presStyleCnt="0"/>
      <dgm:spPr/>
    </dgm:pt>
    <dgm:pt modelId="{D1DF9118-6E20-864A-AD61-F70F922F61B0}" type="pres">
      <dgm:prSet presAssocID="{FAC482F8-240B-BD48-8780-7A63CBC68FB8}" presName="node" presStyleLbl="node1" presStyleIdx="6" presStyleCnt="9">
        <dgm:presLayoutVars>
          <dgm:bulletEnabled val="1"/>
        </dgm:presLayoutVars>
      </dgm:prSet>
      <dgm:spPr/>
      <dgm:t>
        <a:bodyPr/>
        <a:lstStyle/>
        <a:p>
          <a:endParaRPr lang="en-GB"/>
        </a:p>
      </dgm:t>
    </dgm:pt>
    <dgm:pt modelId="{B830633F-B282-9640-BB69-A361F73B482B}" type="pres">
      <dgm:prSet presAssocID="{FAC482F8-240B-BD48-8780-7A63CBC68FB8}" presName="invisiNode" presStyleLbl="node1" presStyleIdx="6" presStyleCnt="9"/>
      <dgm:spPr/>
    </dgm:pt>
    <dgm:pt modelId="{28A5FB7E-1EC5-0F44-8AC8-6730510B7130}" type="pres">
      <dgm:prSet presAssocID="{FAC482F8-240B-BD48-8780-7A63CBC68FB8}" presName="imagNode" presStyleLbl="fgImgPlace1" presStyleIdx="6" presStyleCnt="9"/>
      <dgm:spPr>
        <a:blipFill>
          <a:blip xmlns:r="http://schemas.openxmlformats.org/officeDocument/2006/relationships" r:embed="rId7">
            <a:extLst>
              <a:ext uri="{28A0092B-C50C-407E-A947-70E740481C1C}">
                <a14:useLocalDpi xmlns:a14="http://schemas.microsoft.com/office/drawing/2010/main"/>
              </a:ext>
            </a:extLst>
          </a:blip>
          <a:srcRect/>
          <a:stretch>
            <a:fillRect l="-3000" r="-3000"/>
          </a:stretch>
        </a:blipFill>
        <a:ln w="76200">
          <a:solidFill>
            <a:schemeClr val="bg1">
              <a:lumMod val="85000"/>
            </a:schemeClr>
          </a:solidFill>
        </a:ln>
      </dgm:spPr>
    </dgm:pt>
    <dgm:pt modelId="{EC8C1B6D-5817-6D4A-89AA-4D2B39B863AA}" type="pres">
      <dgm:prSet presAssocID="{EE6AE025-D3E4-7C4B-9572-58182066A55F}" presName="sibTrans" presStyleLbl="sibTrans2D1" presStyleIdx="0" presStyleCnt="0"/>
      <dgm:spPr/>
      <dgm:t>
        <a:bodyPr/>
        <a:lstStyle/>
        <a:p>
          <a:endParaRPr lang="en-GB"/>
        </a:p>
      </dgm:t>
    </dgm:pt>
    <dgm:pt modelId="{FEA93836-6245-BA47-B233-6AA522635EF9}" type="pres">
      <dgm:prSet presAssocID="{979E14C9-8D5F-554C-BBF1-EE8DB0707083}" presName="compNode" presStyleCnt="0"/>
      <dgm:spPr/>
    </dgm:pt>
    <dgm:pt modelId="{47B274F7-4B04-9A48-BC23-8E1478ABEE84}" type="pres">
      <dgm:prSet presAssocID="{979E14C9-8D5F-554C-BBF1-EE8DB0707083}" presName="node" presStyleLbl="node1" presStyleIdx="7" presStyleCnt="9">
        <dgm:presLayoutVars>
          <dgm:bulletEnabled val="1"/>
        </dgm:presLayoutVars>
      </dgm:prSet>
      <dgm:spPr/>
      <dgm:t>
        <a:bodyPr/>
        <a:lstStyle/>
        <a:p>
          <a:endParaRPr lang="en-GB"/>
        </a:p>
      </dgm:t>
    </dgm:pt>
    <dgm:pt modelId="{4F358C12-AF74-E847-A5A2-74FFCF2D7895}" type="pres">
      <dgm:prSet presAssocID="{979E14C9-8D5F-554C-BBF1-EE8DB0707083}" presName="invisiNode" presStyleLbl="node1" presStyleIdx="7" presStyleCnt="9"/>
      <dgm:spPr/>
    </dgm:pt>
    <dgm:pt modelId="{FF5E0E1C-218A-054D-9116-D5FA13DFE4F3}" type="pres">
      <dgm:prSet presAssocID="{979E14C9-8D5F-554C-BBF1-EE8DB0707083}" presName="imagNode" presStyleLbl="fgImgPlace1" presStyleIdx="7" presStyleCnt="9"/>
      <dgm:spPr>
        <a:blipFill>
          <a:blip xmlns:r="http://schemas.openxmlformats.org/officeDocument/2006/relationships" r:embed="rId8">
            <a:extLst>
              <a:ext uri="{28A0092B-C50C-407E-A947-70E740481C1C}">
                <a14:useLocalDpi xmlns:a14="http://schemas.microsoft.com/office/drawing/2010/main"/>
              </a:ext>
            </a:extLst>
          </a:blip>
          <a:srcRect/>
          <a:stretch>
            <a:fillRect l="-3000" r="-3000"/>
          </a:stretch>
        </a:blipFill>
        <a:ln w="76200">
          <a:solidFill>
            <a:schemeClr val="bg1">
              <a:lumMod val="85000"/>
            </a:schemeClr>
          </a:solidFill>
        </a:ln>
      </dgm:spPr>
    </dgm:pt>
    <dgm:pt modelId="{D345EDF7-860B-2B49-855B-EE3382FD9F2A}" type="pres">
      <dgm:prSet presAssocID="{48606745-F52D-A247-B8E3-10B1496E777F}" presName="sibTrans" presStyleLbl="sibTrans2D1" presStyleIdx="0" presStyleCnt="0"/>
      <dgm:spPr/>
      <dgm:t>
        <a:bodyPr/>
        <a:lstStyle/>
        <a:p>
          <a:endParaRPr lang="en-GB"/>
        </a:p>
      </dgm:t>
    </dgm:pt>
    <dgm:pt modelId="{8F610E9D-2CCF-D64F-A9B8-FA4691872F66}" type="pres">
      <dgm:prSet presAssocID="{3E95BCAC-823F-6F4A-899C-8527E37C7CE8}" presName="compNode" presStyleCnt="0"/>
      <dgm:spPr/>
    </dgm:pt>
    <dgm:pt modelId="{1D5692C9-22C2-C649-BED5-93ED2C9A7EF0}" type="pres">
      <dgm:prSet presAssocID="{3E95BCAC-823F-6F4A-899C-8527E37C7CE8}" presName="node" presStyleLbl="node1" presStyleIdx="8" presStyleCnt="9">
        <dgm:presLayoutVars>
          <dgm:bulletEnabled val="1"/>
        </dgm:presLayoutVars>
      </dgm:prSet>
      <dgm:spPr/>
      <dgm:t>
        <a:bodyPr/>
        <a:lstStyle/>
        <a:p>
          <a:endParaRPr lang="en-GB"/>
        </a:p>
      </dgm:t>
    </dgm:pt>
    <dgm:pt modelId="{DA2F8938-BACE-AF49-BF6D-248E7890CEB8}" type="pres">
      <dgm:prSet presAssocID="{3E95BCAC-823F-6F4A-899C-8527E37C7CE8}" presName="invisiNode" presStyleLbl="node1" presStyleIdx="8" presStyleCnt="9"/>
      <dgm:spPr/>
    </dgm:pt>
    <dgm:pt modelId="{9F870D66-9655-D342-9D41-EA4E64626425}" type="pres">
      <dgm:prSet presAssocID="{3E95BCAC-823F-6F4A-899C-8527E37C7CE8}" presName="imagNode" presStyleLbl="fgImgPlace1" presStyleIdx="8" presStyleCnt="9"/>
      <dgm:spPr>
        <a:blipFill>
          <a:blip xmlns:r="http://schemas.openxmlformats.org/officeDocument/2006/relationships" r:embed="rId9">
            <a:extLst>
              <a:ext uri="{28A0092B-C50C-407E-A947-70E740481C1C}">
                <a14:useLocalDpi xmlns:a14="http://schemas.microsoft.com/office/drawing/2010/main"/>
              </a:ext>
            </a:extLst>
          </a:blip>
          <a:srcRect/>
          <a:stretch>
            <a:fillRect l="-3000" r="-3000"/>
          </a:stretch>
        </a:blipFill>
        <a:ln w="76200">
          <a:solidFill>
            <a:schemeClr val="bg1">
              <a:lumMod val="85000"/>
            </a:schemeClr>
          </a:solidFill>
        </a:ln>
      </dgm:spPr>
    </dgm:pt>
  </dgm:ptLst>
  <dgm:cxnLst>
    <dgm:cxn modelId="{168E0DC8-F382-492C-97F5-B37358CAF01D}" type="presOf" srcId="{BD5EFDA3-F91C-334A-998F-D534B0869CBB}" destId="{860B2738-9A7C-A34B-A10C-4468E74B1556}" srcOrd="0" destOrd="0" presId="urn:microsoft.com/office/officeart/2005/8/layout/pList2"/>
    <dgm:cxn modelId="{3A364774-683E-5547-9766-1F03A3C5539F}" srcId="{3C44A0BE-F07A-5B43-A607-61A7A910D9BD}" destId="{3E95BCAC-823F-6F4A-899C-8527E37C7CE8}" srcOrd="8" destOrd="0" parTransId="{FAD5E8F6-4508-AF46-AD7A-1D87330DBC23}" sibTransId="{E1B6A2B9-44E8-E84C-B209-80BD1C6D8A8D}"/>
    <dgm:cxn modelId="{05F12A2C-1BCE-2E43-8D0E-7EA3133C9D3E}" srcId="{3C44A0BE-F07A-5B43-A607-61A7A910D9BD}" destId="{979E14C9-8D5F-554C-BBF1-EE8DB0707083}" srcOrd="7" destOrd="0" parTransId="{93FD1BAA-CA5D-6049-8E7D-642E80867997}" sibTransId="{48606745-F52D-A247-B8E3-10B1496E777F}"/>
    <dgm:cxn modelId="{6A2E0013-9ACE-9F4C-8497-D58F43240394}" srcId="{3C44A0BE-F07A-5B43-A607-61A7A910D9BD}" destId="{FAC482F8-240B-BD48-8780-7A63CBC68FB8}" srcOrd="6" destOrd="0" parTransId="{D3FB24C6-AE76-294B-A31B-BE14D99C0CF7}" sibTransId="{EE6AE025-D3E4-7C4B-9572-58182066A55F}"/>
    <dgm:cxn modelId="{FF9D76B3-F9AB-4004-8912-4A726EAB94C4}" type="presOf" srcId="{EE6AE025-D3E4-7C4B-9572-58182066A55F}" destId="{EC8C1B6D-5817-6D4A-89AA-4D2B39B863AA}" srcOrd="0" destOrd="0" presId="urn:microsoft.com/office/officeart/2005/8/layout/pList2"/>
    <dgm:cxn modelId="{0F25D382-C9C2-4A6E-8BA3-F5FA934A11B6}" type="presOf" srcId="{7E576E0F-181A-F043-91F2-CB435AA1D3C3}" destId="{37E9DAC8-8A22-C848-9178-04DC2F8C2CBD}" srcOrd="0" destOrd="0" presId="urn:microsoft.com/office/officeart/2005/8/layout/pList2"/>
    <dgm:cxn modelId="{ADD2A3D9-2F47-4912-A97F-9E9BB7ADAC36}" type="presOf" srcId="{62F6324B-85E9-AF4F-97FF-FC247BD30260}" destId="{A44168CE-FD4E-F045-A340-608B9CAECFD5}" srcOrd="0" destOrd="0" presId="urn:microsoft.com/office/officeart/2005/8/layout/pList2"/>
    <dgm:cxn modelId="{A6F07F32-AE52-4618-9ABF-5F6465B13797}" type="presOf" srcId="{5FB0DF3B-2F6A-914D-BF9B-5C1C19687495}" destId="{C2547777-18D9-3546-97C5-1F4AC3C80C27}" srcOrd="0" destOrd="0" presId="urn:microsoft.com/office/officeart/2005/8/layout/pList2"/>
    <dgm:cxn modelId="{A1941707-BE34-7A4D-857E-5F6922BA3A4F}" srcId="{3C44A0BE-F07A-5B43-A607-61A7A910D9BD}" destId="{243710F2-312F-0245-89B1-3DDE1DB60E70}" srcOrd="5" destOrd="0" parTransId="{6166F9EB-8A57-664D-A4FD-8CB2F2058BA9}" sibTransId="{4CBF0C9B-9C3B-2D43-9C97-D52A696BB45A}"/>
    <dgm:cxn modelId="{ECF47B94-263E-2B43-9DD4-DCE032747238}" srcId="{3C44A0BE-F07A-5B43-A607-61A7A910D9BD}" destId="{5BD4D3CE-475B-A64D-A075-07F4B414F9CC}" srcOrd="0" destOrd="0" parTransId="{E3BBB91C-767E-2D4C-B7B8-7C0DA219189A}" sibTransId="{5FB0DF3B-2F6A-914D-BF9B-5C1C19687495}"/>
    <dgm:cxn modelId="{740EDBCB-F213-C443-A2AA-3BA4E9E6435F}" srcId="{3C44A0BE-F07A-5B43-A607-61A7A910D9BD}" destId="{B86E91EB-F015-6349-8A13-3DD30A49E9F7}" srcOrd="4" destOrd="0" parTransId="{04CD97BF-046E-5444-BBE7-4965DD66C134}" sibTransId="{CC1BDE30-3D60-9E46-A9E7-9892F789AD80}"/>
    <dgm:cxn modelId="{A1140ED2-2BBB-4587-B435-8E86FD25E2D1}" type="presOf" srcId="{3C44A0BE-F07A-5B43-A607-61A7A910D9BD}" destId="{0CB18527-17BF-8340-8BD7-2BC51129E4BC}" srcOrd="0" destOrd="0" presId="urn:microsoft.com/office/officeart/2005/8/layout/pList2"/>
    <dgm:cxn modelId="{30118296-6ACB-40CC-8DD2-01AB1BD15956}" type="presOf" srcId="{979E14C9-8D5F-554C-BBF1-EE8DB0707083}" destId="{47B274F7-4B04-9A48-BC23-8E1478ABEE84}" srcOrd="0" destOrd="0" presId="urn:microsoft.com/office/officeart/2005/8/layout/pList2"/>
    <dgm:cxn modelId="{777C199F-F69F-4977-BB38-1930CE797E2B}" type="presOf" srcId="{48606745-F52D-A247-B8E3-10B1496E777F}" destId="{D345EDF7-860B-2B49-855B-EE3382FD9F2A}" srcOrd="0" destOrd="0" presId="urn:microsoft.com/office/officeart/2005/8/layout/pList2"/>
    <dgm:cxn modelId="{32B7D240-32D4-4F9E-9F91-BF2DDCCE0FF2}" type="presOf" srcId="{7C3EECB3-761F-004F-B397-0903B2D5F493}" destId="{2593BF11-94E0-A549-9907-B34B1667398B}" srcOrd="0" destOrd="0" presId="urn:microsoft.com/office/officeart/2005/8/layout/pList2"/>
    <dgm:cxn modelId="{9B784025-451F-4E79-B085-9A7A5CA95D0D}" type="presOf" srcId="{3E95BCAC-823F-6F4A-899C-8527E37C7CE8}" destId="{1D5692C9-22C2-C649-BED5-93ED2C9A7EF0}" srcOrd="0" destOrd="0" presId="urn:microsoft.com/office/officeart/2005/8/layout/pList2"/>
    <dgm:cxn modelId="{05181900-E8E5-4808-9774-8D36F19C6BBB}" type="presOf" srcId="{CC1BDE30-3D60-9E46-A9E7-9892F789AD80}" destId="{0D92B2C1-5DE8-0845-90A7-5997A31EF6AE}" srcOrd="0" destOrd="0" presId="urn:microsoft.com/office/officeart/2005/8/layout/pList2"/>
    <dgm:cxn modelId="{2649EC56-5D6F-4EAB-8EB8-68A2AF4F8A70}" type="presOf" srcId="{D2A8DF94-112A-3C46-8B66-549DDF849D11}" destId="{42800673-C6C4-4D4C-8637-99C0D608147B}" srcOrd="0" destOrd="0" presId="urn:microsoft.com/office/officeart/2005/8/layout/pList2"/>
    <dgm:cxn modelId="{4F6EA199-3AAB-2B4D-A909-A9FA9B980FBF}" srcId="{3C44A0BE-F07A-5B43-A607-61A7A910D9BD}" destId="{BD5EFDA3-F91C-334A-998F-D534B0869CBB}" srcOrd="2" destOrd="0" parTransId="{4469D7CA-2435-7241-B5E3-C246D7E1A824}" sibTransId="{EC803B4F-8227-3D48-A50B-99FAC6B52CAA}"/>
    <dgm:cxn modelId="{2A77DE92-1F82-4897-947C-D2F90F2F1A2F}" type="presOf" srcId="{EC803B4F-8227-3D48-A50B-99FAC6B52CAA}" destId="{2D3134B7-0EB8-3D4B-B3F2-1F9C57DE09E2}" srcOrd="0" destOrd="0" presId="urn:microsoft.com/office/officeart/2005/8/layout/pList2"/>
    <dgm:cxn modelId="{6336C7A8-B794-437E-B91B-4DD7AFCE97D2}" type="presOf" srcId="{FAC482F8-240B-BD48-8780-7A63CBC68FB8}" destId="{D1DF9118-6E20-864A-AD61-F70F922F61B0}" srcOrd="0" destOrd="0" presId="urn:microsoft.com/office/officeart/2005/8/layout/pList2"/>
    <dgm:cxn modelId="{3D6EC128-03C4-E54C-BBD9-BA41F4843E4F}" srcId="{3C44A0BE-F07A-5B43-A607-61A7A910D9BD}" destId="{7E576E0F-181A-F043-91F2-CB435AA1D3C3}" srcOrd="3" destOrd="0" parTransId="{A59F3A5E-7714-D046-84BE-20268D58F4AF}" sibTransId="{7C3EECB3-761F-004F-B397-0903B2D5F493}"/>
    <dgm:cxn modelId="{7DF63856-DB39-6C43-9D81-28B85BFE3763}" srcId="{3C44A0BE-F07A-5B43-A607-61A7A910D9BD}" destId="{D2A8DF94-112A-3C46-8B66-549DDF849D11}" srcOrd="1" destOrd="0" parTransId="{F4D30E8D-1839-5749-8305-B3AEF777A5C0}" sibTransId="{62F6324B-85E9-AF4F-97FF-FC247BD30260}"/>
    <dgm:cxn modelId="{2BE4ECB5-6261-40BA-A71E-8ED2E5218E52}" type="presOf" srcId="{B86E91EB-F015-6349-8A13-3DD30A49E9F7}" destId="{F7C01900-A2A1-2F41-A8A3-09CA08543A13}" srcOrd="0" destOrd="0" presId="urn:microsoft.com/office/officeart/2005/8/layout/pList2"/>
    <dgm:cxn modelId="{9FB88B35-97E9-489A-B18B-C315C94AC35E}" type="presOf" srcId="{4CBF0C9B-9C3B-2D43-9C97-D52A696BB45A}" destId="{482431E6-9599-1743-86F7-FD003C816921}" srcOrd="0" destOrd="0" presId="urn:microsoft.com/office/officeart/2005/8/layout/pList2"/>
    <dgm:cxn modelId="{94DAE016-43CB-44F8-BB14-12CF56520319}" type="presOf" srcId="{5BD4D3CE-475B-A64D-A075-07F4B414F9CC}" destId="{6A46F399-FFD9-BB46-B3A9-9BC875B9289F}" srcOrd="0" destOrd="0" presId="urn:microsoft.com/office/officeart/2005/8/layout/pList2"/>
    <dgm:cxn modelId="{A279EEE3-274A-46A9-9D39-F61BC4F81E07}" type="presOf" srcId="{243710F2-312F-0245-89B1-3DDE1DB60E70}" destId="{13B8CB3D-9941-7C47-B389-390CA7CCCECE}" srcOrd="0" destOrd="0" presId="urn:microsoft.com/office/officeart/2005/8/layout/pList2"/>
    <dgm:cxn modelId="{323A4B8E-BB5D-4531-9506-061056B6B613}" type="presParOf" srcId="{0CB18527-17BF-8340-8BD7-2BC51129E4BC}" destId="{5D901F66-AF3D-2448-AD32-D74DA112130D}" srcOrd="0" destOrd="0" presId="urn:microsoft.com/office/officeart/2005/8/layout/pList2"/>
    <dgm:cxn modelId="{0DFE6A3A-751E-4F72-9842-3E7B61AB5B7C}" type="presParOf" srcId="{0CB18527-17BF-8340-8BD7-2BC51129E4BC}" destId="{EF6438F7-81C1-1240-84B4-E9F135BD3925}" srcOrd="1" destOrd="0" presId="urn:microsoft.com/office/officeart/2005/8/layout/pList2"/>
    <dgm:cxn modelId="{17904B08-D637-4B39-B476-B359E57399FD}" type="presParOf" srcId="{EF6438F7-81C1-1240-84B4-E9F135BD3925}" destId="{7A7E9588-69FD-994A-94C2-6049D08ACB9C}" srcOrd="0" destOrd="0" presId="urn:microsoft.com/office/officeart/2005/8/layout/pList2"/>
    <dgm:cxn modelId="{A277439E-8212-4426-B472-E112E4CE1007}" type="presParOf" srcId="{7A7E9588-69FD-994A-94C2-6049D08ACB9C}" destId="{6A46F399-FFD9-BB46-B3A9-9BC875B9289F}" srcOrd="0" destOrd="0" presId="urn:microsoft.com/office/officeart/2005/8/layout/pList2"/>
    <dgm:cxn modelId="{5B7FDE4F-3B75-4D10-9F3F-E67F6034D4FA}" type="presParOf" srcId="{7A7E9588-69FD-994A-94C2-6049D08ACB9C}" destId="{5FA3B341-6539-3147-8510-5DEBEBC1DF96}" srcOrd="1" destOrd="0" presId="urn:microsoft.com/office/officeart/2005/8/layout/pList2"/>
    <dgm:cxn modelId="{DE4834D8-E54A-4C66-A599-5CD5DB4559F8}" type="presParOf" srcId="{7A7E9588-69FD-994A-94C2-6049D08ACB9C}" destId="{7F3B5775-8640-BE48-867D-DEB5D75CE4B6}" srcOrd="2" destOrd="0" presId="urn:microsoft.com/office/officeart/2005/8/layout/pList2"/>
    <dgm:cxn modelId="{011CA0C8-7403-460C-B75A-D9E80F9CC1D2}" type="presParOf" srcId="{EF6438F7-81C1-1240-84B4-E9F135BD3925}" destId="{C2547777-18D9-3546-97C5-1F4AC3C80C27}" srcOrd="1" destOrd="0" presId="urn:microsoft.com/office/officeart/2005/8/layout/pList2"/>
    <dgm:cxn modelId="{B1352405-756F-4489-AC07-F4F29B79E309}" type="presParOf" srcId="{EF6438F7-81C1-1240-84B4-E9F135BD3925}" destId="{86B1B770-13D4-C447-86DD-5D482088B4EA}" srcOrd="2" destOrd="0" presId="urn:microsoft.com/office/officeart/2005/8/layout/pList2"/>
    <dgm:cxn modelId="{D5924A6B-EC5D-4F53-8D0E-34D672D06154}" type="presParOf" srcId="{86B1B770-13D4-C447-86DD-5D482088B4EA}" destId="{42800673-C6C4-4D4C-8637-99C0D608147B}" srcOrd="0" destOrd="0" presId="urn:microsoft.com/office/officeart/2005/8/layout/pList2"/>
    <dgm:cxn modelId="{3B6687BA-E2FC-4B91-B5AB-7186B2C9269A}" type="presParOf" srcId="{86B1B770-13D4-C447-86DD-5D482088B4EA}" destId="{1BCF7E46-4074-0C4E-9810-7A350E5C4F96}" srcOrd="1" destOrd="0" presId="urn:microsoft.com/office/officeart/2005/8/layout/pList2"/>
    <dgm:cxn modelId="{8B5B7A88-D9CC-477D-A788-29248A48212C}" type="presParOf" srcId="{86B1B770-13D4-C447-86DD-5D482088B4EA}" destId="{BC96919F-F3CA-0C45-9A98-81B88011D39C}" srcOrd="2" destOrd="0" presId="urn:microsoft.com/office/officeart/2005/8/layout/pList2"/>
    <dgm:cxn modelId="{8FF8824D-67D3-4509-BEEC-316EF6384E34}" type="presParOf" srcId="{EF6438F7-81C1-1240-84B4-E9F135BD3925}" destId="{A44168CE-FD4E-F045-A340-608B9CAECFD5}" srcOrd="3" destOrd="0" presId="urn:microsoft.com/office/officeart/2005/8/layout/pList2"/>
    <dgm:cxn modelId="{6178903A-03BD-4FC7-BDC1-57B5909F2AF1}" type="presParOf" srcId="{EF6438F7-81C1-1240-84B4-E9F135BD3925}" destId="{D6D29F15-7289-CF43-AAD9-EDC59D7320B0}" srcOrd="4" destOrd="0" presId="urn:microsoft.com/office/officeart/2005/8/layout/pList2"/>
    <dgm:cxn modelId="{F9BDEA38-84F5-45C1-AEB9-4A5BD610AB8A}" type="presParOf" srcId="{D6D29F15-7289-CF43-AAD9-EDC59D7320B0}" destId="{860B2738-9A7C-A34B-A10C-4468E74B1556}" srcOrd="0" destOrd="0" presId="urn:microsoft.com/office/officeart/2005/8/layout/pList2"/>
    <dgm:cxn modelId="{AAE742CF-CC87-4EEA-AF53-1AD75C87024C}" type="presParOf" srcId="{D6D29F15-7289-CF43-AAD9-EDC59D7320B0}" destId="{3504A03F-172E-E045-8E14-502763EA3F02}" srcOrd="1" destOrd="0" presId="urn:microsoft.com/office/officeart/2005/8/layout/pList2"/>
    <dgm:cxn modelId="{9C072782-F181-47EE-9900-049753F0F5EC}" type="presParOf" srcId="{D6D29F15-7289-CF43-AAD9-EDC59D7320B0}" destId="{A46572B7-80C1-4F4F-9A38-13FE38E03518}" srcOrd="2" destOrd="0" presId="urn:microsoft.com/office/officeart/2005/8/layout/pList2"/>
    <dgm:cxn modelId="{3F7ABA40-A23A-4439-BB72-AC3BE11A4A63}" type="presParOf" srcId="{EF6438F7-81C1-1240-84B4-E9F135BD3925}" destId="{2D3134B7-0EB8-3D4B-B3F2-1F9C57DE09E2}" srcOrd="5" destOrd="0" presId="urn:microsoft.com/office/officeart/2005/8/layout/pList2"/>
    <dgm:cxn modelId="{9EF7092F-1FD2-4F75-8E6B-185AC91062DA}" type="presParOf" srcId="{EF6438F7-81C1-1240-84B4-E9F135BD3925}" destId="{2F009145-E835-A446-A513-FD87FD60CE5B}" srcOrd="6" destOrd="0" presId="urn:microsoft.com/office/officeart/2005/8/layout/pList2"/>
    <dgm:cxn modelId="{E99A4997-2F9A-4832-BA29-7AE38A70A03E}" type="presParOf" srcId="{2F009145-E835-A446-A513-FD87FD60CE5B}" destId="{37E9DAC8-8A22-C848-9178-04DC2F8C2CBD}" srcOrd="0" destOrd="0" presId="urn:microsoft.com/office/officeart/2005/8/layout/pList2"/>
    <dgm:cxn modelId="{3DECF75A-AAF2-41DE-99AE-7605317FFE33}" type="presParOf" srcId="{2F009145-E835-A446-A513-FD87FD60CE5B}" destId="{1684815F-CC04-324E-8AA4-AB16546CFCF0}" srcOrd="1" destOrd="0" presId="urn:microsoft.com/office/officeart/2005/8/layout/pList2"/>
    <dgm:cxn modelId="{A35BA4FF-BB98-4AB4-82E1-4F50772E0805}" type="presParOf" srcId="{2F009145-E835-A446-A513-FD87FD60CE5B}" destId="{3426A126-D252-204B-9877-5EB14ED68FD6}" srcOrd="2" destOrd="0" presId="urn:microsoft.com/office/officeart/2005/8/layout/pList2"/>
    <dgm:cxn modelId="{38C9867A-6519-4A7A-9991-22B72D86E92B}" type="presParOf" srcId="{EF6438F7-81C1-1240-84B4-E9F135BD3925}" destId="{2593BF11-94E0-A549-9907-B34B1667398B}" srcOrd="7" destOrd="0" presId="urn:microsoft.com/office/officeart/2005/8/layout/pList2"/>
    <dgm:cxn modelId="{9BA94F3E-2BA4-46F4-81FE-F96461B92784}" type="presParOf" srcId="{EF6438F7-81C1-1240-84B4-E9F135BD3925}" destId="{29E63DFC-6E69-C94A-A00B-587C0BA5FCA6}" srcOrd="8" destOrd="0" presId="urn:microsoft.com/office/officeart/2005/8/layout/pList2"/>
    <dgm:cxn modelId="{1EC18554-BAA4-4086-8D6F-DDDA64B6ED4B}" type="presParOf" srcId="{29E63DFC-6E69-C94A-A00B-587C0BA5FCA6}" destId="{F7C01900-A2A1-2F41-A8A3-09CA08543A13}" srcOrd="0" destOrd="0" presId="urn:microsoft.com/office/officeart/2005/8/layout/pList2"/>
    <dgm:cxn modelId="{4BD960C0-68C2-4933-BE3E-479CE314E96D}" type="presParOf" srcId="{29E63DFC-6E69-C94A-A00B-587C0BA5FCA6}" destId="{47F8EF6F-F60C-2C44-93FE-0D7E3DAD0F95}" srcOrd="1" destOrd="0" presId="urn:microsoft.com/office/officeart/2005/8/layout/pList2"/>
    <dgm:cxn modelId="{34BEF48E-E244-4CFA-80C8-61FD3C9C0820}" type="presParOf" srcId="{29E63DFC-6E69-C94A-A00B-587C0BA5FCA6}" destId="{D7739647-59DB-6C47-B83C-249E56837AB2}" srcOrd="2" destOrd="0" presId="urn:microsoft.com/office/officeart/2005/8/layout/pList2"/>
    <dgm:cxn modelId="{8E8112D4-A380-4CA8-A036-2A45E35BEB6F}" type="presParOf" srcId="{EF6438F7-81C1-1240-84B4-E9F135BD3925}" destId="{0D92B2C1-5DE8-0845-90A7-5997A31EF6AE}" srcOrd="9" destOrd="0" presId="urn:microsoft.com/office/officeart/2005/8/layout/pList2"/>
    <dgm:cxn modelId="{AE6E9E36-2D13-42CA-A764-F74B4CA07644}" type="presParOf" srcId="{EF6438F7-81C1-1240-84B4-E9F135BD3925}" destId="{9A2564F3-C1B7-1844-8AC9-898ADBBF3D49}" srcOrd="10" destOrd="0" presId="urn:microsoft.com/office/officeart/2005/8/layout/pList2"/>
    <dgm:cxn modelId="{82C5C72A-7545-4272-AA79-1FE704F6AE8B}" type="presParOf" srcId="{9A2564F3-C1B7-1844-8AC9-898ADBBF3D49}" destId="{13B8CB3D-9941-7C47-B389-390CA7CCCECE}" srcOrd="0" destOrd="0" presId="urn:microsoft.com/office/officeart/2005/8/layout/pList2"/>
    <dgm:cxn modelId="{BEAA7F67-BF45-4FDE-974B-701746A61A86}" type="presParOf" srcId="{9A2564F3-C1B7-1844-8AC9-898ADBBF3D49}" destId="{B74DFB2F-BC43-3843-B896-EC4E9D3B61F2}" srcOrd="1" destOrd="0" presId="urn:microsoft.com/office/officeart/2005/8/layout/pList2"/>
    <dgm:cxn modelId="{19A4F52A-ABAE-496E-BB21-098FD0B26A94}" type="presParOf" srcId="{9A2564F3-C1B7-1844-8AC9-898ADBBF3D49}" destId="{6A3EAFB9-86E0-EB4A-82D5-89371C047BFF}" srcOrd="2" destOrd="0" presId="urn:microsoft.com/office/officeart/2005/8/layout/pList2"/>
    <dgm:cxn modelId="{7E1F0BA8-0C39-4BA4-A7BA-F0891CF3E6FC}" type="presParOf" srcId="{EF6438F7-81C1-1240-84B4-E9F135BD3925}" destId="{482431E6-9599-1743-86F7-FD003C816921}" srcOrd="11" destOrd="0" presId="urn:microsoft.com/office/officeart/2005/8/layout/pList2"/>
    <dgm:cxn modelId="{8039217A-337F-4216-9ED7-4FDEDBF601D9}" type="presParOf" srcId="{EF6438F7-81C1-1240-84B4-E9F135BD3925}" destId="{71AC79C5-32DB-8F48-9C89-ACDB8383614C}" srcOrd="12" destOrd="0" presId="urn:microsoft.com/office/officeart/2005/8/layout/pList2"/>
    <dgm:cxn modelId="{BAF0688D-07AF-448C-A0D3-AD68A38DEA72}" type="presParOf" srcId="{71AC79C5-32DB-8F48-9C89-ACDB8383614C}" destId="{D1DF9118-6E20-864A-AD61-F70F922F61B0}" srcOrd="0" destOrd="0" presId="urn:microsoft.com/office/officeart/2005/8/layout/pList2"/>
    <dgm:cxn modelId="{B0357055-7432-4AFC-95A7-B2845A649991}" type="presParOf" srcId="{71AC79C5-32DB-8F48-9C89-ACDB8383614C}" destId="{B830633F-B282-9640-BB69-A361F73B482B}" srcOrd="1" destOrd="0" presId="urn:microsoft.com/office/officeart/2005/8/layout/pList2"/>
    <dgm:cxn modelId="{3396B755-8F48-4104-BBBC-96A7DDA828FE}" type="presParOf" srcId="{71AC79C5-32DB-8F48-9C89-ACDB8383614C}" destId="{28A5FB7E-1EC5-0F44-8AC8-6730510B7130}" srcOrd="2" destOrd="0" presId="urn:microsoft.com/office/officeart/2005/8/layout/pList2"/>
    <dgm:cxn modelId="{CC25695A-70F8-4BD0-A4AF-36DD7990A1AC}" type="presParOf" srcId="{EF6438F7-81C1-1240-84B4-E9F135BD3925}" destId="{EC8C1B6D-5817-6D4A-89AA-4D2B39B863AA}" srcOrd="13" destOrd="0" presId="urn:microsoft.com/office/officeart/2005/8/layout/pList2"/>
    <dgm:cxn modelId="{0611C453-D1C9-432A-A878-03BF8EC11E14}" type="presParOf" srcId="{EF6438F7-81C1-1240-84B4-E9F135BD3925}" destId="{FEA93836-6245-BA47-B233-6AA522635EF9}" srcOrd="14" destOrd="0" presId="urn:microsoft.com/office/officeart/2005/8/layout/pList2"/>
    <dgm:cxn modelId="{4A5B493C-E623-4342-B78D-28C13E34FC0B}" type="presParOf" srcId="{FEA93836-6245-BA47-B233-6AA522635EF9}" destId="{47B274F7-4B04-9A48-BC23-8E1478ABEE84}" srcOrd="0" destOrd="0" presId="urn:microsoft.com/office/officeart/2005/8/layout/pList2"/>
    <dgm:cxn modelId="{A28AC6F1-632B-4850-8F7E-E79969F88DA6}" type="presParOf" srcId="{FEA93836-6245-BA47-B233-6AA522635EF9}" destId="{4F358C12-AF74-E847-A5A2-74FFCF2D7895}" srcOrd="1" destOrd="0" presId="urn:microsoft.com/office/officeart/2005/8/layout/pList2"/>
    <dgm:cxn modelId="{39484E4D-7661-4285-9C38-F49AB3C16477}" type="presParOf" srcId="{FEA93836-6245-BA47-B233-6AA522635EF9}" destId="{FF5E0E1C-218A-054D-9116-D5FA13DFE4F3}" srcOrd="2" destOrd="0" presId="urn:microsoft.com/office/officeart/2005/8/layout/pList2"/>
    <dgm:cxn modelId="{5F123CC1-31D2-492B-AE26-3BC50809EF2E}" type="presParOf" srcId="{EF6438F7-81C1-1240-84B4-E9F135BD3925}" destId="{D345EDF7-860B-2B49-855B-EE3382FD9F2A}" srcOrd="15" destOrd="0" presId="urn:microsoft.com/office/officeart/2005/8/layout/pList2"/>
    <dgm:cxn modelId="{D54DDD25-54C4-4874-B837-80610C31147F}" type="presParOf" srcId="{EF6438F7-81C1-1240-84B4-E9F135BD3925}" destId="{8F610E9D-2CCF-D64F-A9B8-FA4691872F66}" srcOrd="16" destOrd="0" presId="urn:microsoft.com/office/officeart/2005/8/layout/pList2"/>
    <dgm:cxn modelId="{D54AF0AA-216C-41DC-A1D5-6C291055379B}" type="presParOf" srcId="{8F610E9D-2CCF-D64F-A9B8-FA4691872F66}" destId="{1D5692C9-22C2-C649-BED5-93ED2C9A7EF0}" srcOrd="0" destOrd="0" presId="urn:microsoft.com/office/officeart/2005/8/layout/pList2"/>
    <dgm:cxn modelId="{444E9CDE-ED8B-421C-A73C-B4F9F28A3E48}" type="presParOf" srcId="{8F610E9D-2CCF-D64F-A9B8-FA4691872F66}" destId="{DA2F8938-BACE-AF49-BF6D-248E7890CEB8}" srcOrd="1" destOrd="0" presId="urn:microsoft.com/office/officeart/2005/8/layout/pList2"/>
    <dgm:cxn modelId="{8A46F979-5897-4FF5-9A7D-CD91532F5A7F}" type="presParOf" srcId="{8F610E9D-2CCF-D64F-A9B8-FA4691872F66}" destId="{9F870D66-9655-D342-9D41-EA4E6462642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44A0BE-F07A-5B43-A607-61A7A910D9BD}" type="doc">
      <dgm:prSet loTypeId="urn:microsoft.com/office/officeart/2005/8/layout/pList2" loCatId="" qsTypeId="urn:microsoft.com/office/officeart/2005/8/quickstyle/simple1" qsCatId="simple" csTypeId="urn:microsoft.com/office/officeart/2005/8/colors/accent1_2" csCatId="accent1" phldr="1"/>
      <dgm:spPr/>
    </dgm:pt>
    <dgm:pt modelId="{5BD4D3CE-475B-A64D-A075-07F4B414F9CC}">
      <dgm:prSet phldrT="[Text]"/>
      <dgm:spPr>
        <a:solidFill>
          <a:srgbClr val="00B050"/>
        </a:solidFill>
        <a:ln>
          <a:solidFill>
            <a:srgbClr val="00B050"/>
          </a:solidFill>
        </a:ln>
      </dgm:spPr>
      <dgm:t>
        <a:bodyPr/>
        <a:lstStyle/>
        <a:p>
          <a:r>
            <a:rPr lang="en-GB" dirty="0"/>
            <a:t>1</a:t>
          </a:r>
        </a:p>
      </dgm:t>
    </dgm:pt>
    <dgm:pt modelId="{E3BBB91C-767E-2D4C-B7B8-7C0DA219189A}" type="parTrans" cxnId="{ECF47B94-263E-2B43-9DD4-DCE032747238}">
      <dgm:prSet/>
      <dgm:spPr/>
      <dgm:t>
        <a:bodyPr/>
        <a:lstStyle/>
        <a:p>
          <a:endParaRPr lang="en-GB"/>
        </a:p>
      </dgm:t>
    </dgm:pt>
    <dgm:pt modelId="{5FB0DF3B-2F6A-914D-BF9B-5C1C19687495}" type="sibTrans" cxnId="{ECF47B94-263E-2B43-9DD4-DCE032747238}">
      <dgm:prSet/>
      <dgm:spPr/>
      <dgm:t>
        <a:bodyPr/>
        <a:lstStyle/>
        <a:p>
          <a:endParaRPr lang="en-GB"/>
        </a:p>
      </dgm:t>
    </dgm:pt>
    <dgm:pt modelId="{D2A8DF94-112A-3C46-8B66-549DDF849D11}">
      <dgm:prSet phldrT="[Text]"/>
      <dgm:spPr>
        <a:solidFill>
          <a:srgbClr val="FF0000"/>
        </a:solidFill>
        <a:ln>
          <a:solidFill>
            <a:srgbClr val="FF0000"/>
          </a:solidFill>
        </a:ln>
      </dgm:spPr>
      <dgm:t>
        <a:bodyPr/>
        <a:lstStyle/>
        <a:p>
          <a:r>
            <a:rPr lang="en-GB" dirty="0"/>
            <a:t>2</a:t>
          </a:r>
        </a:p>
      </dgm:t>
    </dgm:pt>
    <dgm:pt modelId="{F4D30E8D-1839-5749-8305-B3AEF777A5C0}" type="parTrans" cxnId="{7DF63856-DB39-6C43-9D81-28B85BFE3763}">
      <dgm:prSet/>
      <dgm:spPr/>
      <dgm:t>
        <a:bodyPr/>
        <a:lstStyle/>
        <a:p>
          <a:endParaRPr lang="en-GB"/>
        </a:p>
      </dgm:t>
    </dgm:pt>
    <dgm:pt modelId="{62F6324B-85E9-AF4F-97FF-FC247BD30260}" type="sibTrans" cxnId="{7DF63856-DB39-6C43-9D81-28B85BFE3763}">
      <dgm:prSet/>
      <dgm:spPr/>
      <dgm:t>
        <a:bodyPr/>
        <a:lstStyle/>
        <a:p>
          <a:endParaRPr lang="en-GB"/>
        </a:p>
      </dgm:t>
    </dgm:pt>
    <dgm:pt modelId="{BD5EFDA3-F91C-334A-998F-D534B0869CBB}">
      <dgm:prSet phldrT="[Text]"/>
      <dgm:spPr>
        <a:solidFill>
          <a:srgbClr val="F6A71B"/>
        </a:solidFill>
        <a:ln>
          <a:solidFill>
            <a:srgbClr val="F6A71B"/>
          </a:solidFill>
        </a:ln>
      </dgm:spPr>
      <dgm:t>
        <a:bodyPr/>
        <a:lstStyle/>
        <a:p>
          <a:r>
            <a:rPr lang="en-GB" dirty="0"/>
            <a:t>3</a:t>
          </a:r>
        </a:p>
      </dgm:t>
    </dgm:pt>
    <dgm:pt modelId="{4469D7CA-2435-7241-B5E3-C246D7E1A824}" type="parTrans" cxnId="{4F6EA199-3AAB-2B4D-A909-A9FA9B980FBF}">
      <dgm:prSet/>
      <dgm:spPr/>
      <dgm:t>
        <a:bodyPr/>
        <a:lstStyle/>
        <a:p>
          <a:endParaRPr lang="en-GB"/>
        </a:p>
      </dgm:t>
    </dgm:pt>
    <dgm:pt modelId="{EC803B4F-8227-3D48-A50B-99FAC6B52CAA}" type="sibTrans" cxnId="{4F6EA199-3AAB-2B4D-A909-A9FA9B980FBF}">
      <dgm:prSet/>
      <dgm:spPr/>
      <dgm:t>
        <a:bodyPr/>
        <a:lstStyle/>
        <a:p>
          <a:endParaRPr lang="en-GB"/>
        </a:p>
      </dgm:t>
    </dgm:pt>
    <dgm:pt modelId="{7E576E0F-181A-F043-91F2-CB435AA1D3C3}">
      <dgm:prSet phldrT="[Text]"/>
      <dgm:spPr>
        <a:solidFill>
          <a:srgbClr val="F6A71B"/>
        </a:solidFill>
        <a:ln>
          <a:solidFill>
            <a:srgbClr val="F6A71B"/>
          </a:solidFill>
        </a:ln>
      </dgm:spPr>
      <dgm:t>
        <a:bodyPr/>
        <a:lstStyle/>
        <a:p>
          <a:r>
            <a:rPr lang="en-GB" dirty="0"/>
            <a:t>4</a:t>
          </a:r>
        </a:p>
      </dgm:t>
    </dgm:pt>
    <dgm:pt modelId="{A59F3A5E-7714-D046-84BE-20268D58F4AF}" type="parTrans" cxnId="{3D6EC128-03C4-E54C-BBD9-BA41F4843E4F}">
      <dgm:prSet/>
      <dgm:spPr/>
      <dgm:t>
        <a:bodyPr/>
        <a:lstStyle/>
        <a:p>
          <a:endParaRPr lang="en-GB"/>
        </a:p>
      </dgm:t>
    </dgm:pt>
    <dgm:pt modelId="{7C3EECB3-761F-004F-B397-0903B2D5F493}" type="sibTrans" cxnId="{3D6EC128-03C4-E54C-BBD9-BA41F4843E4F}">
      <dgm:prSet/>
      <dgm:spPr/>
      <dgm:t>
        <a:bodyPr/>
        <a:lstStyle/>
        <a:p>
          <a:endParaRPr lang="en-GB"/>
        </a:p>
      </dgm:t>
    </dgm:pt>
    <dgm:pt modelId="{B86E91EB-F015-6349-8A13-3DD30A49E9F7}">
      <dgm:prSet phldrT="[Text]"/>
      <dgm:spPr>
        <a:solidFill>
          <a:srgbClr val="FF0000"/>
        </a:solidFill>
        <a:ln>
          <a:solidFill>
            <a:srgbClr val="FF0000"/>
          </a:solidFill>
        </a:ln>
      </dgm:spPr>
      <dgm:t>
        <a:bodyPr/>
        <a:lstStyle/>
        <a:p>
          <a:r>
            <a:rPr lang="en-GB" dirty="0"/>
            <a:t>5</a:t>
          </a:r>
        </a:p>
      </dgm:t>
    </dgm:pt>
    <dgm:pt modelId="{04CD97BF-046E-5444-BBE7-4965DD66C134}" type="parTrans" cxnId="{740EDBCB-F213-C443-A2AA-3BA4E9E6435F}">
      <dgm:prSet/>
      <dgm:spPr/>
      <dgm:t>
        <a:bodyPr/>
        <a:lstStyle/>
        <a:p>
          <a:endParaRPr lang="en-GB"/>
        </a:p>
      </dgm:t>
    </dgm:pt>
    <dgm:pt modelId="{CC1BDE30-3D60-9E46-A9E7-9892F789AD80}" type="sibTrans" cxnId="{740EDBCB-F213-C443-A2AA-3BA4E9E6435F}">
      <dgm:prSet/>
      <dgm:spPr/>
      <dgm:t>
        <a:bodyPr/>
        <a:lstStyle/>
        <a:p>
          <a:endParaRPr lang="en-GB"/>
        </a:p>
      </dgm:t>
    </dgm:pt>
    <dgm:pt modelId="{243710F2-312F-0245-89B1-3DDE1DB60E70}">
      <dgm:prSet phldrT="[Text]"/>
      <dgm:spPr>
        <a:solidFill>
          <a:srgbClr val="00B050"/>
        </a:solidFill>
      </dgm:spPr>
      <dgm:t>
        <a:bodyPr/>
        <a:lstStyle/>
        <a:p>
          <a:r>
            <a:rPr lang="en-GB" dirty="0"/>
            <a:t>6</a:t>
          </a:r>
        </a:p>
      </dgm:t>
    </dgm:pt>
    <dgm:pt modelId="{6166F9EB-8A57-664D-A4FD-8CB2F2058BA9}" type="parTrans" cxnId="{A1941707-BE34-7A4D-857E-5F6922BA3A4F}">
      <dgm:prSet/>
      <dgm:spPr/>
      <dgm:t>
        <a:bodyPr/>
        <a:lstStyle/>
        <a:p>
          <a:endParaRPr lang="en-GB"/>
        </a:p>
      </dgm:t>
    </dgm:pt>
    <dgm:pt modelId="{4CBF0C9B-9C3B-2D43-9C97-D52A696BB45A}" type="sibTrans" cxnId="{A1941707-BE34-7A4D-857E-5F6922BA3A4F}">
      <dgm:prSet/>
      <dgm:spPr/>
      <dgm:t>
        <a:bodyPr/>
        <a:lstStyle/>
        <a:p>
          <a:endParaRPr lang="en-GB"/>
        </a:p>
      </dgm:t>
    </dgm:pt>
    <dgm:pt modelId="{FAC482F8-240B-BD48-8780-7A63CBC68FB8}">
      <dgm:prSet phldrT="[Text]"/>
      <dgm:spPr>
        <a:solidFill>
          <a:srgbClr val="FF0000"/>
        </a:solidFill>
        <a:ln>
          <a:solidFill>
            <a:srgbClr val="FF0000"/>
          </a:solidFill>
        </a:ln>
      </dgm:spPr>
      <dgm:t>
        <a:bodyPr/>
        <a:lstStyle/>
        <a:p>
          <a:r>
            <a:rPr lang="en-GB" dirty="0"/>
            <a:t>7</a:t>
          </a:r>
        </a:p>
      </dgm:t>
    </dgm:pt>
    <dgm:pt modelId="{D3FB24C6-AE76-294B-A31B-BE14D99C0CF7}" type="parTrans" cxnId="{6A2E0013-9ACE-9F4C-8497-D58F43240394}">
      <dgm:prSet/>
      <dgm:spPr/>
      <dgm:t>
        <a:bodyPr/>
        <a:lstStyle/>
        <a:p>
          <a:endParaRPr lang="en-GB"/>
        </a:p>
      </dgm:t>
    </dgm:pt>
    <dgm:pt modelId="{EE6AE025-D3E4-7C4B-9572-58182066A55F}" type="sibTrans" cxnId="{6A2E0013-9ACE-9F4C-8497-D58F43240394}">
      <dgm:prSet/>
      <dgm:spPr/>
      <dgm:t>
        <a:bodyPr/>
        <a:lstStyle/>
        <a:p>
          <a:endParaRPr lang="en-GB"/>
        </a:p>
      </dgm:t>
    </dgm:pt>
    <dgm:pt modelId="{979E14C9-8D5F-554C-BBF1-EE8DB0707083}">
      <dgm:prSet phldrT="[Text]"/>
      <dgm:spPr>
        <a:solidFill>
          <a:srgbClr val="F6A71B"/>
        </a:solidFill>
        <a:ln>
          <a:solidFill>
            <a:srgbClr val="F6A71B"/>
          </a:solidFill>
        </a:ln>
      </dgm:spPr>
      <dgm:t>
        <a:bodyPr/>
        <a:lstStyle/>
        <a:p>
          <a:r>
            <a:rPr lang="en-GB" dirty="0"/>
            <a:t>8</a:t>
          </a:r>
        </a:p>
      </dgm:t>
    </dgm:pt>
    <dgm:pt modelId="{93FD1BAA-CA5D-6049-8E7D-642E80867997}" type="parTrans" cxnId="{05F12A2C-1BCE-2E43-8D0E-7EA3133C9D3E}">
      <dgm:prSet/>
      <dgm:spPr/>
      <dgm:t>
        <a:bodyPr/>
        <a:lstStyle/>
        <a:p>
          <a:endParaRPr lang="en-GB"/>
        </a:p>
      </dgm:t>
    </dgm:pt>
    <dgm:pt modelId="{48606745-F52D-A247-B8E3-10B1496E777F}" type="sibTrans" cxnId="{05F12A2C-1BCE-2E43-8D0E-7EA3133C9D3E}">
      <dgm:prSet/>
      <dgm:spPr/>
      <dgm:t>
        <a:bodyPr/>
        <a:lstStyle/>
        <a:p>
          <a:endParaRPr lang="en-GB"/>
        </a:p>
      </dgm:t>
    </dgm:pt>
    <dgm:pt modelId="{3E95BCAC-823F-6F4A-899C-8527E37C7CE8}">
      <dgm:prSet phldrT="[Text]"/>
      <dgm:spPr>
        <a:solidFill>
          <a:srgbClr val="F6A71B"/>
        </a:solidFill>
        <a:ln>
          <a:solidFill>
            <a:srgbClr val="F6A71B"/>
          </a:solidFill>
        </a:ln>
      </dgm:spPr>
      <dgm:t>
        <a:bodyPr/>
        <a:lstStyle/>
        <a:p>
          <a:r>
            <a:rPr lang="en-GB" dirty="0"/>
            <a:t>9</a:t>
          </a:r>
        </a:p>
      </dgm:t>
    </dgm:pt>
    <dgm:pt modelId="{FAD5E8F6-4508-AF46-AD7A-1D87330DBC23}" type="parTrans" cxnId="{3A364774-683E-5547-9766-1F03A3C5539F}">
      <dgm:prSet/>
      <dgm:spPr/>
      <dgm:t>
        <a:bodyPr/>
        <a:lstStyle/>
        <a:p>
          <a:endParaRPr lang="en-GB"/>
        </a:p>
      </dgm:t>
    </dgm:pt>
    <dgm:pt modelId="{E1B6A2B9-44E8-E84C-B209-80BD1C6D8A8D}" type="sibTrans" cxnId="{3A364774-683E-5547-9766-1F03A3C5539F}">
      <dgm:prSet/>
      <dgm:spPr/>
      <dgm:t>
        <a:bodyPr/>
        <a:lstStyle/>
        <a:p>
          <a:endParaRPr lang="en-GB"/>
        </a:p>
      </dgm:t>
    </dgm:pt>
    <dgm:pt modelId="{0CB18527-17BF-8340-8BD7-2BC51129E4BC}" type="pres">
      <dgm:prSet presAssocID="{3C44A0BE-F07A-5B43-A607-61A7A910D9BD}" presName="Name0" presStyleCnt="0">
        <dgm:presLayoutVars>
          <dgm:dir/>
          <dgm:resizeHandles val="exact"/>
        </dgm:presLayoutVars>
      </dgm:prSet>
      <dgm:spPr/>
    </dgm:pt>
    <dgm:pt modelId="{5D901F66-AF3D-2448-AD32-D74DA112130D}" type="pres">
      <dgm:prSet presAssocID="{3C44A0BE-F07A-5B43-A607-61A7A910D9BD}" presName="bkgdShp" presStyleLbl="alignAccFollowNode1" presStyleIdx="0" presStyleCnt="1"/>
      <dgm:spPr>
        <a:noFill/>
        <a:ln>
          <a:noFill/>
        </a:ln>
      </dgm:spPr>
    </dgm:pt>
    <dgm:pt modelId="{EF6438F7-81C1-1240-84B4-E9F135BD3925}" type="pres">
      <dgm:prSet presAssocID="{3C44A0BE-F07A-5B43-A607-61A7A910D9BD}" presName="linComp" presStyleCnt="0"/>
      <dgm:spPr/>
    </dgm:pt>
    <dgm:pt modelId="{7A7E9588-69FD-994A-94C2-6049D08ACB9C}" type="pres">
      <dgm:prSet presAssocID="{5BD4D3CE-475B-A64D-A075-07F4B414F9CC}" presName="compNode" presStyleCnt="0"/>
      <dgm:spPr/>
    </dgm:pt>
    <dgm:pt modelId="{6A46F399-FFD9-BB46-B3A9-9BC875B9289F}" type="pres">
      <dgm:prSet presAssocID="{5BD4D3CE-475B-A64D-A075-07F4B414F9CC}" presName="node" presStyleLbl="node1" presStyleIdx="0" presStyleCnt="9">
        <dgm:presLayoutVars>
          <dgm:bulletEnabled val="1"/>
        </dgm:presLayoutVars>
      </dgm:prSet>
      <dgm:spPr/>
      <dgm:t>
        <a:bodyPr/>
        <a:lstStyle/>
        <a:p>
          <a:endParaRPr lang="en-GB"/>
        </a:p>
      </dgm:t>
    </dgm:pt>
    <dgm:pt modelId="{5FA3B341-6539-3147-8510-5DEBEBC1DF96}" type="pres">
      <dgm:prSet presAssocID="{5BD4D3CE-475B-A64D-A075-07F4B414F9CC}" presName="invisiNode" presStyleLbl="node1" presStyleIdx="0" presStyleCnt="9"/>
      <dgm:spPr/>
    </dgm:pt>
    <dgm:pt modelId="{7F3B5775-8640-BE48-867D-DEB5D75CE4B6}" type="pres">
      <dgm:prSet presAssocID="{5BD4D3CE-475B-A64D-A075-07F4B414F9CC}" presName="imagNode" presStyleLbl="fgImgPlace1" presStyleIdx="0" presStyleCnt="9"/>
      <dgm:spPr>
        <a:blipFill>
          <a:blip xmlns:r="http://schemas.openxmlformats.org/officeDocument/2006/relationships" r:embed="rId1">
            <a:extLst>
              <a:ext uri="{28A0092B-C50C-407E-A947-70E740481C1C}">
                <a14:useLocalDpi xmlns:a14="http://schemas.microsoft.com/office/drawing/2010/main"/>
              </a:ext>
            </a:extLst>
          </a:blip>
          <a:srcRect/>
          <a:stretch>
            <a:fillRect l="-11000" r="-11000"/>
          </a:stretch>
        </a:blipFill>
        <a:ln w="76200">
          <a:solidFill>
            <a:srgbClr val="00B050"/>
          </a:solidFill>
        </a:ln>
      </dgm:spPr>
    </dgm:pt>
    <dgm:pt modelId="{C2547777-18D9-3546-97C5-1F4AC3C80C27}" type="pres">
      <dgm:prSet presAssocID="{5FB0DF3B-2F6A-914D-BF9B-5C1C19687495}" presName="sibTrans" presStyleLbl="sibTrans2D1" presStyleIdx="0" presStyleCnt="0"/>
      <dgm:spPr/>
      <dgm:t>
        <a:bodyPr/>
        <a:lstStyle/>
        <a:p>
          <a:endParaRPr lang="en-GB"/>
        </a:p>
      </dgm:t>
    </dgm:pt>
    <dgm:pt modelId="{86B1B770-13D4-C447-86DD-5D482088B4EA}" type="pres">
      <dgm:prSet presAssocID="{D2A8DF94-112A-3C46-8B66-549DDF849D11}" presName="compNode" presStyleCnt="0"/>
      <dgm:spPr/>
    </dgm:pt>
    <dgm:pt modelId="{42800673-C6C4-4D4C-8637-99C0D608147B}" type="pres">
      <dgm:prSet presAssocID="{D2A8DF94-112A-3C46-8B66-549DDF849D11}" presName="node" presStyleLbl="node1" presStyleIdx="1" presStyleCnt="9">
        <dgm:presLayoutVars>
          <dgm:bulletEnabled val="1"/>
        </dgm:presLayoutVars>
      </dgm:prSet>
      <dgm:spPr/>
      <dgm:t>
        <a:bodyPr/>
        <a:lstStyle/>
        <a:p>
          <a:endParaRPr lang="en-GB"/>
        </a:p>
      </dgm:t>
    </dgm:pt>
    <dgm:pt modelId="{1BCF7E46-4074-0C4E-9810-7A350E5C4F96}" type="pres">
      <dgm:prSet presAssocID="{D2A8DF94-112A-3C46-8B66-549DDF849D11}" presName="invisiNode" presStyleLbl="node1" presStyleIdx="1" presStyleCnt="9"/>
      <dgm:spPr/>
    </dgm:pt>
    <dgm:pt modelId="{BC96919F-F3CA-0C45-9A98-81B88011D39C}" type="pres">
      <dgm:prSet presAssocID="{D2A8DF94-112A-3C46-8B66-549DDF849D11}" presName="imagNode" presStyleLbl="fgImgPlace1" presStyleIdx="1" presStyleCnt="9"/>
      <dgm:spPr>
        <a:blipFill>
          <a:blip xmlns:r="http://schemas.openxmlformats.org/officeDocument/2006/relationships" r:embed="rId2">
            <a:extLst>
              <a:ext uri="{28A0092B-C50C-407E-A947-70E740481C1C}">
                <a14:useLocalDpi xmlns:a14="http://schemas.microsoft.com/office/drawing/2010/main"/>
              </a:ext>
            </a:extLst>
          </a:blip>
          <a:srcRect/>
          <a:stretch>
            <a:fillRect l="-11000" r="-11000"/>
          </a:stretch>
        </a:blipFill>
        <a:ln w="76200">
          <a:solidFill>
            <a:srgbClr val="FF0000"/>
          </a:solidFill>
        </a:ln>
      </dgm:spPr>
    </dgm:pt>
    <dgm:pt modelId="{A44168CE-FD4E-F045-A340-608B9CAECFD5}" type="pres">
      <dgm:prSet presAssocID="{62F6324B-85E9-AF4F-97FF-FC247BD30260}" presName="sibTrans" presStyleLbl="sibTrans2D1" presStyleIdx="0" presStyleCnt="0"/>
      <dgm:spPr/>
      <dgm:t>
        <a:bodyPr/>
        <a:lstStyle/>
        <a:p>
          <a:endParaRPr lang="en-GB"/>
        </a:p>
      </dgm:t>
    </dgm:pt>
    <dgm:pt modelId="{D6D29F15-7289-CF43-AAD9-EDC59D7320B0}" type="pres">
      <dgm:prSet presAssocID="{BD5EFDA3-F91C-334A-998F-D534B0869CBB}" presName="compNode" presStyleCnt="0"/>
      <dgm:spPr/>
    </dgm:pt>
    <dgm:pt modelId="{860B2738-9A7C-A34B-A10C-4468E74B1556}" type="pres">
      <dgm:prSet presAssocID="{BD5EFDA3-F91C-334A-998F-D534B0869CBB}" presName="node" presStyleLbl="node1" presStyleIdx="2" presStyleCnt="9">
        <dgm:presLayoutVars>
          <dgm:bulletEnabled val="1"/>
        </dgm:presLayoutVars>
      </dgm:prSet>
      <dgm:spPr/>
      <dgm:t>
        <a:bodyPr/>
        <a:lstStyle/>
        <a:p>
          <a:endParaRPr lang="en-GB"/>
        </a:p>
      </dgm:t>
    </dgm:pt>
    <dgm:pt modelId="{3504A03F-172E-E045-8E14-502763EA3F02}" type="pres">
      <dgm:prSet presAssocID="{BD5EFDA3-F91C-334A-998F-D534B0869CBB}" presName="invisiNode" presStyleLbl="node1" presStyleIdx="2" presStyleCnt="9"/>
      <dgm:spPr/>
    </dgm:pt>
    <dgm:pt modelId="{A46572B7-80C1-4F4F-9A38-13FE38E03518}" type="pres">
      <dgm:prSet presAssocID="{BD5EFDA3-F91C-334A-998F-D534B0869CBB}" presName="imagNode" presStyleLbl="fgImgPlace1" presStyleIdx="2" presStyleCnt="9"/>
      <dgm:spPr>
        <a:blipFill>
          <a:blip xmlns:r="http://schemas.openxmlformats.org/officeDocument/2006/relationships" r:embed="rId3">
            <a:extLst>
              <a:ext uri="{28A0092B-C50C-407E-A947-70E740481C1C}">
                <a14:useLocalDpi xmlns:a14="http://schemas.microsoft.com/office/drawing/2010/main"/>
              </a:ext>
            </a:extLst>
          </a:blip>
          <a:srcRect/>
          <a:stretch>
            <a:fillRect l="-11000" r="-11000"/>
          </a:stretch>
        </a:blipFill>
        <a:ln w="76200">
          <a:solidFill>
            <a:srgbClr val="F6A71B"/>
          </a:solidFill>
        </a:ln>
      </dgm:spPr>
    </dgm:pt>
    <dgm:pt modelId="{2D3134B7-0EB8-3D4B-B3F2-1F9C57DE09E2}" type="pres">
      <dgm:prSet presAssocID="{EC803B4F-8227-3D48-A50B-99FAC6B52CAA}" presName="sibTrans" presStyleLbl="sibTrans2D1" presStyleIdx="0" presStyleCnt="0"/>
      <dgm:spPr/>
      <dgm:t>
        <a:bodyPr/>
        <a:lstStyle/>
        <a:p>
          <a:endParaRPr lang="en-GB"/>
        </a:p>
      </dgm:t>
    </dgm:pt>
    <dgm:pt modelId="{2F009145-E835-A446-A513-FD87FD60CE5B}" type="pres">
      <dgm:prSet presAssocID="{7E576E0F-181A-F043-91F2-CB435AA1D3C3}" presName="compNode" presStyleCnt="0"/>
      <dgm:spPr/>
    </dgm:pt>
    <dgm:pt modelId="{37E9DAC8-8A22-C848-9178-04DC2F8C2CBD}" type="pres">
      <dgm:prSet presAssocID="{7E576E0F-181A-F043-91F2-CB435AA1D3C3}" presName="node" presStyleLbl="node1" presStyleIdx="3" presStyleCnt="9">
        <dgm:presLayoutVars>
          <dgm:bulletEnabled val="1"/>
        </dgm:presLayoutVars>
      </dgm:prSet>
      <dgm:spPr/>
      <dgm:t>
        <a:bodyPr/>
        <a:lstStyle/>
        <a:p>
          <a:endParaRPr lang="en-GB"/>
        </a:p>
      </dgm:t>
    </dgm:pt>
    <dgm:pt modelId="{1684815F-CC04-324E-8AA4-AB16546CFCF0}" type="pres">
      <dgm:prSet presAssocID="{7E576E0F-181A-F043-91F2-CB435AA1D3C3}" presName="invisiNode" presStyleLbl="node1" presStyleIdx="3" presStyleCnt="9"/>
      <dgm:spPr/>
    </dgm:pt>
    <dgm:pt modelId="{3426A126-D252-204B-9877-5EB14ED68FD6}" type="pres">
      <dgm:prSet presAssocID="{7E576E0F-181A-F043-91F2-CB435AA1D3C3}" presName="imagNode" presStyleLbl="fgImgPlace1" presStyleIdx="3" presStyleCnt="9"/>
      <dgm:spPr>
        <a:blipFill>
          <a:blip xmlns:r="http://schemas.openxmlformats.org/officeDocument/2006/relationships" r:embed="rId4">
            <a:extLst>
              <a:ext uri="{28A0092B-C50C-407E-A947-70E740481C1C}">
                <a14:useLocalDpi xmlns:a14="http://schemas.microsoft.com/office/drawing/2010/main"/>
              </a:ext>
            </a:extLst>
          </a:blip>
          <a:srcRect/>
          <a:stretch>
            <a:fillRect l="-11000" r="-11000"/>
          </a:stretch>
        </a:blipFill>
        <a:ln w="76200">
          <a:solidFill>
            <a:srgbClr val="F6A71B"/>
          </a:solidFill>
        </a:ln>
      </dgm:spPr>
    </dgm:pt>
    <dgm:pt modelId="{2593BF11-94E0-A549-9907-B34B1667398B}" type="pres">
      <dgm:prSet presAssocID="{7C3EECB3-761F-004F-B397-0903B2D5F493}" presName="sibTrans" presStyleLbl="sibTrans2D1" presStyleIdx="0" presStyleCnt="0"/>
      <dgm:spPr/>
      <dgm:t>
        <a:bodyPr/>
        <a:lstStyle/>
        <a:p>
          <a:endParaRPr lang="en-GB"/>
        </a:p>
      </dgm:t>
    </dgm:pt>
    <dgm:pt modelId="{29E63DFC-6E69-C94A-A00B-587C0BA5FCA6}" type="pres">
      <dgm:prSet presAssocID="{B86E91EB-F015-6349-8A13-3DD30A49E9F7}" presName="compNode" presStyleCnt="0"/>
      <dgm:spPr/>
    </dgm:pt>
    <dgm:pt modelId="{F7C01900-A2A1-2F41-A8A3-09CA08543A13}" type="pres">
      <dgm:prSet presAssocID="{B86E91EB-F015-6349-8A13-3DD30A49E9F7}" presName="node" presStyleLbl="node1" presStyleIdx="4" presStyleCnt="9">
        <dgm:presLayoutVars>
          <dgm:bulletEnabled val="1"/>
        </dgm:presLayoutVars>
      </dgm:prSet>
      <dgm:spPr/>
      <dgm:t>
        <a:bodyPr/>
        <a:lstStyle/>
        <a:p>
          <a:endParaRPr lang="en-GB"/>
        </a:p>
      </dgm:t>
    </dgm:pt>
    <dgm:pt modelId="{47F8EF6F-F60C-2C44-93FE-0D7E3DAD0F95}" type="pres">
      <dgm:prSet presAssocID="{B86E91EB-F015-6349-8A13-3DD30A49E9F7}" presName="invisiNode" presStyleLbl="node1" presStyleIdx="4" presStyleCnt="9"/>
      <dgm:spPr/>
    </dgm:pt>
    <dgm:pt modelId="{D7739647-59DB-6C47-B83C-249E56837AB2}" type="pres">
      <dgm:prSet presAssocID="{B86E91EB-F015-6349-8A13-3DD30A49E9F7}" presName="imagNode" presStyleLbl="fgImgPlace1" presStyleIdx="4" presStyleCnt="9"/>
      <dgm:spPr>
        <a:blipFill>
          <a:blip xmlns:r="http://schemas.openxmlformats.org/officeDocument/2006/relationships" r:embed="rId5">
            <a:extLst>
              <a:ext uri="{28A0092B-C50C-407E-A947-70E740481C1C}">
                <a14:useLocalDpi xmlns:a14="http://schemas.microsoft.com/office/drawing/2010/main"/>
              </a:ext>
            </a:extLst>
          </a:blip>
          <a:srcRect/>
          <a:stretch>
            <a:fillRect l="-3000" r="-3000"/>
          </a:stretch>
        </a:blipFill>
        <a:ln w="76200">
          <a:solidFill>
            <a:srgbClr val="FF0000"/>
          </a:solidFill>
        </a:ln>
      </dgm:spPr>
    </dgm:pt>
    <dgm:pt modelId="{0D92B2C1-5DE8-0845-90A7-5997A31EF6AE}" type="pres">
      <dgm:prSet presAssocID="{CC1BDE30-3D60-9E46-A9E7-9892F789AD80}" presName="sibTrans" presStyleLbl="sibTrans2D1" presStyleIdx="0" presStyleCnt="0"/>
      <dgm:spPr/>
      <dgm:t>
        <a:bodyPr/>
        <a:lstStyle/>
        <a:p>
          <a:endParaRPr lang="en-GB"/>
        </a:p>
      </dgm:t>
    </dgm:pt>
    <dgm:pt modelId="{9A2564F3-C1B7-1844-8AC9-898ADBBF3D49}" type="pres">
      <dgm:prSet presAssocID="{243710F2-312F-0245-89B1-3DDE1DB60E70}" presName="compNode" presStyleCnt="0"/>
      <dgm:spPr/>
    </dgm:pt>
    <dgm:pt modelId="{13B8CB3D-9941-7C47-B389-390CA7CCCECE}" type="pres">
      <dgm:prSet presAssocID="{243710F2-312F-0245-89B1-3DDE1DB60E70}" presName="node" presStyleLbl="node1" presStyleIdx="5" presStyleCnt="9">
        <dgm:presLayoutVars>
          <dgm:bulletEnabled val="1"/>
        </dgm:presLayoutVars>
      </dgm:prSet>
      <dgm:spPr/>
      <dgm:t>
        <a:bodyPr/>
        <a:lstStyle/>
        <a:p>
          <a:endParaRPr lang="en-GB"/>
        </a:p>
      </dgm:t>
    </dgm:pt>
    <dgm:pt modelId="{B74DFB2F-BC43-3843-B896-EC4E9D3B61F2}" type="pres">
      <dgm:prSet presAssocID="{243710F2-312F-0245-89B1-3DDE1DB60E70}" presName="invisiNode" presStyleLbl="node1" presStyleIdx="5" presStyleCnt="9"/>
      <dgm:spPr/>
    </dgm:pt>
    <dgm:pt modelId="{6A3EAFB9-86E0-EB4A-82D5-89371C047BFF}" type="pres">
      <dgm:prSet presAssocID="{243710F2-312F-0245-89B1-3DDE1DB60E70}" presName="imagNode" presStyleLbl="fgImgPlace1" presStyleIdx="5" presStyleCnt="9"/>
      <dgm:spPr>
        <a:blipFill>
          <a:blip xmlns:r="http://schemas.openxmlformats.org/officeDocument/2006/relationships" r:embed="rId6">
            <a:extLst>
              <a:ext uri="{28A0092B-C50C-407E-A947-70E740481C1C}">
                <a14:useLocalDpi xmlns:a14="http://schemas.microsoft.com/office/drawing/2010/main"/>
              </a:ext>
            </a:extLst>
          </a:blip>
          <a:srcRect/>
          <a:stretch>
            <a:fillRect l="-3000" r="-3000"/>
          </a:stretch>
        </a:blipFill>
        <a:ln w="76200">
          <a:solidFill>
            <a:srgbClr val="00B050"/>
          </a:solidFill>
        </a:ln>
      </dgm:spPr>
    </dgm:pt>
    <dgm:pt modelId="{482431E6-9599-1743-86F7-FD003C816921}" type="pres">
      <dgm:prSet presAssocID="{4CBF0C9B-9C3B-2D43-9C97-D52A696BB45A}" presName="sibTrans" presStyleLbl="sibTrans2D1" presStyleIdx="0" presStyleCnt="0"/>
      <dgm:spPr/>
      <dgm:t>
        <a:bodyPr/>
        <a:lstStyle/>
        <a:p>
          <a:endParaRPr lang="en-GB"/>
        </a:p>
      </dgm:t>
    </dgm:pt>
    <dgm:pt modelId="{71AC79C5-32DB-8F48-9C89-ACDB8383614C}" type="pres">
      <dgm:prSet presAssocID="{FAC482F8-240B-BD48-8780-7A63CBC68FB8}" presName="compNode" presStyleCnt="0"/>
      <dgm:spPr/>
    </dgm:pt>
    <dgm:pt modelId="{D1DF9118-6E20-864A-AD61-F70F922F61B0}" type="pres">
      <dgm:prSet presAssocID="{FAC482F8-240B-BD48-8780-7A63CBC68FB8}" presName="node" presStyleLbl="node1" presStyleIdx="6" presStyleCnt="9">
        <dgm:presLayoutVars>
          <dgm:bulletEnabled val="1"/>
        </dgm:presLayoutVars>
      </dgm:prSet>
      <dgm:spPr/>
      <dgm:t>
        <a:bodyPr/>
        <a:lstStyle/>
        <a:p>
          <a:endParaRPr lang="en-GB"/>
        </a:p>
      </dgm:t>
    </dgm:pt>
    <dgm:pt modelId="{B830633F-B282-9640-BB69-A361F73B482B}" type="pres">
      <dgm:prSet presAssocID="{FAC482F8-240B-BD48-8780-7A63CBC68FB8}" presName="invisiNode" presStyleLbl="node1" presStyleIdx="6" presStyleCnt="9"/>
      <dgm:spPr/>
    </dgm:pt>
    <dgm:pt modelId="{28A5FB7E-1EC5-0F44-8AC8-6730510B7130}" type="pres">
      <dgm:prSet presAssocID="{FAC482F8-240B-BD48-8780-7A63CBC68FB8}" presName="imagNode" presStyleLbl="fgImgPlace1" presStyleIdx="6" presStyleCnt="9"/>
      <dgm:spPr>
        <a:blipFill>
          <a:blip xmlns:r="http://schemas.openxmlformats.org/officeDocument/2006/relationships" r:embed="rId7">
            <a:extLst>
              <a:ext uri="{28A0092B-C50C-407E-A947-70E740481C1C}">
                <a14:useLocalDpi xmlns:a14="http://schemas.microsoft.com/office/drawing/2010/main"/>
              </a:ext>
            </a:extLst>
          </a:blip>
          <a:srcRect/>
          <a:stretch>
            <a:fillRect l="-3000" r="-3000"/>
          </a:stretch>
        </a:blipFill>
        <a:ln w="76200">
          <a:solidFill>
            <a:srgbClr val="FF0000"/>
          </a:solidFill>
        </a:ln>
      </dgm:spPr>
    </dgm:pt>
    <dgm:pt modelId="{EC8C1B6D-5817-6D4A-89AA-4D2B39B863AA}" type="pres">
      <dgm:prSet presAssocID="{EE6AE025-D3E4-7C4B-9572-58182066A55F}" presName="sibTrans" presStyleLbl="sibTrans2D1" presStyleIdx="0" presStyleCnt="0"/>
      <dgm:spPr/>
      <dgm:t>
        <a:bodyPr/>
        <a:lstStyle/>
        <a:p>
          <a:endParaRPr lang="en-GB"/>
        </a:p>
      </dgm:t>
    </dgm:pt>
    <dgm:pt modelId="{FEA93836-6245-BA47-B233-6AA522635EF9}" type="pres">
      <dgm:prSet presAssocID="{979E14C9-8D5F-554C-BBF1-EE8DB0707083}" presName="compNode" presStyleCnt="0"/>
      <dgm:spPr/>
    </dgm:pt>
    <dgm:pt modelId="{47B274F7-4B04-9A48-BC23-8E1478ABEE84}" type="pres">
      <dgm:prSet presAssocID="{979E14C9-8D5F-554C-BBF1-EE8DB0707083}" presName="node" presStyleLbl="node1" presStyleIdx="7" presStyleCnt="9">
        <dgm:presLayoutVars>
          <dgm:bulletEnabled val="1"/>
        </dgm:presLayoutVars>
      </dgm:prSet>
      <dgm:spPr/>
      <dgm:t>
        <a:bodyPr/>
        <a:lstStyle/>
        <a:p>
          <a:endParaRPr lang="en-GB"/>
        </a:p>
      </dgm:t>
    </dgm:pt>
    <dgm:pt modelId="{4F358C12-AF74-E847-A5A2-74FFCF2D7895}" type="pres">
      <dgm:prSet presAssocID="{979E14C9-8D5F-554C-BBF1-EE8DB0707083}" presName="invisiNode" presStyleLbl="node1" presStyleIdx="7" presStyleCnt="9"/>
      <dgm:spPr/>
    </dgm:pt>
    <dgm:pt modelId="{FF5E0E1C-218A-054D-9116-D5FA13DFE4F3}" type="pres">
      <dgm:prSet presAssocID="{979E14C9-8D5F-554C-BBF1-EE8DB0707083}" presName="imagNode" presStyleLbl="fgImgPlace1" presStyleIdx="7" presStyleCnt="9"/>
      <dgm:spPr>
        <a:blipFill>
          <a:blip xmlns:r="http://schemas.openxmlformats.org/officeDocument/2006/relationships" r:embed="rId8">
            <a:extLst>
              <a:ext uri="{28A0092B-C50C-407E-A947-70E740481C1C}">
                <a14:useLocalDpi xmlns:a14="http://schemas.microsoft.com/office/drawing/2010/main"/>
              </a:ext>
            </a:extLst>
          </a:blip>
          <a:srcRect/>
          <a:stretch>
            <a:fillRect l="-3000" r="-3000"/>
          </a:stretch>
        </a:blipFill>
        <a:ln w="76200">
          <a:solidFill>
            <a:srgbClr val="F6A71B"/>
          </a:solidFill>
        </a:ln>
      </dgm:spPr>
    </dgm:pt>
    <dgm:pt modelId="{D345EDF7-860B-2B49-855B-EE3382FD9F2A}" type="pres">
      <dgm:prSet presAssocID="{48606745-F52D-A247-B8E3-10B1496E777F}" presName="sibTrans" presStyleLbl="sibTrans2D1" presStyleIdx="0" presStyleCnt="0"/>
      <dgm:spPr/>
      <dgm:t>
        <a:bodyPr/>
        <a:lstStyle/>
        <a:p>
          <a:endParaRPr lang="en-GB"/>
        </a:p>
      </dgm:t>
    </dgm:pt>
    <dgm:pt modelId="{8F610E9D-2CCF-D64F-A9B8-FA4691872F66}" type="pres">
      <dgm:prSet presAssocID="{3E95BCAC-823F-6F4A-899C-8527E37C7CE8}" presName="compNode" presStyleCnt="0"/>
      <dgm:spPr/>
    </dgm:pt>
    <dgm:pt modelId="{1D5692C9-22C2-C649-BED5-93ED2C9A7EF0}" type="pres">
      <dgm:prSet presAssocID="{3E95BCAC-823F-6F4A-899C-8527E37C7CE8}" presName="node" presStyleLbl="node1" presStyleIdx="8" presStyleCnt="9">
        <dgm:presLayoutVars>
          <dgm:bulletEnabled val="1"/>
        </dgm:presLayoutVars>
      </dgm:prSet>
      <dgm:spPr/>
      <dgm:t>
        <a:bodyPr/>
        <a:lstStyle/>
        <a:p>
          <a:endParaRPr lang="en-GB"/>
        </a:p>
      </dgm:t>
    </dgm:pt>
    <dgm:pt modelId="{DA2F8938-BACE-AF49-BF6D-248E7890CEB8}" type="pres">
      <dgm:prSet presAssocID="{3E95BCAC-823F-6F4A-899C-8527E37C7CE8}" presName="invisiNode" presStyleLbl="node1" presStyleIdx="8" presStyleCnt="9"/>
      <dgm:spPr/>
    </dgm:pt>
    <dgm:pt modelId="{9F870D66-9655-D342-9D41-EA4E64626425}" type="pres">
      <dgm:prSet presAssocID="{3E95BCAC-823F-6F4A-899C-8527E37C7CE8}" presName="imagNode" presStyleLbl="fgImgPlace1" presStyleIdx="8" presStyleCnt="9"/>
      <dgm:spPr>
        <a:blipFill>
          <a:blip xmlns:r="http://schemas.openxmlformats.org/officeDocument/2006/relationships" r:embed="rId9">
            <a:extLst>
              <a:ext uri="{28A0092B-C50C-407E-A947-70E740481C1C}">
                <a14:useLocalDpi xmlns:a14="http://schemas.microsoft.com/office/drawing/2010/main"/>
              </a:ext>
            </a:extLst>
          </a:blip>
          <a:srcRect/>
          <a:stretch>
            <a:fillRect l="-3000" r="-3000"/>
          </a:stretch>
        </a:blipFill>
        <a:ln w="76200">
          <a:solidFill>
            <a:srgbClr val="F6A71B"/>
          </a:solidFill>
        </a:ln>
      </dgm:spPr>
    </dgm:pt>
  </dgm:ptLst>
  <dgm:cxnLst>
    <dgm:cxn modelId="{3A364774-683E-5547-9766-1F03A3C5539F}" srcId="{3C44A0BE-F07A-5B43-A607-61A7A910D9BD}" destId="{3E95BCAC-823F-6F4A-899C-8527E37C7CE8}" srcOrd="8" destOrd="0" parTransId="{FAD5E8F6-4508-AF46-AD7A-1D87330DBC23}" sibTransId="{E1B6A2B9-44E8-E84C-B209-80BD1C6D8A8D}"/>
    <dgm:cxn modelId="{04D333C5-A65A-4624-AD19-CF31C1E702B1}" type="presOf" srcId="{62F6324B-85E9-AF4F-97FF-FC247BD30260}" destId="{A44168CE-FD4E-F045-A340-608B9CAECFD5}" srcOrd="0" destOrd="0" presId="urn:microsoft.com/office/officeart/2005/8/layout/pList2"/>
    <dgm:cxn modelId="{81BFFFE1-BB5E-47E4-8106-3A838C684165}" type="presOf" srcId="{CC1BDE30-3D60-9E46-A9E7-9892F789AD80}" destId="{0D92B2C1-5DE8-0845-90A7-5997A31EF6AE}" srcOrd="0" destOrd="0" presId="urn:microsoft.com/office/officeart/2005/8/layout/pList2"/>
    <dgm:cxn modelId="{60A04551-493D-4750-A4C3-05FE08A3E76D}" type="presOf" srcId="{EC803B4F-8227-3D48-A50B-99FAC6B52CAA}" destId="{2D3134B7-0EB8-3D4B-B3F2-1F9C57DE09E2}" srcOrd="0" destOrd="0" presId="urn:microsoft.com/office/officeart/2005/8/layout/pList2"/>
    <dgm:cxn modelId="{05F12A2C-1BCE-2E43-8D0E-7EA3133C9D3E}" srcId="{3C44A0BE-F07A-5B43-A607-61A7A910D9BD}" destId="{979E14C9-8D5F-554C-BBF1-EE8DB0707083}" srcOrd="7" destOrd="0" parTransId="{93FD1BAA-CA5D-6049-8E7D-642E80867997}" sibTransId="{48606745-F52D-A247-B8E3-10B1496E777F}"/>
    <dgm:cxn modelId="{6A2E0013-9ACE-9F4C-8497-D58F43240394}" srcId="{3C44A0BE-F07A-5B43-A607-61A7A910D9BD}" destId="{FAC482F8-240B-BD48-8780-7A63CBC68FB8}" srcOrd="6" destOrd="0" parTransId="{D3FB24C6-AE76-294B-A31B-BE14D99C0CF7}" sibTransId="{EE6AE025-D3E4-7C4B-9572-58182066A55F}"/>
    <dgm:cxn modelId="{B1D36C2E-51AD-490B-86CE-F598F429050C}" type="presOf" srcId="{979E14C9-8D5F-554C-BBF1-EE8DB0707083}" destId="{47B274F7-4B04-9A48-BC23-8E1478ABEE84}" srcOrd="0" destOrd="0" presId="urn:microsoft.com/office/officeart/2005/8/layout/pList2"/>
    <dgm:cxn modelId="{4D9CE772-055D-48F1-A21C-3864AB5D7AEB}" type="presOf" srcId="{7E576E0F-181A-F043-91F2-CB435AA1D3C3}" destId="{37E9DAC8-8A22-C848-9178-04DC2F8C2CBD}" srcOrd="0" destOrd="0" presId="urn:microsoft.com/office/officeart/2005/8/layout/pList2"/>
    <dgm:cxn modelId="{A1941707-BE34-7A4D-857E-5F6922BA3A4F}" srcId="{3C44A0BE-F07A-5B43-A607-61A7A910D9BD}" destId="{243710F2-312F-0245-89B1-3DDE1DB60E70}" srcOrd="5" destOrd="0" parTransId="{6166F9EB-8A57-664D-A4FD-8CB2F2058BA9}" sibTransId="{4CBF0C9B-9C3B-2D43-9C97-D52A696BB45A}"/>
    <dgm:cxn modelId="{ECF47B94-263E-2B43-9DD4-DCE032747238}" srcId="{3C44A0BE-F07A-5B43-A607-61A7A910D9BD}" destId="{5BD4D3CE-475B-A64D-A075-07F4B414F9CC}" srcOrd="0" destOrd="0" parTransId="{E3BBB91C-767E-2D4C-B7B8-7C0DA219189A}" sibTransId="{5FB0DF3B-2F6A-914D-BF9B-5C1C19687495}"/>
    <dgm:cxn modelId="{D284BA54-F8DB-4A3D-B058-4376FF17E3F7}" type="presOf" srcId="{48606745-F52D-A247-B8E3-10B1496E777F}" destId="{D345EDF7-860B-2B49-855B-EE3382FD9F2A}" srcOrd="0" destOrd="0" presId="urn:microsoft.com/office/officeart/2005/8/layout/pList2"/>
    <dgm:cxn modelId="{B61F20C5-A046-41DD-8221-A3A2DF836282}" type="presOf" srcId="{D2A8DF94-112A-3C46-8B66-549DDF849D11}" destId="{42800673-C6C4-4D4C-8637-99C0D608147B}" srcOrd="0" destOrd="0" presId="urn:microsoft.com/office/officeart/2005/8/layout/pList2"/>
    <dgm:cxn modelId="{9ED2737A-4349-4E29-A599-A565B3A4D1A7}" type="presOf" srcId="{EE6AE025-D3E4-7C4B-9572-58182066A55F}" destId="{EC8C1B6D-5817-6D4A-89AA-4D2B39B863AA}" srcOrd="0" destOrd="0" presId="urn:microsoft.com/office/officeart/2005/8/layout/pList2"/>
    <dgm:cxn modelId="{AD36CFB6-BE05-43D9-8D46-3757784FDBB1}" type="presOf" srcId="{7C3EECB3-761F-004F-B397-0903B2D5F493}" destId="{2593BF11-94E0-A549-9907-B34B1667398B}" srcOrd="0" destOrd="0" presId="urn:microsoft.com/office/officeart/2005/8/layout/pList2"/>
    <dgm:cxn modelId="{740EDBCB-F213-C443-A2AA-3BA4E9E6435F}" srcId="{3C44A0BE-F07A-5B43-A607-61A7A910D9BD}" destId="{B86E91EB-F015-6349-8A13-3DD30A49E9F7}" srcOrd="4" destOrd="0" parTransId="{04CD97BF-046E-5444-BBE7-4965DD66C134}" sibTransId="{CC1BDE30-3D60-9E46-A9E7-9892F789AD80}"/>
    <dgm:cxn modelId="{166AEE33-542F-4E96-AC1C-22D9F4E8BBE3}" type="presOf" srcId="{4CBF0C9B-9C3B-2D43-9C97-D52A696BB45A}" destId="{482431E6-9599-1743-86F7-FD003C816921}" srcOrd="0" destOrd="0" presId="urn:microsoft.com/office/officeart/2005/8/layout/pList2"/>
    <dgm:cxn modelId="{EBF15593-4AF4-4CC4-91B9-BD08E817599D}" type="presOf" srcId="{243710F2-312F-0245-89B1-3DDE1DB60E70}" destId="{13B8CB3D-9941-7C47-B389-390CA7CCCECE}" srcOrd="0" destOrd="0" presId="urn:microsoft.com/office/officeart/2005/8/layout/pList2"/>
    <dgm:cxn modelId="{71ACD055-7A63-4E83-A9DC-C77B40A2D1AC}" type="presOf" srcId="{5FB0DF3B-2F6A-914D-BF9B-5C1C19687495}" destId="{C2547777-18D9-3546-97C5-1F4AC3C80C27}" srcOrd="0" destOrd="0" presId="urn:microsoft.com/office/officeart/2005/8/layout/pList2"/>
    <dgm:cxn modelId="{7E4F05FB-E453-4FD1-98E7-CD344066ABC1}" type="presOf" srcId="{B86E91EB-F015-6349-8A13-3DD30A49E9F7}" destId="{F7C01900-A2A1-2F41-A8A3-09CA08543A13}" srcOrd="0" destOrd="0" presId="urn:microsoft.com/office/officeart/2005/8/layout/pList2"/>
    <dgm:cxn modelId="{58375C37-D553-461E-AE8A-CBDDB5A4BC67}" type="presOf" srcId="{3C44A0BE-F07A-5B43-A607-61A7A910D9BD}" destId="{0CB18527-17BF-8340-8BD7-2BC51129E4BC}" srcOrd="0" destOrd="0" presId="urn:microsoft.com/office/officeart/2005/8/layout/pList2"/>
    <dgm:cxn modelId="{4F6EA199-3AAB-2B4D-A909-A9FA9B980FBF}" srcId="{3C44A0BE-F07A-5B43-A607-61A7A910D9BD}" destId="{BD5EFDA3-F91C-334A-998F-D534B0869CBB}" srcOrd="2" destOrd="0" parTransId="{4469D7CA-2435-7241-B5E3-C246D7E1A824}" sibTransId="{EC803B4F-8227-3D48-A50B-99FAC6B52CAA}"/>
    <dgm:cxn modelId="{CE54C842-2D43-42AE-A2A1-924A1CD84544}" type="presOf" srcId="{5BD4D3CE-475B-A64D-A075-07F4B414F9CC}" destId="{6A46F399-FFD9-BB46-B3A9-9BC875B9289F}" srcOrd="0" destOrd="0" presId="urn:microsoft.com/office/officeart/2005/8/layout/pList2"/>
    <dgm:cxn modelId="{3D6EC128-03C4-E54C-BBD9-BA41F4843E4F}" srcId="{3C44A0BE-F07A-5B43-A607-61A7A910D9BD}" destId="{7E576E0F-181A-F043-91F2-CB435AA1D3C3}" srcOrd="3" destOrd="0" parTransId="{A59F3A5E-7714-D046-84BE-20268D58F4AF}" sibTransId="{7C3EECB3-761F-004F-B397-0903B2D5F493}"/>
    <dgm:cxn modelId="{EADD6DF6-B2F0-4E6D-B4F8-1996B56C14EC}" type="presOf" srcId="{3E95BCAC-823F-6F4A-899C-8527E37C7CE8}" destId="{1D5692C9-22C2-C649-BED5-93ED2C9A7EF0}" srcOrd="0" destOrd="0" presId="urn:microsoft.com/office/officeart/2005/8/layout/pList2"/>
    <dgm:cxn modelId="{D3E7F825-BDE0-4125-A6D4-C1EA4BB5B067}" type="presOf" srcId="{BD5EFDA3-F91C-334A-998F-D534B0869CBB}" destId="{860B2738-9A7C-A34B-A10C-4468E74B1556}" srcOrd="0" destOrd="0" presId="urn:microsoft.com/office/officeart/2005/8/layout/pList2"/>
    <dgm:cxn modelId="{7DF63856-DB39-6C43-9D81-28B85BFE3763}" srcId="{3C44A0BE-F07A-5B43-A607-61A7A910D9BD}" destId="{D2A8DF94-112A-3C46-8B66-549DDF849D11}" srcOrd="1" destOrd="0" parTransId="{F4D30E8D-1839-5749-8305-B3AEF777A5C0}" sibTransId="{62F6324B-85E9-AF4F-97FF-FC247BD30260}"/>
    <dgm:cxn modelId="{5B36302C-661A-46FC-84BC-0210C1A22F53}" type="presOf" srcId="{FAC482F8-240B-BD48-8780-7A63CBC68FB8}" destId="{D1DF9118-6E20-864A-AD61-F70F922F61B0}" srcOrd="0" destOrd="0" presId="urn:microsoft.com/office/officeart/2005/8/layout/pList2"/>
    <dgm:cxn modelId="{F7DE3CAC-75A1-4E65-915D-02BBBAE3FD39}" type="presParOf" srcId="{0CB18527-17BF-8340-8BD7-2BC51129E4BC}" destId="{5D901F66-AF3D-2448-AD32-D74DA112130D}" srcOrd="0" destOrd="0" presId="urn:microsoft.com/office/officeart/2005/8/layout/pList2"/>
    <dgm:cxn modelId="{F14C1FEC-5A71-49EA-A50C-5520DD9A6F67}" type="presParOf" srcId="{0CB18527-17BF-8340-8BD7-2BC51129E4BC}" destId="{EF6438F7-81C1-1240-84B4-E9F135BD3925}" srcOrd="1" destOrd="0" presId="urn:microsoft.com/office/officeart/2005/8/layout/pList2"/>
    <dgm:cxn modelId="{071CD5AC-26DA-4E13-849B-C251AFB4649C}" type="presParOf" srcId="{EF6438F7-81C1-1240-84B4-E9F135BD3925}" destId="{7A7E9588-69FD-994A-94C2-6049D08ACB9C}" srcOrd="0" destOrd="0" presId="urn:microsoft.com/office/officeart/2005/8/layout/pList2"/>
    <dgm:cxn modelId="{C49B7294-204A-4982-BA1A-AE8222E222C2}" type="presParOf" srcId="{7A7E9588-69FD-994A-94C2-6049D08ACB9C}" destId="{6A46F399-FFD9-BB46-B3A9-9BC875B9289F}" srcOrd="0" destOrd="0" presId="urn:microsoft.com/office/officeart/2005/8/layout/pList2"/>
    <dgm:cxn modelId="{BE343C7F-A4CF-4409-978E-CA19DEA278D9}" type="presParOf" srcId="{7A7E9588-69FD-994A-94C2-6049D08ACB9C}" destId="{5FA3B341-6539-3147-8510-5DEBEBC1DF96}" srcOrd="1" destOrd="0" presId="urn:microsoft.com/office/officeart/2005/8/layout/pList2"/>
    <dgm:cxn modelId="{043EA8D7-810D-4009-A13A-76CF00AC22F4}" type="presParOf" srcId="{7A7E9588-69FD-994A-94C2-6049D08ACB9C}" destId="{7F3B5775-8640-BE48-867D-DEB5D75CE4B6}" srcOrd="2" destOrd="0" presId="urn:microsoft.com/office/officeart/2005/8/layout/pList2"/>
    <dgm:cxn modelId="{4169E48F-F4FD-40E6-AC61-F114BB09193F}" type="presParOf" srcId="{EF6438F7-81C1-1240-84B4-E9F135BD3925}" destId="{C2547777-18D9-3546-97C5-1F4AC3C80C27}" srcOrd="1" destOrd="0" presId="urn:microsoft.com/office/officeart/2005/8/layout/pList2"/>
    <dgm:cxn modelId="{B3DA3278-DB6C-4059-9250-21834F4B7EF3}" type="presParOf" srcId="{EF6438F7-81C1-1240-84B4-E9F135BD3925}" destId="{86B1B770-13D4-C447-86DD-5D482088B4EA}" srcOrd="2" destOrd="0" presId="urn:microsoft.com/office/officeart/2005/8/layout/pList2"/>
    <dgm:cxn modelId="{66D9DD16-8B75-49FB-BA82-45896BD70DB6}" type="presParOf" srcId="{86B1B770-13D4-C447-86DD-5D482088B4EA}" destId="{42800673-C6C4-4D4C-8637-99C0D608147B}" srcOrd="0" destOrd="0" presId="urn:microsoft.com/office/officeart/2005/8/layout/pList2"/>
    <dgm:cxn modelId="{E156FD02-38A9-4A6D-AAA9-31E54BD5AE4B}" type="presParOf" srcId="{86B1B770-13D4-C447-86DD-5D482088B4EA}" destId="{1BCF7E46-4074-0C4E-9810-7A350E5C4F96}" srcOrd="1" destOrd="0" presId="urn:microsoft.com/office/officeart/2005/8/layout/pList2"/>
    <dgm:cxn modelId="{2CE14610-CC93-4DB8-B522-EFBDA6A00B74}" type="presParOf" srcId="{86B1B770-13D4-C447-86DD-5D482088B4EA}" destId="{BC96919F-F3CA-0C45-9A98-81B88011D39C}" srcOrd="2" destOrd="0" presId="urn:microsoft.com/office/officeart/2005/8/layout/pList2"/>
    <dgm:cxn modelId="{3FA8098B-7E6D-4AF1-B02A-A031CBF0EBB5}" type="presParOf" srcId="{EF6438F7-81C1-1240-84B4-E9F135BD3925}" destId="{A44168CE-FD4E-F045-A340-608B9CAECFD5}" srcOrd="3" destOrd="0" presId="urn:microsoft.com/office/officeart/2005/8/layout/pList2"/>
    <dgm:cxn modelId="{D892F80B-3EE8-4B7D-A603-97C9FF5E2CDD}" type="presParOf" srcId="{EF6438F7-81C1-1240-84B4-E9F135BD3925}" destId="{D6D29F15-7289-CF43-AAD9-EDC59D7320B0}" srcOrd="4" destOrd="0" presId="urn:microsoft.com/office/officeart/2005/8/layout/pList2"/>
    <dgm:cxn modelId="{C3454AB0-01A0-433E-A6D2-735D89F70623}" type="presParOf" srcId="{D6D29F15-7289-CF43-AAD9-EDC59D7320B0}" destId="{860B2738-9A7C-A34B-A10C-4468E74B1556}" srcOrd="0" destOrd="0" presId="urn:microsoft.com/office/officeart/2005/8/layout/pList2"/>
    <dgm:cxn modelId="{4CE0EE9C-35C4-4BE1-BE8D-8F4EA20E04E3}" type="presParOf" srcId="{D6D29F15-7289-CF43-AAD9-EDC59D7320B0}" destId="{3504A03F-172E-E045-8E14-502763EA3F02}" srcOrd="1" destOrd="0" presId="urn:microsoft.com/office/officeart/2005/8/layout/pList2"/>
    <dgm:cxn modelId="{958E31BC-BBAE-4440-9ACA-A692B918B798}" type="presParOf" srcId="{D6D29F15-7289-CF43-AAD9-EDC59D7320B0}" destId="{A46572B7-80C1-4F4F-9A38-13FE38E03518}" srcOrd="2" destOrd="0" presId="urn:microsoft.com/office/officeart/2005/8/layout/pList2"/>
    <dgm:cxn modelId="{A8C542A4-9719-4A50-8DE3-762CC948D265}" type="presParOf" srcId="{EF6438F7-81C1-1240-84B4-E9F135BD3925}" destId="{2D3134B7-0EB8-3D4B-B3F2-1F9C57DE09E2}" srcOrd="5" destOrd="0" presId="urn:microsoft.com/office/officeart/2005/8/layout/pList2"/>
    <dgm:cxn modelId="{9DA7F924-CD63-4863-BA0C-8ED6925465E3}" type="presParOf" srcId="{EF6438F7-81C1-1240-84B4-E9F135BD3925}" destId="{2F009145-E835-A446-A513-FD87FD60CE5B}" srcOrd="6" destOrd="0" presId="urn:microsoft.com/office/officeart/2005/8/layout/pList2"/>
    <dgm:cxn modelId="{7523732E-83DB-4B4F-9BE8-AB1F0598CEB8}" type="presParOf" srcId="{2F009145-E835-A446-A513-FD87FD60CE5B}" destId="{37E9DAC8-8A22-C848-9178-04DC2F8C2CBD}" srcOrd="0" destOrd="0" presId="urn:microsoft.com/office/officeart/2005/8/layout/pList2"/>
    <dgm:cxn modelId="{68AB3B57-6B0D-4C04-B343-255A85D7BF7E}" type="presParOf" srcId="{2F009145-E835-A446-A513-FD87FD60CE5B}" destId="{1684815F-CC04-324E-8AA4-AB16546CFCF0}" srcOrd="1" destOrd="0" presId="urn:microsoft.com/office/officeart/2005/8/layout/pList2"/>
    <dgm:cxn modelId="{001817D5-7E52-4452-9D67-AAE9CC846625}" type="presParOf" srcId="{2F009145-E835-A446-A513-FD87FD60CE5B}" destId="{3426A126-D252-204B-9877-5EB14ED68FD6}" srcOrd="2" destOrd="0" presId="urn:microsoft.com/office/officeart/2005/8/layout/pList2"/>
    <dgm:cxn modelId="{38190BE2-AC5F-4CB3-8937-2CF01F26940E}" type="presParOf" srcId="{EF6438F7-81C1-1240-84B4-E9F135BD3925}" destId="{2593BF11-94E0-A549-9907-B34B1667398B}" srcOrd="7" destOrd="0" presId="urn:microsoft.com/office/officeart/2005/8/layout/pList2"/>
    <dgm:cxn modelId="{4CD459B0-9F94-45E2-806E-358B9332EA93}" type="presParOf" srcId="{EF6438F7-81C1-1240-84B4-E9F135BD3925}" destId="{29E63DFC-6E69-C94A-A00B-587C0BA5FCA6}" srcOrd="8" destOrd="0" presId="urn:microsoft.com/office/officeart/2005/8/layout/pList2"/>
    <dgm:cxn modelId="{ABF9013F-E9BB-4BE3-B601-1B75A5FC901A}" type="presParOf" srcId="{29E63DFC-6E69-C94A-A00B-587C0BA5FCA6}" destId="{F7C01900-A2A1-2F41-A8A3-09CA08543A13}" srcOrd="0" destOrd="0" presId="urn:microsoft.com/office/officeart/2005/8/layout/pList2"/>
    <dgm:cxn modelId="{34FFBC20-473E-4408-B8C1-63EEF440BDB2}" type="presParOf" srcId="{29E63DFC-6E69-C94A-A00B-587C0BA5FCA6}" destId="{47F8EF6F-F60C-2C44-93FE-0D7E3DAD0F95}" srcOrd="1" destOrd="0" presId="urn:microsoft.com/office/officeart/2005/8/layout/pList2"/>
    <dgm:cxn modelId="{F392D329-3731-4EF6-819B-8511D6C7C33D}" type="presParOf" srcId="{29E63DFC-6E69-C94A-A00B-587C0BA5FCA6}" destId="{D7739647-59DB-6C47-B83C-249E56837AB2}" srcOrd="2" destOrd="0" presId="urn:microsoft.com/office/officeart/2005/8/layout/pList2"/>
    <dgm:cxn modelId="{262489B6-D798-4017-ABC8-25CDAE565122}" type="presParOf" srcId="{EF6438F7-81C1-1240-84B4-E9F135BD3925}" destId="{0D92B2C1-5DE8-0845-90A7-5997A31EF6AE}" srcOrd="9" destOrd="0" presId="urn:microsoft.com/office/officeart/2005/8/layout/pList2"/>
    <dgm:cxn modelId="{C7F4589B-E66A-4A8A-AC75-04EEE6BCCD93}" type="presParOf" srcId="{EF6438F7-81C1-1240-84B4-E9F135BD3925}" destId="{9A2564F3-C1B7-1844-8AC9-898ADBBF3D49}" srcOrd="10" destOrd="0" presId="urn:microsoft.com/office/officeart/2005/8/layout/pList2"/>
    <dgm:cxn modelId="{316B34B0-AA6A-46E3-A509-7AA9C21E487B}" type="presParOf" srcId="{9A2564F3-C1B7-1844-8AC9-898ADBBF3D49}" destId="{13B8CB3D-9941-7C47-B389-390CA7CCCECE}" srcOrd="0" destOrd="0" presId="urn:microsoft.com/office/officeart/2005/8/layout/pList2"/>
    <dgm:cxn modelId="{C9626FC7-5F11-41D7-A55D-8366086A422A}" type="presParOf" srcId="{9A2564F3-C1B7-1844-8AC9-898ADBBF3D49}" destId="{B74DFB2F-BC43-3843-B896-EC4E9D3B61F2}" srcOrd="1" destOrd="0" presId="urn:microsoft.com/office/officeart/2005/8/layout/pList2"/>
    <dgm:cxn modelId="{DD4D2D4B-BF44-4640-AB16-07B09686B996}" type="presParOf" srcId="{9A2564F3-C1B7-1844-8AC9-898ADBBF3D49}" destId="{6A3EAFB9-86E0-EB4A-82D5-89371C047BFF}" srcOrd="2" destOrd="0" presId="urn:microsoft.com/office/officeart/2005/8/layout/pList2"/>
    <dgm:cxn modelId="{9AD07D5E-7407-4C79-9FCE-2B264F38A7E8}" type="presParOf" srcId="{EF6438F7-81C1-1240-84B4-E9F135BD3925}" destId="{482431E6-9599-1743-86F7-FD003C816921}" srcOrd="11" destOrd="0" presId="urn:microsoft.com/office/officeart/2005/8/layout/pList2"/>
    <dgm:cxn modelId="{9E4532F3-0174-4F37-AF4E-0006AEC157F2}" type="presParOf" srcId="{EF6438F7-81C1-1240-84B4-E9F135BD3925}" destId="{71AC79C5-32DB-8F48-9C89-ACDB8383614C}" srcOrd="12" destOrd="0" presId="urn:microsoft.com/office/officeart/2005/8/layout/pList2"/>
    <dgm:cxn modelId="{457FACD0-6B17-4BC6-A5FE-EE4DB2654952}" type="presParOf" srcId="{71AC79C5-32DB-8F48-9C89-ACDB8383614C}" destId="{D1DF9118-6E20-864A-AD61-F70F922F61B0}" srcOrd="0" destOrd="0" presId="urn:microsoft.com/office/officeart/2005/8/layout/pList2"/>
    <dgm:cxn modelId="{44DBDD92-84C1-4784-B534-2C014B9D0A34}" type="presParOf" srcId="{71AC79C5-32DB-8F48-9C89-ACDB8383614C}" destId="{B830633F-B282-9640-BB69-A361F73B482B}" srcOrd="1" destOrd="0" presId="urn:microsoft.com/office/officeart/2005/8/layout/pList2"/>
    <dgm:cxn modelId="{6C428835-70B0-435B-AC61-E0C7D6AC62FD}" type="presParOf" srcId="{71AC79C5-32DB-8F48-9C89-ACDB8383614C}" destId="{28A5FB7E-1EC5-0F44-8AC8-6730510B7130}" srcOrd="2" destOrd="0" presId="urn:microsoft.com/office/officeart/2005/8/layout/pList2"/>
    <dgm:cxn modelId="{E652E69A-FF9B-4804-B451-F5B98C0E4122}" type="presParOf" srcId="{EF6438F7-81C1-1240-84B4-E9F135BD3925}" destId="{EC8C1B6D-5817-6D4A-89AA-4D2B39B863AA}" srcOrd="13" destOrd="0" presId="urn:microsoft.com/office/officeart/2005/8/layout/pList2"/>
    <dgm:cxn modelId="{B268575C-6B6E-46D7-A1C9-B0F66331A155}" type="presParOf" srcId="{EF6438F7-81C1-1240-84B4-E9F135BD3925}" destId="{FEA93836-6245-BA47-B233-6AA522635EF9}" srcOrd="14" destOrd="0" presId="urn:microsoft.com/office/officeart/2005/8/layout/pList2"/>
    <dgm:cxn modelId="{39E13C0F-20B4-46B1-B8D9-E3FC8F6A5B65}" type="presParOf" srcId="{FEA93836-6245-BA47-B233-6AA522635EF9}" destId="{47B274F7-4B04-9A48-BC23-8E1478ABEE84}" srcOrd="0" destOrd="0" presId="urn:microsoft.com/office/officeart/2005/8/layout/pList2"/>
    <dgm:cxn modelId="{D20A0A1B-B467-421B-BDE0-83222AB617DD}" type="presParOf" srcId="{FEA93836-6245-BA47-B233-6AA522635EF9}" destId="{4F358C12-AF74-E847-A5A2-74FFCF2D7895}" srcOrd="1" destOrd="0" presId="urn:microsoft.com/office/officeart/2005/8/layout/pList2"/>
    <dgm:cxn modelId="{9DF85B27-DACE-4E46-AADD-C92A60EB3320}" type="presParOf" srcId="{FEA93836-6245-BA47-B233-6AA522635EF9}" destId="{FF5E0E1C-218A-054D-9116-D5FA13DFE4F3}" srcOrd="2" destOrd="0" presId="urn:microsoft.com/office/officeart/2005/8/layout/pList2"/>
    <dgm:cxn modelId="{EC3ED442-7F98-4272-9579-DD2C50A7597F}" type="presParOf" srcId="{EF6438F7-81C1-1240-84B4-E9F135BD3925}" destId="{D345EDF7-860B-2B49-855B-EE3382FD9F2A}" srcOrd="15" destOrd="0" presId="urn:microsoft.com/office/officeart/2005/8/layout/pList2"/>
    <dgm:cxn modelId="{928A5B41-7FA8-4FB4-9E24-479CF68D37E3}" type="presParOf" srcId="{EF6438F7-81C1-1240-84B4-E9F135BD3925}" destId="{8F610E9D-2CCF-D64F-A9B8-FA4691872F66}" srcOrd="16" destOrd="0" presId="urn:microsoft.com/office/officeart/2005/8/layout/pList2"/>
    <dgm:cxn modelId="{8A1AB419-1FD9-4A8F-978C-656D896FF720}" type="presParOf" srcId="{8F610E9D-2CCF-D64F-A9B8-FA4691872F66}" destId="{1D5692C9-22C2-C649-BED5-93ED2C9A7EF0}" srcOrd="0" destOrd="0" presId="urn:microsoft.com/office/officeart/2005/8/layout/pList2"/>
    <dgm:cxn modelId="{5100D1BA-3186-472F-8921-87AA0377A540}" type="presParOf" srcId="{8F610E9D-2CCF-D64F-A9B8-FA4691872F66}" destId="{DA2F8938-BACE-AF49-BF6D-248E7890CEB8}" srcOrd="1" destOrd="0" presId="urn:microsoft.com/office/officeart/2005/8/layout/pList2"/>
    <dgm:cxn modelId="{E680B87F-D3DC-48DC-8EE1-D5DE2D7CEEA0}" type="presParOf" srcId="{8F610E9D-2CCF-D64F-A9B8-FA4691872F66}" destId="{9F870D66-9655-D342-9D41-EA4E6462642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61619A-34A9-4BF1-877D-451DB4803DBF}"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GB"/>
        </a:p>
      </dgm:t>
    </dgm:pt>
    <dgm:pt modelId="{2037ACD0-CE86-4055-BF22-1DF1212F31DF}">
      <dgm:prSet phldrT="[Text]" custT="1"/>
      <dgm:spPr>
        <a:noFill/>
        <a:ln>
          <a:solidFill>
            <a:srgbClr val="22A6E0"/>
          </a:solidFill>
        </a:ln>
      </dgm:spPr>
      <dgm:t>
        <a:bodyPr/>
        <a:lstStyle/>
        <a:p>
          <a:r>
            <a:rPr lang="en-GB" sz="2000" dirty="0">
              <a:solidFill>
                <a:schemeClr val="tx1"/>
              </a:solidFill>
              <a:latin typeface="+mj-lt"/>
            </a:rPr>
            <a:t>Set national NCD targets for 2025 or 2030 and monitor results</a:t>
          </a:r>
          <a:endParaRPr lang="en-GB" sz="2000" b="0" dirty="0">
            <a:solidFill>
              <a:schemeClr val="tx1"/>
            </a:solidFill>
            <a:latin typeface="+mj-lt"/>
            <a:cs typeface="Calibri" panose="020F0502020204030204" pitchFamily="34" charset="0"/>
          </a:endParaRPr>
        </a:p>
      </dgm:t>
    </dgm:pt>
    <dgm:pt modelId="{DDAF4DDC-1519-4E28-8C17-AEAD089EDFCF}" type="parTrans" cxnId="{99CF069D-CB45-4471-80F3-B354C5C146ED}">
      <dgm:prSet/>
      <dgm:spPr/>
      <dgm:t>
        <a:bodyPr/>
        <a:lstStyle/>
        <a:p>
          <a:endParaRPr lang="en-GB" sz="1400">
            <a:latin typeface="+mj-lt"/>
            <a:cs typeface="Calibri" panose="020F0502020204030204" pitchFamily="34" charset="0"/>
          </a:endParaRPr>
        </a:p>
      </dgm:t>
    </dgm:pt>
    <dgm:pt modelId="{BA0689B7-2BE8-4C01-B312-91AC8242331A}" type="sibTrans" cxnId="{99CF069D-CB45-4471-80F3-B354C5C146ED}">
      <dgm:prSet/>
      <dgm:spPr/>
      <dgm:t>
        <a:bodyPr/>
        <a:lstStyle/>
        <a:p>
          <a:endParaRPr lang="en-GB" sz="1400">
            <a:latin typeface="+mj-lt"/>
            <a:cs typeface="Calibri" panose="020F0502020204030204" pitchFamily="34" charset="0"/>
          </a:endParaRPr>
        </a:p>
      </dgm:t>
    </dgm:pt>
    <dgm:pt modelId="{9838AF8F-D81E-4A17-8085-3D5A6A2339BA}">
      <dgm:prSet phldrT="[Text]" custT="1"/>
      <dgm:spPr>
        <a:noFill/>
        <a:ln>
          <a:solidFill>
            <a:srgbClr val="FF3399"/>
          </a:solidFill>
        </a:ln>
      </dgm:spPr>
      <dgm:t>
        <a:bodyPr/>
        <a:lstStyle/>
        <a:p>
          <a:r>
            <a:rPr lang="en-GB" sz="2000" dirty="0">
              <a:solidFill>
                <a:schemeClr val="tx1"/>
              </a:solidFill>
              <a:latin typeface="+mj-lt"/>
            </a:rPr>
            <a:t>Develop a national multisectoral </a:t>
          </a:r>
          <a:br>
            <a:rPr lang="en-GB" sz="2000" dirty="0">
              <a:solidFill>
                <a:schemeClr val="tx1"/>
              </a:solidFill>
              <a:latin typeface="+mj-lt"/>
            </a:rPr>
          </a:br>
          <a:r>
            <a:rPr lang="en-GB" sz="2000" dirty="0">
              <a:solidFill>
                <a:schemeClr val="tx1"/>
              </a:solidFill>
              <a:latin typeface="+mj-lt"/>
            </a:rPr>
            <a:t>action plan</a:t>
          </a:r>
          <a:endParaRPr lang="en-GB" sz="2000" b="0" dirty="0">
            <a:solidFill>
              <a:schemeClr val="tx1"/>
            </a:solidFill>
            <a:latin typeface="+mj-lt"/>
            <a:cs typeface="Calibri" panose="020F0502020204030204" pitchFamily="34" charset="0"/>
          </a:endParaRPr>
        </a:p>
      </dgm:t>
    </dgm:pt>
    <dgm:pt modelId="{56EDEEE1-6312-4265-8F00-7412444AF483}" type="parTrans" cxnId="{9A68A940-F49A-4D73-AAD2-EC7ED8A860FD}">
      <dgm:prSet/>
      <dgm:spPr/>
      <dgm:t>
        <a:bodyPr/>
        <a:lstStyle/>
        <a:p>
          <a:endParaRPr lang="en-GB" sz="1400">
            <a:latin typeface="+mj-lt"/>
            <a:cs typeface="Calibri" panose="020F0502020204030204" pitchFamily="34" charset="0"/>
          </a:endParaRPr>
        </a:p>
      </dgm:t>
    </dgm:pt>
    <dgm:pt modelId="{F5213F39-B300-43BD-9E34-5CB9C5F6A815}" type="sibTrans" cxnId="{9A68A940-F49A-4D73-AAD2-EC7ED8A860FD}">
      <dgm:prSet/>
      <dgm:spPr/>
      <dgm:t>
        <a:bodyPr/>
        <a:lstStyle/>
        <a:p>
          <a:endParaRPr lang="en-GB" sz="1400">
            <a:latin typeface="+mj-lt"/>
            <a:cs typeface="Calibri" panose="020F0502020204030204" pitchFamily="34" charset="0"/>
          </a:endParaRPr>
        </a:p>
      </dgm:t>
    </dgm:pt>
    <dgm:pt modelId="{3D9BE228-1561-4915-9BBE-7E65FC19E4E9}">
      <dgm:prSet phldrT="[Text]" custT="1"/>
      <dgm:spPr>
        <a:noFill/>
        <a:ln>
          <a:solidFill>
            <a:srgbClr val="92D050"/>
          </a:solidFill>
        </a:ln>
      </dgm:spPr>
      <dgm:t>
        <a:bodyPr/>
        <a:lstStyle/>
        <a:p>
          <a:r>
            <a:rPr lang="en-GB" sz="2000" dirty="0">
              <a:solidFill>
                <a:schemeClr val="tx1"/>
              </a:solidFill>
              <a:latin typeface="+mj-lt"/>
            </a:rPr>
            <a:t>Implement the "best buy" interventions </a:t>
          </a:r>
          <a:br>
            <a:rPr lang="en-GB" sz="2000" dirty="0">
              <a:solidFill>
                <a:schemeClr val="tx1"/>
              </a:solidFill>
              <a:latin typeface="+mj-lt"/>
            </a:rPr>
          </a:br>
          <a:r>
            <a:rPr lang="en-GB" sz="2000" dirty="0">
              <a:solidFill>
                <a:schemeClr val="tx1"/>
              </a:solidFill>
              <a:latin typeface="+mj-lt"/>
            </a:rPr>
            <a:t>to reduce NCD risk factors</a:t>
          </a:r>
          <a:endParaRPr lang="en-GB" sz="2000" b="0" dirty="0">
            <a:solidFill>
              <a:schemeClr val="tx1"/>
            </a:solidFill>
            <a:latin typeface="+mj-lt"/>
            <a:cs typeface="Calibri" panose="020F0502020204030204" pitchFamily="34" charset="0"/>
          </a:endParaRPr>
        </a:p>
      </dgm:t>
    </dgm:pt>
    <dgm:pt modelId="{0CD6A2B7-068F-4DF9-A6F3-4020D9FC5AEA}" type="parTrans" cxnId="{9C75AB0F-7B24-4852-A370-278DB4E22C80}">
      <dgm:prSet/>
      <dgm:spPr/>
      <dgm:t>
        <a:bodyPr/>
        <a:lstStyle/>
        <a:p>
          <a:endParaRPr lang="en-GB" sz="1400">
            <a:latin typeface="+mj-lt"/>
            <a:cs typeface="Calibri" panose="020F0502020204030204" pitchFamily="34" charset="0"/>
          </a:endParaRPr>
        </a:p>
      </dgm:t>
    </dgm:pt>
    <dgm:pt modelId="{3A98F62D-C9EE-4F13-ACA2-A3948D529DB8}" type="sibTrans" cxnId="{9C75AB0F-7B24-4852-A370-278DB4E22C80}">
      <dgm:prSet/>
      <dgm:spPr/>
      <dgm:t>
        <a:bodyPr/>
        <a:lstStyle/>
        <a:p>
          <a:endParaRPr lang="en-GB" sz="1400">
            <a:latin typeface="+mj-lt"/>
            <a:cs typeface="Calibri" panose="020F0502020204030204" pitchFamily="34" charset="0"/>
          </a:endParaRPr>
        </a:p>
      </dgm:t>
    </dgm:pt>
    <dgm:pt modelId="{AD3C3B22-315E-42E6-BC40-BA38D560FF4A}">
      <dgm:prSet phldrT="[Text]" custT="1"/>
      <dgm:spPr>
        <a:noFill/>
        <a:ln>
          <a:solidFill>
            <a:srgbClr val="008000"/>
          </a:solidFill>
        </a:ln>
      </dgm:spPr>
      <dgm:t>
        <a:bodyPr/>
        <a:lstStyle/>
        <a:p>
          <a:r>
            <a:rPr lang="en-GB" sz="2000" dirty="0">
              <a:solidFill>
                <a:schemeClr val="tx1"/>
              </a:solidFill>
              <a:latin typeface="+mj-lt"/>
            </a:rPr>
            <a:t>Implement the "best buy" interventions to strengthen health systems to address NCDs</a:t>
          </a:r>
          <a:endParaRPr lang="en-GB" sz="2000" b="0" dirty="0">
            <a:solidFill>
              <a:schemeClr val="tx1"/>
            </a:solidFill>
            <a:latin typeface="+mj-lt"/>
            <a:cs typeface="Calibri" panose="020F0502020204030204" pitchFamily="34" charset="0"/>
          </a:endParaRPr>
        </a:p>
      </dgm:t>
    </dgm:pt>
    <dgm:pt modelId="{27AF18E9-98B0-4273-AEE1-09AD2BC41FCF}" type="parTrans" cxnId="{77AFB9CD-EA6C-45B4-8983-6E5E91C35CE0}">
      <dgm:prSet/>
      <dgm:spPr/>
      <dgm:t>
        <a:bodyPr/>
        <a:lstStyle/>
        <a:p>
          <a:endParaRPr lang="en-GB" sz="1400">
            <a:latin typeface="+mj-lt"/>
            <a:cs typeface="Calibri" panose="020F0502020204030204" pitchFamily="34" charset="0"/>
          </a:endParaRPr>
        </a:p>
      </dgm:t>
    </dgm:pt>
    <dgm:pt modelId="{217AE75D-B5CB-40BB-898E-A14683FA3E27}" type="sibTrans" cxnId="{77AFB9CD-EA6C-45B4-8983-6E5E91C35CE0}">
      <dgm:prSet/>
      <dgm:spPr/>
      <dgm:t>
        <a:bodyPr/>
        <a:lstStyle/>
        <a:p>
          <a:endParaRPr lang="en-GB" sz="1400">
            <a:latin typeface="+mj-lt"/>
            <a:cs typeface="Calibri" panose="020F0502020204030204" pitchFamily="34" charset="0"/>
          </a:endParaRPr>
        </a:p>
      </dgm:t>
    </dgm:pt>
    <dgm:pt modelId="{5EB0ECE3-B3BB-42E3-8685-16A87BF55861}" type="pres">
      <dgm:prSet presAssocID="{7C61619A-34A9-4BF1-877D-451DB4803DBF}" presName="linear" presStyleCnt="0">
        <dgm:presLayoutVars>
          <dgm:dir/>
          <dgm:resizeHandles val="exact"/>
        </dgm:presLayoutVars>
      </dgm:prSet>
      <dgm:spPr/>
      <dgm:t>
        <a:bodyPr/>
        <a:lstStyle/>
        <a:p>
          <a:endParaRPr lang="en-GB"/>
        </a:p>
      </dgm:t>
    </dgm:pt>
    <dgm:pt modelId="{A425AAE3-8A82-4406-95ED-7B352829F92B}" type="pres">
      <dgm:prSet presAssocID="{2037ACD0-CE86-4055-BF22-1DF1212F31DF}" presName="comp" presStyleCnt="0"/>
      <dgm:spPr/>
    </dgm:pt>
    <dgm:pt modelId="{24DC5F03-0058-4360-B95E-2B9FAE7EEC5A}" type="pres">
      <dgm:prSet presAssocID="{2037ACD0-CE86-4055-BF22-1DF1212F31DF}" presName="box" presStyleLbl="node1" presStyleIdx="0" presStyleCnt="4" custLinFactNeighborY="-650"/>
      <dgm:spPr/>
      <dgm:t>
        <a:bodyPr/>
        <a:lstStyle/>
        <a:p>
          <a:endParaRPr lang="en-GB"/>
        </a:p>
      </dgm:t>
    </dgm:pt>
    <dgm:pt modelId="{6A7D8943-16C5-4DBC-B82A-6163F580B53C}" type="pres">
      <dgm:prSet presAssocID="{2037ACD0-CE86-4055-BF22-1DF1212F31DF}" presName="img"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22A6E0"/>
          </a:solidFill>
        </a:ln>
      </dgm:spPr>
    </dgm:pt>
    <dgm:pt modelId="{89508DA5-C741-4A27-AA83-9D2C5B7C8820}" type="pres">
      <dgm:prSet presAssocID="{2037ACD0-CE86-4055-BF22-1DF1212F31DF}" presName="text" presStyleLbl="node1" presStyleIdx="0" presStyleCnt="4">
        <dgm:presLayoutVars>
          <dgm:bulletEnabled val="1"/>
        </dgm:presLayoutVars>
      </dgm:prSet>
      <dgm:spPr/>
      <dgm:t>
        <a:bodyPr/>
        <a:lstStyle/>
        <a:p>
          <a:endParaRPr lang="en-GB"/>
        </a:p>
      </dgm:t>
    </dgm:pt>
    <dgm:pt modelId="{FF38E809-143B-477C-86B9-004804EDFD56}" type="pres">
      <dgm:prSet presAssocID="{BA0689B7-2BE8-4C01-B312-91AC8242331A}" presName="spacer" presStyleCnt="0"/>
      <dgm:spPr/>
    </dgm:pt>
    <dgm:pt modelId="{31437BCE-4D93-438D-890C-E789C091D93A}" type="pres">
      <dgm:prSet presAssocID="{9838AF8F-D81E-4A17-8085-3D5A6A2339BA}" presName="comp" presStyleCnt="0"/>
      <dgm:spPr/>
    </dgm:pt>
    <dgm:pt modelId="{71015010-31A8-4043-8AC9-5BD64CE05379}" type="pres">
      <dgm:prSet presAssocID="{9838AF8F-D81E-4A17-8085-3D5A6A2339BA}" presName="box" presStyleLbl="node1" presStyleIdx="1" presStyleCnt="4"/>
      <dgm:spPr/>
      <dgm:t>
        <a:bodyPr/>
        <a:lstStyle/>
        <a:p>
          <a:endParaRPr lang="en-GB"/>
        </a:p>
      </dgm:t>
    </dgm:pt>
    <dgm:pt modelId="{26ED920E-5814-47F5-A230-CCBF032920A7}" type="pres">
      <dgm:prSet presAssocID="{9838AF8F-D81E-4A17-8085-3D5A6A2339BA}" presName="img"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FF3399"/>
          </a:solidFill>
        </a:ln>
      </dgm:spPr>
    </dgm:pt>
    <dgm:pt modelId="{C915DBB2-D512-4D28-850C-6122B4411437}" type="pres">
      <dgm:prSet presAssocID="{9838AF8F-D81E-4A17-8085-3D5A6A2339BA}" presName="text" presStyleLbl="node1" presStyleIdx="1" presStyleCnt="4">
        <dgm:presLayoutVars>
          <dgm:bulletEnabled val="1"/>
        </dgm:presLayoutVars>
      </dgm:prSet>
      <dgm:spPr/>
      <dgm:t>
        <a:bodyPr/>
        <a:lstStyle/>
        <a:p>
          <a:endParaRPr lang="en-GB"/>
        </a:p>
      </dgm:t>
    </dgm:pt>
    <dgm:pt modelId="{1B96BA55-1EB6-4BF5-A981-748188184A90}" type="pres">
      <dgm:prSet presAssocID="{F5213F39-B300-43BD-9E34-5CB9C5F6A815}" presName="spacer" presStyleCnt="0"/>
      <dgm:spPr/>
    </dgm:pt>
    <dgm:pt modelId="{3297D205-6175-4EBA-B506-AD68028A9E86}" type="pres">
      <dgm:prSet presAssocID="{3D9BE228-1561-4915-9BBE-7E65FC19E4E9}" presName="comp" presStyleCnt="0"/>
      <dgm:spPr/>
    </dgm:pt>
    <dgm:pt modelId="{2A486E97-0858-49DB-BB75-6F8AEFF31DD5}" type="pres">
      <dgm:prSet presAssocID="{3D9BE228-1561-4915-9BBE-7E65FC19E4E9}" presName="box" presStyleLbl="node1" presStyleIdx="2" presStyleCnt="4"/>
      <dgm:spPr/>
      <dgm:t>
        <a:bodyPr/>
        <a:lstStyle/>
        <a:p>
          <a:endParaRPr lang="en-GB"/>
        </a:p>
      </dgm:t>
    </dgm:pt>
    <dgm:pt modelId="{9FCC1214-3EA2-4134-8460-D4FA1CB0D400}" type="pres">
      <dgm:prSet presAssocID="{3D9BE228-1561-4915-9BBE-7E65FC19E4E9}" presName="img"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92D050"/>
          </a:solidFill>
        </a:ln>
      </dgm:spPr>
    </dgm:pt>
    <dgm:pt modelId="{F0379D26-D055-45D6-A43A-5C291C331C15}" type="pres">
      <dgm:prSet presAssocID="{3D9BE228-1561-4915-9BBE-7E65FC19E4E9}" presName="text" presStyleLbl="node1" presStyleIdx="2" presStyleCnt="4">
        <dgm:presLayoutVars>
          <dgm:bulletEnabled val="1"/>
        </dgm:presLayoutVars>
      </dgm:prSet>
      <dgm:spPr/>
      <dgm:t>
        <a:bodyPr/>
        <a:lstStyle/>
        <a:p>
          <a:endParaRPr lang="en-GB"/>
        </a:p>
      </dgm:t>
    </dgm:pt>
    <dgm:pt modelId="{9511F043-DA67-41EC-9CA8-084572CB2800}" type="pres">
      <dgm:prSet presAssocID="{3A98F62D-C9EE-4F13-ACA2-A3948D529DB8}" presName="spacer" presStyleCnt="0"/>
      <dgm:spPr/>
    </dgm:pt>
    <dgm:pt modelId="{F115678E-83DC-41B0-9D40-481BCE11EA73}" type="pres">
      <dgm:prSet presAssocID="{AD3C3B22-315E-42E6-BC40-BA38D560FF4A}" presName="comp" presStyleCnt="0"/>
      <dgm:spPr/>
    </dgm:pt>
    <dgm:pt modelId="{BE91EE47-D8B5-43DC-BE51-36CD65EAF9FD}" type="pres">
      <dgm:prSet presAssocID="{AD3C3B22-315E-42E6-BC40-BA38D560FF4A}" presName="box" presStyleLbl="node1" presStyleIdx="3" presStyleCnt="4"/>
      <dgm:spPr/>
      <dgm:t>
        <a:bodyPr/>
        <a:lstStyle/>
        <a:p>
          <a:endParaRPr lang="en-GB"/>
        </a:p>
      </dgm:t>
    </dgm:pt>
    <dgm:pt modelId="{5C288C55-4A34-4B6E-AA47-9DA51337332F}" type="pres">
      <dgm:prSet presAssocID="{AD3C3B22-315E-42E6-BC40-BA38D560FF4A}" presName="img"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rgbClr val="008000"/>
          </a:solidFill>
        </a:ln>
      </dgm:spPr>
    </dgm:pt>
    <dgm:pt modelId="{42B8D0AB-BDE1-4855-AB4D-74FA6D2A1CFD}" type="pres">
      <dgm:prSet presAssocID="{AD3C3B22-315E-42E6-BC40-BA38D560FF4A}" presName="text" presStyleLbl="node1" presStyleIdx="3" presStyleCnt="4">
        <dgm:presLayoutVars>
          <dgm:bulletEnabled val="1"/>
        </dgm:presLayoutVars>
      </dgm:prSet>
      <dgm:spPr/>
      <dgm:t>
        <a:bodyPr/>
        <a:lstStyle/>
        <a:p>
          <a:endParaRPr lang="en-GB"/>
        </a:p>
      </dgm:t>
    </dgm:pt>
  </dgm:ptLst>
  <dgm:cxnLst>
    <dgm:cxn modelId="{12DBC93A-4D6A-4E9E-B5C8-580A994856E8}" type="presOf" srcId="{3D9BE228-1561-4915-9BBE-7E65FC19E4E9}" destId="{2A486E97-0858-49DB-BB75-6F8AEFF31DD5}" srcOrd="0" destOrd="0" presId="urn:microsoft.com/office/officeart/2005/8/layout/vList4"/>
    <dgm:cxn modelId="{3DC7124F-0F2A-4572-BFA4-0039EB5239BE}" type="presOf" srcId="{9838AF8F-D81E-4A17-8085-3D5A6A2339BA}" destId="{C915DBB2-D512-4D28-850C-6122B4411437}" srcOrd="1" destOrd="0" presId="urn:microsoft.com/office/officeart/2005/8/layout/vList4"/>
    <dgm:cxn modelId="{12245D40-7C63-4D94-8A59-B0A970CDEBA6}" type="presOf" srcId="{9838AF8F-D81E-4A17-8085-3D5A6A2339BA}" destId="{71015010-31A8-4043-8AC9-5BD64CE05379}" srcOrd="0" destOrd="0" presId="urn:microsoft.com/office/officeart/2005/8/layout/vList4"/>
    <dgm:cxn modelId="{99CF069D-CB45-4471-80F3-B354C5C146ED}" srcId="{7C61619A-34A9-4BF1-877D-451DB4803DBF}" destId="{2037ACD0-CE86-4055-BF22-1DF1212F31DF}" srcOrd="0" destOrd="0" parTransId="{DDAF4DDC-1519-4E28-8C17-AEAD089EDFCF}" sibTransId="{BA0689B7-2BE8-4C01-B312-91AC8242331A}"/>
    <dgm:cxn modelId="{9C75AB0F-7B24-4852-A370-278DB4E22C80}" srcId="{7C61619A-34A9-4BF1-877D-451DB4803DBF}" destId="{3D9BE228-1561-4915-9BBE-7E65FC19E4E9}" srcOrd="2" destOrd="0" parTransId="{0CD6A2B7-068F-4DF9-A6F3-4020D9FC5AEA}" sibTransId="{3A98F62D-C9EE-4F13-ACA2-A3948D529DB8}"/>
    <dgm:cxn modelId="{F16150A4-6415-4658-9283-67520FFA1CB0}" type="presOf" srcId="{AD3C3B22-315E-42E6-BC40-BA38D560FF4A}" destId="{BE91EE47-D8B5-43DC-BE51-36CD65EAF9FD}" srcOrd="0" destOrd="0" presId="urn:microsoft.com/office/officeart/2005/8/layout/vList4"/>
    <dgm:cxn modelId="{77AFB9CD-EA6C-45B4-8983-6E5E91C35CE0}" srcId="{7C61619A-34A9-4BF1-877D-451DB4803DBF}" destId="{AD3C3B22-315E-42E6-BC40-BA38D560FF4A}" srcOrd="3" destOrd="0" parTransId="{27AF18E9-98B0-4273-AEE1-09AD2BC41FCF}" sibTransId="{217AE75D-B5CB-40BB-898E-A14683FA3E27}"/>
    <dgm:cxn modelId="{62B62ECE-6C9D-4874-9E64-D2A52A07C729}" type="presOf" srcId="{AD3C3B22-315E-42E6-BC40-BA38D560FF4A}" destId="{42B8D0AB-BDE1-4855-AB4D-74FA6D2A1CFD}" srcOrd="1" destOrd="0" presId="urn:microsoft.com/office/officeart/2005/8/layout/vList4"/>
    <dgm:cxn modelId="{2FFE16C7-CBB0-4E38-B91E-DD51C0D18B24}" type="presOf" srcId="{3D9BE228-1561-4915-9BBE-7E65FC19E4E9}" destId="{F0379D26-D055-45D6-A43A-5C291C331C15}" srcOrd="1" destOrd="0" presId="urn:microsoft.com/office/officeart/2005/8/layout/vList4"/>
    <dgm:cxn modelId="{9A68A940-F49A-4D73-AAD2-EC7ED8A860FD}" srcId="{7C61619A-34A9-4BF1-877D-451DB4803DBF}" destId="{9838AF8F-D81E-4A17-8085-3D5A6A2339BA}" srcOrd="1" destOrd="0" parTransId="{56EDEEE1-6312-4265-8F00-7412444AF483}" sibTransId="{F5213F39-B300-43BD-9E34-5CB9C5F6A815}"/>
    <dgm:cxn modelId="{B253E5AB-F355-4808-8D4C-AE23FBAF4EBB}" type="presOf" srcId="{7C61619A-34A9-4BF1-877D-451DB4803DBF}" destId="{5EB0ECE3-B3BB-42E3-8685-16A87BF55861}" srcOrd="0" destOrd="0" presId="urn:microsoft.com/office/officeart/2005/8/layout/vList4"/>
    <dgm:cxn modelId="{5B506A91-CE9B-4C25-A55D-B5FC57C0167E}" type="presOf" srcId="{2037ACD0-CE86-4055-BF22-1DF1212F31DF}" destId="{24DC5F03-0058-4360-B95E-2B9FAE7EEC5A}" srcOrd="0" destOrd="0" presId="urn:microsoft.com/office/officeart/2005/8/layout/vList4"/>
    <dgm:cxn modelId="{F88A9763-CAD3-43D9-9B61-AD6D5F9AD141}" type="presOf" srcId="{2037ACD0-CE86-4055-BF22-1DF1212F31DF}" destId="{89508DA5-C741-4A27-AA83-9D2C5B7C8820}" srcOrd="1" destOrd="0" presId="urn:microsoft.com/office/officeart/2005/8/layout/vList4"/>
    <dgm:cxn modelId="{DB3F44F6-AC68-4B9A-A857-3561F053A73B}" type="presParOf" srcId="{5EB0ECE3-B3BB-42E3-8685-16A87BF55861}" destId="{A425AAE3-8A82-4406-95ED-7B352829F92B}" srcOrd="0" destOrd="0" presId="urn:microsoft.com/office/officeart/2005/8/layout/vList4"/>
    <dgm:cxn modelId="{AE7C6B5C-FE19-4D24-9B14-3178B9B1F98F}" type="presParOf" srcId="{A425AAE3-8A82-4406-95ED-7B352829F92B}" destId="{24DC5F03-0058-4360-B95E-2B9FAE7EEC5A}" srcOrd="0" destOrd="0" presId="urn:microsoft.com/office/officeart/2005/8/layout/vList4"/>
    <dgm:cxn modelId="{D34B56B5-B99E-446E-AC1E-104BC31D87FB}" type="presParOf" srcId="{A425AAE3-8A82-4406-95ED-7B352829F92B}" destId="{6A7D8943-16C5-4DBC-B82A-6163F580B53C}" srcOrd="1" destOrd="0" presId="urn:microsoft.com/office/officeart/2005/8/layout/vList4"/>
    <dgm:cxn modelId="{65EA60A3-1DDC-4DA1-A543-214CDFEBE93A}" type="presParOf" srcId="{A425AAE3-8A82-4406-95ED-7B352829F92B}" destId="{89508DA5-C741-4A27-AA83-9D2C5B7C8820}" srcOrd="2" destOrd="0" presId="urn:microsoft.com/office/officeart/2005/8/layout/vList4"/>
    <dgm:cxn modelId="{8F5A8DCD-2B50-4323-A97C-7D04613DDF2E}" type="presParOf" srcId="{5EB0ECE3-B3BB-42E3-8685-16A87BF55861}" destId="{FF38E809-143B-477C-86B9-004804EDFD56}" srcOrd="1" destOrd="0" presId="urn:microsoft.com/office/officeart/2005/8/layout/vList4"/>
    <dgm:cxn modelId="{E53032B9-F533-4912-8004-02DDF7FB92A3}" type="presParOf" srcId="{5EB0ECE3-B3BB-42E3-8685-16A87BF55861}" destId="{31437BCE-4D93-438D-890C-E789C091D93A}" srcOrd="2" destOrd="0" presId="urn:microsoft.com/office/officeart/2005/8/layout/vList4"/>
    <dgm:cxn modelId="{3EC31E88-1E9A-4B13-8D59-CA93F1B41002}" type="presParOf" srcId="{31437BCE-4D93-438D-890C-E789C091D93A}" destId="{71015010-31A8-4043-8AC9-5BD64CE05379}" srcOrd="0" destOrd="0" presId="urn:microsoft.com/office/officeart/2005/8/layout/vList4"/>
    <dgm:cxn modelId="{335661F1-491B-4C67-B800-E373D95A288E}" type="presParOf" srcId="{31437BCE-4D93-438D-890C-E789C091D93A}" destId="{26ED920E-5814-47F5-A230-CCBF032920A7}" srcOrd="1" destOrd="0" presId="urn:microsoft.com/office/officeart/2005/8/layout/vList4"/>
    <dgm:cxn modelId="{5952C22B-AF19-4BAE-A82F-682EF2572B6A}" type="presParOf" srcId="{31437BCE-4D93-438D-890C-E789C091D93A}" destId="{C915DBB2-D512-4D28-850C-6122B4411437}" srcOrd="2" destOrd="0" presId="urn:microsoft.com/office/officeart/2005/8/layout/vList4"/>
    <dgm:cxn modelId="{F540A736-9025-45E6-BD6A-7C43CA9DF36C}" type="presParOf" srcId="{5EB0ECE3-B3BB-42E3-8685-16A87BF55861}" destId="{1B96BA55-1EB6-4BF5-A981-748188184A90}" srcOrd="3" destOrd="0" presId="urn:microsoft.com/office/officeart/2005/8/layout/vList4"/>
    <dgm:cxn modelId="{62E536C4-5EE8-4939-8100-E5056A677340}" type="presParOf" srcId="{5EB0ECE3-B3BB-42E3-8685-16A87BF55861}" destId="{3297D205-6175-4EBA-B506-AD68028A9E86}" srcOrd="4" destOrd="0" presId="urn:microsoft.com/office/officeart/2005/8/layout/vList4"/>
    <dgm:cxn modelId="{ABFC4BE8-AD79-4014-B1EC-7E7E1447308B}" type="presParOf" srcId="{3297D205-6175-4EBA-B506-AD68028A9E86}" destId="{2A486E97-0858-49DB-BB75-6F8AEFF31DD5}" srcOrd="0" destOrd="0" presId="urn:microsoft.com/office/officeart/2005/8/layout/vList4"/>
    <dgm:cxn modelId="{88590928-8E49-433C-9D55-44BFB2329637}" type="presParOf" srcId="{3297D205-6175-4EBA-B506-AD68028A9E86}" destId="{9FCC1214-3EA2-4134-8460-D4FA1CB0D400}" srcOrd="1" destOrd="0" presId="urn:microsoft.com/office/officeart/2005/8/layout/vList4"/>
    <dgm:cxn modelId="{365E40A8-D4DD-471F-BC4C-418CB3B0BCC4}" type="presParOf" srcId="{3297D205-6175-4EBA-B506-AD68028A9E86}" destId="{F0379D26-D055-45D6-A43A-5C291C331C15}" srcOrd="2" destOrd="0" presId="urn:microsoft.com/office/officeart/2005/8/layout/vList4"/>
    <dgm:cxn modelId="{29C048B0-C133-4CCC-A5C3-B3F9E698FF6B}" type="presParOf" srcId="{5EB0ECE3-B3BB-42E3-8685-16A87BF55861}" destId="{9511F043-DA67-41EC-9CA8-084572CB2800}" srcOrd="5" destOrd="0" presId="urn:microsoft.com/office/officeart/2005/8/layout/vList4"/>
    <dgm:cxn modelId="{BBD6AA7E-0C8C-4F37-8D9D-4C90DBB617F8}" type="presParOf" srcId="{5EB0ECE3-B3BB-42E3-8685-16A87BF55861}" destId="{F115678E-83DC-41B0-9D40-481BCE11EA73}" srcOrd="6" destOrd="0" presId="urn:microsoft.com/office/officeart/2005/8/layout/vList4"/>
    <dgm:cxn modelId="{DA943A87-0A79-4FA0-9C1D-2FFC8BA0EFB6}" type="presParOf" srcId="{F115678E-83DC-41B0-9D40-481BCE11EA73}" destId="{BE91EE47-D8B5-43DC-BE51-36CD65EAF9FD}" srcOrd="0" destOrd="0" presId="urn:microsoft.com/office/officeart/2005/8/layout/vList4"/>
    <dgm:cxn modelId="{AEF02629-4B42-463E-A0A1-22D3CC5F3C10}" type="presParOf" srcId="{F115678E-83DC-41B0-9D40-481BCE11EA73}" destId="{5C288C55-4A34-4B6E-AA47-9DA51337332F}" srcOrd="1" destOrd="0" presId="urn:microsoft.com/office/officeart/2005/8/layout/vList4"/>
    <dgm:cxn modelId="{FA90AF30-D6D1-48AD-A176-5C1E0A0294E6}" type="presParOf" srcId="{F115678E-83DC-41B0-9D40-481BCE11EA73}" destId="{42B8D0AB-BDE1-4855-AB4D-74FA6D2A1CFD}" srcOrd="2" destOrd="0" presId="urn:microsoft.com/office/officeart/2005/8/layout/vList4"/>
  </dgm:cxnLst>
  <dgm:bg/>
  <dgm:whole>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01F66-AF3D-2448-AD32-D74DA112130D}">
      <dsp:nvSpPr>
        <dsp:cNvPr id="0" name=""/>
        <dsp:cNvSpPr/>
      </dsp:nvSpPr>
      <dsp:spPr>
        <a:xfrm>
          <a:off x="0" y="0"/>
          <a:ext cx="6400800" cy="891540"/>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F3B5775-8640-BE48-867D-DEB5D75CE4B6}">
      <dsp:nvSpPr>
        <dsp:cNvPr id="0" name=""/>
        <dsp:cNvSpPr/>
      </dsp:nvSpPr>
      <dsp:spPr>
        <a:xfrm>
          <a:off x="195329" y="118871"/>
          <a:ext cx="613279" cy="6537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a:ext>
            </a:extLst>
          </a:blip>
          <a:srcRect/>
          <a:stretch>
            <a:fillRect l="-11000" r="-11000"/>
          </a:stretch>
        </a:blip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6A46F399-FFD9-BB46-B3A9-9BC875B9289F}">
      <dsp:nvSpPr>
        <dsp:cNvPr id="0" name=""/>
        <dsp:cNvSpPr/>
      </dsp:nvSpPr>
      <dsp:spPr>
        <a:xfrm rot="10800000">
          <a:off x="195329" y="891539"/>
          <a:ext cx="613279" cy="1089660"/>
        </a:xfrm>
        <a:prstGeom prst="round2SameRect">
          <a:avLst>
            <a:gd name="adj1" fmla="val 10500"/>
            <a:gd name="adj2" fmla="val 0"/>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GB" sz="4000" b="1" kern="1200" dirty="0">
              <a:solidFill>
                <a:srgbClr val="C00000"/>
              </a:solidFill>
            </a:rPr>
            <a:t>?</a:t>
          </a:r>
        </a:p>
      </dsp:txBody>
      <dsp:txXfrm rot="10800000">
        <a:off x="214189" y="891539"/>
        <a:ext cx="575559" cy="1070800"/>
      </dsp:txXfrm>
    </dsp:sp>
    <dsp:sp modelId="{BC96919F-F3CA-0C45-9A98-81B88011D39C}">
      <dsp:nvSpPr>
        <dsp:cNvPr id="0" name=""/>
        <dsp:cNvSpPr/>
      </dsp:nvSpPr>
      <dsp:spPr>
        <a:xfrm>
          <a:off x="869936" y="118871"/>
          <a:ext cx="613279" cy="65379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a:ext>
            </a:extLst>
          </a:blip>
          <a:srcRect/>
          <a:stretch>
            <a:fillRect l="-11000" r="-11000"/>
          </a:stretch>
        </a:blip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42800673-C6C4-4D4C-8637-99C0D608147B}">
      <dsp:nvSpPr>
        <dsp:cNvPr id="0" name=""/>
        <dsp:cNvSpPr/>
      </dsp:nvSpPr>
      <dsp:spPr>
        <a:xfrm rot="10800000">
          <a:off x="869936" y="891539"/>
          <a:ext cx="613279" cy="1089660"/>
        </a:xfrm>
        <a:prstGeom prst="round2SameRect">
          <a:avLst>
            <a:gd name="adj1" fmla="val 10500"/>
            <a:gd name="adj2" fmla="val 0"/>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GB" sz="4000" b="1" kern="1200" dirty="0">
              <a:solidFill>
                <a:srgbClr val="C00000"/>
              </a:solidFill>
            </a:rPr>
            <a:t>?</a:t>
          </a:r>
        </a:p>
      </dsp:txBody>
      <dsp:txXfrm rot="10800000">
        <a:off x="888796" y="891539"/>
        <a:ext cx="575559" cy="1070800"/>
      </dsp:txXfrm>
    </dsp:sp>
    <dsp:sp modelId="{A46572B7-80C1-4F4F-9A38-13FE38E03518}">
      <dsp:nvSpPr>
        <dsp:cNvPr id="0" name=""/>
        <dsp:cNvSpPr/>
      </dsp:nvSpPr>
      <dsp:spPr>
        <a:xfrm>
          <a:off x="1544544" y="118871"/>
          <a:ext cx="613279" cy="65379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a:ext>
            </a:extLst>
          </a:blip>
          <a:srcRect/>
          <a:stretch>
            <a:fillRect l="-11000" r="-11000"/>
          </a:stretch>
        </a:blip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860B2738-9A7C-A34B-A10C-4468E74B1556}">
      <dsp:nvSpPr>
        <dsp:cNvPr id="0" name=""/>
        <dsp:cNvSpPr/>
      </dsp:nvSpPr>
      <dsp:spPr>
        <a:xfrm rot="10800000">
          <a:off x="1544544" y="891539"/>
          <a:ext cx="613279" cy="1089660"/>
        </a:xfrm>
        <a:prstGeom prst="round2SameRect">
          <a:avLst>
            <a:gd name="adj1" fmla="val 10500"/>
            <a:gd name="adj2" fmla="val 0"/>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GB" sz="4000" b="1" kern="1200" dirty="0">
              <a:solidFill>
                <a:srgbClr val="C00000"/>
              </a:solidFill>
            </a:rPr>
            <a:t>?</a:t>
          </a:r>
        </a:p>
      </dsp:txBody>
      <dsp:txXfrm rot="10800000">
        <a:off x="1563404" y="891539"/>
        <a:ext cx="575559" cy="1070800"/>
      </dsp:txXfrm>
    </dsp:sp>
    <dsp:sp modelId="{3426A126-D252-204B-9877-5EB14ED68FD6}">
      <dsp:nvSpPr>
        <dsp:cNvPr id="0" name=""/>
        <dsp:cNvSpPr/>
      </dsp:nvSpPr>
      <dsp:spPr>
        <a:xfrm>
          <a:off x="2219152" y="118871"/>
          <a:ext cx="613279" cy="65379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a:ext>
            </a:extLst>
          </a:blip>
          <a:srcRect/>
          <a:stretch>
            <a:fillRect l="-11000" r="-11000"/>
          </a:stretch>
        </a:blip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37E9DAC8-8A22-C848-9178-04DC2F8C2CBD}">
      <dsp:nvSpPr>
        <dsp:cNvPr id="0" name=""/>
        <dsp:cNvSpPr/>
      </dsp:nvSpPr>
      <dsp:spPr>
        <a:xfrm rot="10800000">
          <a:off x="2219152" y="891539"/>
          <a:ext cx="613279" cy="1089660"/>
        </a:xfrm>
        <a:prstGeom prst="round2SameRect">
          <a:avLst>
            <a:gd name="adj1" fmla="val 10500"/>
            <a:gd name="adj2" fmla="val 0"/>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GB" sz="4000" b="1" kern="1200" dirty="0">
              <a:solidFill>
                <a:srgbClr val="C00000"/>
              </a:solidFill>
            </a:rPr>
            <a:t>?</a:t>
          </a:r>
        </a:p>
      </dsp:txBody>
      <dsp:txXfrm rot="10800000">
        <a:off x="2238012" y="891539"/>
        <a:ext cx="575559" cy="1070800"/>
      </dsp:txXfrm>
    </dsp:sp>
    <dsp:sp modelId="{D7739647-59DB-6C47-B83C-249E56837AB2}">
      <dsp:nvSpPr>
        <dsp:cNvPr id="0" name=""/>
        <dsp:cNvSpPr/>
      </dsp:nvSpPr>
      <dsp:spPr>
        <a:xfrm>
          <a:off x="2893760" y="118871"/>
          <a:ext cx="613279" cy="65379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a:ext>
            </a:extLst>
          </a:blip>
          <a:srcRect/>
          <a:stretch>
            <a:fillRect l="-3000" r="-3000"/>
          </a:stretch>
        </a:blip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F7C01900-A2A1-2F41-A8A3-09CA08543A13}">
      <dsp:nvSpPr>
        <dsp:cNvPr id="0" name=""/>
        <dsp:cNvSpPr/>
      </dsp:nvSpPr>
      <dsp:spPr>
        <a:xfrm rot="10800000">
          <a:off x="2893760" y="891539"/>
          <a:ext cx="613279" cy="1089660"/>
        </a:xfrm>
        <a:prstGeom prst="round2SameRect">
          <a:avLst>
            <a:gd name="adj1" fmla="val 10500"/>
            <a:gd name="adj2" fmla="val 0"/>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GB" sz="4000" b="1" kern="1200" dirty="0">
              <a:solidFill>
                <a:srgbClr val="C00000"/>
              </a:solidFill>
            </a:rPr>
            <a:t>?</a:t>
          </a:r>
        </a:p>
      </dsp:txBody>
      <dsp:txXfrm rot="10800000">
        <a:off x="2912620" y="891539"/>
        <a:ext cx="575559" cy="1070800"/>
      </dsp:txXfrm>
    </dsp:sp>
    <dsp:sp modelId="{6A3EAFB9-86E0-EB4A-82D5-89371C047BFF}">
      <dsp:nvSpPr>
        <dsp:cNvPr id="0" name=""/>
        <dsp:cNvSpPr/>
      </dsp:nvSpPr>
      <dsp:spPr>
        <a:xfrm>
          <a:off x="3568367" y="118871"/>
          <a:ext cx="613279" cy="653796"/>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a:ext>
            </a:extLst>
          </a:blip>
          <a:srcRect/>
          <a:stretch>
            <a:fillRect l="-3000" r="-3000"/>
          </a:stretch>
        </a:blip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13B8CB3D-9941-7C47-B389-390CA7CCCECE}">
      <dsp:nvSpPr>
        <dsp:cNvPr id="0" name=""/>
        <dsp:cNvSpPr/>
      </dsp:nvSpPr>
      <dsp:spPr>
        <a:xfrm rot="10800000">
          <a:off x="3568367" y="891539"/>
          <a:ext cx="613279" cy="1089660"/>
        </a:xfrm>
        <a:prstGeom prst="round2SameRect">
          <a:avLst>
            <a:gd name="adj1" fmla="val 10500"/>
            <a:gd name="adj2" fmla="val 0"/>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GB" sz="4000" b="1" kern="1200" dirty="0">
              <a:solidFill>
                <a:srgbClr val="C00000"/>
              </a:solidFill>
            </a:rPr>
            <a:t>?</a:t>
          </a:r>
        </a:p>
      </dsp:txBody>
      <dsp:txXfrm rot="10800000">
        <a:off x="3587227" y="891539"/>
        <a:ext cx="575559" cy="1070800"/>
      </dsp:txXfrm>
    </dsp:sp>
    <dsp:sp modelId="{28A5FB7E-1EC5-0F44-8AC8-6730510B7130}">
      <dsp:nvSpPr>
        <dsp:cNvPr id="0" name=""/>
        <dsp:cNvSpPr/>
      </dsp:nvSpPr>
      <dsp:spPr>
        <a:xfrm>
          <a:off x="4242975" y="118871"/>
          <a:ext cx="613279" cy="653796"/>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a:ext>
            </a:extLst>
          </a:blip>
          <a:srcRect/>
          <a:stretch>
            <a:fillRect l="-3000" r="-3000"/>
          </a:stretch>
        </a:blip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D1DF9118-6E20-864A-AD61-F70F922F61B0}">
      <dsp:nvSpPr>
        <dsp:cNvPr id="0" name=""/>
        <dsp:cNvSpPr/>
      </dsp:nvSpPr>
      <dsp:spPr>
        <a:xfrm rot="10800000">
          <a:off x="4242975" y="891539"/>
          <a:ext cx="613279" cy="1089660"/>
        </a:xfrm>
        <a:prstGeom prst="round2SameRect">
          <a:avLst>
            <a:gd name="adj1" fmla="val 10500"/>
            <a:gd name="adj2" fmla="val 0"/>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GB" sz="4000" b="1" kern="1200" dirty="0">
              <a:solidFill>
                <a:srgbClr val="C00000"/>
              </a:solidFill>
            </a:rPr>
            <a:t>?</a:t>
          </a:r>
        </a:p>
      </dsp:txBody>
      <dsp:txXfrm rot="10800000">
        <a:off x="4261835" y="891539"/>
        <a:ext cx="575559" cy="1070800"/>
      </dsp:txXfrm>
    </dsp:sp>
    <dsp:sp modelId="{FF5E0E1C-218A-054D-9116-D5FA13DFE4F3}">
      <dsp:nvSpPr>
        <dsp:cNvPr id="0" name=""/>
        <dsp:cNvSpPr/>
      </dsp:nvSpPr>
      <dsp:spPr>
        <a:xfrm>
          <a:off x="4917583" y="118871"/>
          <a:ext cx="613279" cy="653796"/>
        </a:xfrm>
        <a:prstGeom prst="roundRect">
          <a:avLst>
            <a:gd name="adj" fmla="val 10000"/>
          </a:avLst>
        </a:prstGeom>
        <a:blipFill>
          <a:blip xmlns:r="http://schemas.openxmlformats.org/officeDocument/2006/relationships" r:embed="rId8">
            <a:extLst>
              <a:ext uri="{28A0092B-C50C-407E-A947-70E740481C1C}">
                <a14:useLocalDpi xmlns:a14="http://schemas.microsoft.com/office/drawing/2010/main"/>
              </a:ext>
            </a:extLst>
          </a:blip>
          <a:srcRect/>
          <a:stretch>
            <a:fillRect l="-3000" r="-3000"/>
          </a:stretch>
        </a:blip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47B274F7-4B04-9A48-BC23-8E1478ABEE84}">
      <dsp:nvSpPr>
        <dsp:cNvPr id="0" name=""/>
        <dsp:cNvSpPr/>
      </dsp:nvSpPr>
      <dsp:spPr>
        <a:xfrm rot="10800000">
          <a:off x="4917583" y="891539"/>
          <a:ext cx="613279" cy="1089660"/>
        </a:xfrm>
        <a:prstGeom prst="round2SameRect">
          <a:avLst>
            <a:gd name="adj1" fmla="val 10500"/>
            <a:gd name="adj2" fmla="val 0"/>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GB" sz="4000" b="1" kern="1200" dirty="0">
              <a:solidFill>
                <a:srgbClr val="C00000"/>
              </a:solidFill>
            </a:rPr>
            <a:t>?</a:t>
          </a:r>
        </a:p>
      </dsp:txBody>
      <dsp:txXfrm rot="10800000">
        <a:off x="4936443" y="891539"/>
        <a:ext cx="575559" cy="1070800"/>
      </dsp:txXfrm>
    </dsp:sp>
    <dsp:sp modelId="{9F870D66-9655-D342-9D41-EA4E64626425}">
      <dsp:nvSpPr>
        <dsp:cNvPr id="0" name=""/>
        <dsp:cNvSpPr/>
      </dsp:nvSpPr>
      <dsp:spPr>
        <a:xfrm>
          <a:off x="5592191" y="118871"/>
          <a:ext cx="613279" cy="653796"/>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a:ext>
            </a:extLst>
          </a:blip>
          <a:srcRect/>
          <a:stretch>
            <a:fillRect l="-3000" r="-3000"/>
          </a:stretch>
        </a:blip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1D5692C9-22C2-C649-BED5-93ED2C9A7EF0}">
      <dsp:nvSpPr>
        <dsp:cNvPr id="0" name=""/>
        <dsp:cNvSpPr/>
      </dsp:nvSpPr>
      <dsp:spPr>
        <a:xfrm rot="10800000">
          <a:off x="5592191" y="891539"/>
          <a:ext cx="613279" cy="1089660"/>
        </a:xfrm>
        <a:prstGeom prst="round2SameRect">
          <a:avLst>
            <a:gd name="adj1" fmla="val 10500"/>
            <a:gd name="adj2" fmla="val 0"/>
          </a:avLst>
        </a:prstGeom>
        <a:solidFill>
          <a:schemeClr val="bg1">
            <a:lumMod val="85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GB" sz="4000" b="1" kern="1200" dirty="0">
              <a:solidFill>
                <a:srgbClr val="C00000"/>
              </a:solidFill>
            </a:rPr>
            <a:t>?</a:t>
          </a:r>
        </a:p>
      </dsp:txBody>
      <dsp:txXfrm rot="10800000">
        <a:off x="5611051" y="891539"/>
        <a:ext cx="575559" cy="107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01F66-AF3D-2448-AD32-D74DA112130D}">
      <dsp:nvSpPr>
        <dsp:cNvPr id="0" name=""/>
        <dsp:cNvSpPr/>
      </dsp:nvSpPr>
      <dsp:spPr>
        <a:xfrm>
          <a:off x="0" y="0"/>
          <a:ext cx="6400800" cy="891540"/>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F3B5775-8640-BE48-867D-DEB5D75CE4B6}">
      <dsp:nvSpPr>
        <dsp:cNvPr id="0" name=""/>
        <dsp:cNvSpPr/>
      </dsp:nvSpPr>
      <dsp:spPr>
        <a:xfrm>
          <a:off x="195329" y="118871"/>
          <a:ext cx="613279" cy="6537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a:ext>
            </a:extLst>
          </a:blip>
          <a:srcRect/>
          <a:stretch>
            <a:fillRect l="-11000" r="-11000"/>
          </a:stretch>
        </a:blipFill>
        <a:ln w="762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6A46F399-FFD9-BB46-B3A9-9BC875B9289F}">
      <dsp:nvSpPr>
        <dsp:cNvPr id="0" name=""/>
        <dsp:cNvSpPr/>
      </dsp:nvSpPr>
      <dsp:spPr>
        <a:xfrm rot="10800000">
          <a:off x="195329" y="891539"/>
          <a:ext cx="613279" cy="1089660"/>
        </a:xfrm>
        <a:prstGeom prst="round2SameRect">
          <a:avLst>
            <a:gd name="adj1" fmla="val 10500"/>
            <a:gd name="adj2" fmla="val 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GB" sz="2700" kern="1200" dirty="0"/>
            <a:t>1</a:t>
          </a:r>
        </a:p>
      </dsp:txBody>
      <dsp:txXfrm rot="10800000">
        <a:off x="214189" y="891539"/>
        <a:ext cx="575559" cy="1070800"/>
      </dsp:txXfrm>
    </dsp:sp>
    <dsp:sp modelId="{BC96919F-F3CA-0C45-9A98-81B88011D39C}">
      <dsp:nvSpPr>
        <dsp:cNvPr id="0" name=""/>
        <dsp:cNvSpPr/>
      </dsp:nvSpPr>
      <dsp:spPr>
        <a:xfrm>
          <a:off x="869936" y="118871"/>
          <a:ext cx="613279" cy="65379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a:ext>
            </a:extLst>
          </a:blip>
          <a:srcRect/>
          <a:stretch>
            <a:fillRect l="-11000" r="-11000"/>
          </a:stretch>
        </a:blipFill>
        <a:ln w="762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42800673-C6C4-4D4C-8637-99C0D608147B}">
      <dsp:nvSpPr>
        <dsp:cNvPr id="0" name=""/>
        <dsp:cNvSpPr/>
      </dsp:nvSpPr>
      <dsp:spPr>
        <a:xfrm rot="10800000">
          <a:off x="869936" y="891539"/>
          <a:ext cx="613279" cy="1089660"/>
        </a:xfrm>
        <a:prstGeom prst="round2SameRect">
          <a:avLst>
            <a:gd name="adj1" fmla="val 10500"/>
            <a:gd name="adj2" fmla="val 0"/>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GB" sz="2700" kern="1200" dirty="0"/>
            <a:t>2</a:t>
          </a:r>
        </a:p>
      </dsp:txBody>
      <dsp:txXfrm rot="10800000">
        <a:off x="888796" y="891539"/>
        <a:ext cx="575559" cy="1070800"/>
      </dsp:txXfrm>
    </dsp:sp>
    <dsp:sp modelId="{A46572B7-80C1-4F4F-9A38-13FE38E03518}">
      <dsp:nvSpPr>
        <dsp:cNvPr id="0" name=""/>
        <dsp:cNvSpPr/>
      </dsp:nvSpPr>
      <dsp:spPr>
        <a:xfrm>
          <a:off x="1544544" y="118871"/>
          <a:ext cx="613279" cy="65379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a:ext>
            </a:extLst>
          </a:blip>
          <a:srcRect/>
          <a:stretch>
            <a:fillRect l="-11000" r="-11000"/>
          </a:stretch>
        </a:blipFill>
        <a:ln w="76200" cap="flat" cmpd="sng" algn="ctr">
          <a:solidFill>
            <a:srgbClr val="F6A71B"/>
          </a:solidFill>
          <a:prstDash val="solid"/>
        </a:ln>
        <a:effectLst/>
      </dsp:spPr>
      <dsp:style>
        <a:lnRef idx="2">
          <a:scrgbClr r="0" g="0" b="0"/>
        </a:lnRef>
        <a:fillRef idx="1">
          <a:scrgbClr r="0" g="0" b="0"/>
        </a:fillRef>
        <a:effectRef idx="0">
          <a:scrgbClr r="0" g="0" b="0"/>
        </a:effectRef>
        <a:fontRef idx="minor"/>
      </dsp:style>
    </dsp:sp>
    <dsp:sp modelId="{860B2738-9A7C-A34B-A10C-4468E74B1556}">
      <dsp:nvSpPr>
        <dsp:cNvPr id="0" name=""/>
        <dsp:cNvSpPr/>
      </dsp:nvSpPr>
      <dsp:spPr>
        <a:xfrm rot="10800000">
          <a:off x="1544544" y="891539"/>
          <a:ext cx="613279" cy="1089660"/>
        </a:xfrm>
        <a:prstGeom prst="round2SameRect">
          <a:avLst>
            <a:gd name="adj1" fmla="val 10500"/>
            <a:gd name="adj2" fmla="val 0"/>
          </a:avLst>
        </a:prstGeom>
        <a:solidFill>
          <a:srgbClr val="F6A71B"/>
        </a:solidFill>
        <a:ln w="25400" cap="flat" cmpd="sng" algn="ctr">
          <a:solidFill>
            <a:srgbClr val="F6A7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GB" sz="2700" kern="1200" dirty="0"/>
            <a:t>3</a:t>
          </a:r>
        </a:p>
      </dsp:txBody>
      <dsp:txXfrm rot="10800000">
        <a:off x="1563404" y="891539"/>
        <a:ext cx="575559" cy="1070800"/>
      </dsp:txXfrm>
    </dsp:sp>
    <dsp:sp modelId="{3426A126-D252-204B-9877-5EB14ED68FD6}">
      <dsp:nvSpPr>
        <dsp:cNvPr id="0" name=""/>
        <dsp:cNvSpPr/>
      </dsp:nvSpPr>
      <dsp:spPr>
        <a:xfrm>
          <a:off x="2219152" y="118871"/>
          <a:ext cx="613279" cy="65379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a:ext>
            </a:extLst>
          </a:blip>
          <a:srcRect/>
          <a:stretch>
            <a:fillRect l="-11000" r="-11000"/>
          </a:stretch>
        </a:blipFill>
        <a:ln w="76200" cap="flat" cmpd="sng" algn="ctr">
          <a:solidFill>
            <a:srgbClr val="F6A71B"/>
          </a:solidFill>
          <a:prstDash val="solid"/>
        </a:ln>
        <a:effectLst/>
      </dsp:spPr>
      <dsp:style>
        <a:lnRef idx="2">
          <a:scrgbClr r="0" g="0" b="0"/>
        </a:lnRef>
        <a:fillRef idx="1">
          <a:scrgbClr r="0" g="0" b="0"/>
        </a:fillRef>
        <a:effectRef idx="0">
          <a:scrgbClr r="0" g="0" b="0"/>
        </a:effectRef>
        <a:fontRef idx="minor"/>
      </dsp:style>
    </dsp:sp>
    <dsp:sp modelId="{37E9DAC8-8A22-C848-9178-04DC2F8C2CBD}">
      <dsp:nvSpPr>
        <dsp:cNvPr id="0" name=""/>
        <dsp:cNvSpPr/>
      </dsp:nvSpPr>
      <dsp:spPr>
        <a:xfrm rot="10800000">
          <a:off x="2219152" y="891539"/>
          <a:ext cx="613279" cy="1089660"/>
        </a:xfrm>
        <a:prstGeom prst="round2SameRect">
          <a:avLst>
            <a:gd name="adj1" fmla="val 10500"/>
            <a:gd name="adj2" fmla="val 0"/>
          </a:avLst>
        </a:prstGeom>
        <a:solidFill>
          <a:srgbClr val="F6A71B"/>
        </a:solidFill>
        <a:ln w="25400" cap="flat" cmpd="sng" algn="ctr">
          <a:solidFill>
            <a:srgbClr val="F6A7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GB" sz="2700" kern="1200" dirty="0"/>
            <a:t>4</a:t>
          </a:r>
        </a:p>
      </dsp:txBody>
      <dsp:txXfrm rot="10800000">
        <a:off x="2238012" y="891539"/>
        <a:ext cx="575559" cy="1070800"/>
      </dsp:txXfrm>
    </dsp:sp>
    <dsp:sp modelId="{D7739647-59DB-6C47-B83C-249E56837AB2}">
      <dsp:nvSpPr>
        <dsp:cNvPr id="0" name=""/>
        <dsp:cNvSpPr/>
      </dsp:nvSpPr>
      <dsp:spPr>
        <a:xfrm>
          <a:off x="2893760" y="118871"/>
          <a:ext cx="613279" cy="65379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a:ext>
            </a:extLst>
          </a:blip>
          <a:srcRect/>
          <a:stretch>
            <a:fillRect l="-3000" r="-3000"/>
          </a:stretch>
        </a:blipFill>
        <a:ln w="762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F7C01900-A2A1-2F41-A8A3-09CA08543A13}">
      <dsp:nvSpPr>
        <dsp:cNvPr id="0" name=""/>
        <dsp:cNvSpPr/>
      </dsp:nvSpPr>
      <dsp:spPr>
        <a:xfrm rot="10800000">
          <a:off x="2893760" y="891539"/>
          <a:ext cx="613279" cy="1089660"/>
        </a:xfrm>
        <a:prstGeom prst="round2SameRect">
          <a:avLst>
            <a:gd name="adj1" fmla="val 10500"/>
            <a:gd name="adj2" fmla="val 0"/>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GB" sz="2700" kern="1200" dirty="0"/>
            <a:t>5</a:t>
          </a:r>
        </a:p>
      </dsp:txBody>
      <dsp:txXfrm rot="10800000">
        <a:off x="2912620" y="891539"/>
        <a:ext cx="575559" cy="1070800"/>
      </dsp:txXfrm>
    </dsp:sp>
    <dsp:sp modelId="{6A3EAFB9-86E0-EB4A-82D5-89371C047BFF}">
      <dsp:nvSpPr>
        <dsp:cNvPr id="0" name=""/>
        <dsp:cNvSpPr/>
      </dsp:nvSpPr>
      <dsp:spPr>
        <a:xfrm>
          <a:off x="3568367" y="118871"/>
          <a:ext cx="613279" cy="653796"/>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a:ext>
            </a:extLst>
          </a:blip>
          <a:srcRect/>
          <a:stretch>
            <a:fillRect l="-3000" r="-3000"/>
          </a:stretch>
        </a:blipFill>
        <a:ln w="762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13B8CB3D-9941-7C47-B389-390CA7CCCECE}">
      <dsp:nvSpPr>
        <dsp:cNvPr id="0" name=""/>
        <dsp:cNvSpPr/>
      </dsp:nvSpPr>
      <dsp:spPr>
        <a:xfrm rot="10800000">
          <a:off x="3568367" y="891539"/>
          <a:ext cx="613279" cy="1089660"/>
        </a:xfrm>
        <a:prstGeom prst="round2SameRect">
          <a:avLst>
            <a:gd name="adj1" fmla="val 10500"/>
            <a:gd name="adj2" fmla="val 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GB" sz="2700" kern="1200" dirty="0"/>
            <a:t>6</a:t>
          </a:r>
        </a:p>
      </dsp:txBody>
      <dsp:txXfrm rot="10800000">
        <a:off x="3587227" y="891539"/>
        <a:ext cx="575559" cy="1070800"/>
      </dsp:txXfrm>
    </dsp:sp>
    <dsp:sp modelId="{28A5FB7E-1EC5-0F44-8AC8-6730510B7130}">
      <dsp:nvSpPr>
        <dsp:cNvPr id="0" name=""/>
        <dsp:cNvSpPr/>
      </dsp:nvSpPr>
      <dsp:spPr>
        <a:xfrm>
          <a:off x="4242975" y="118871"/>
          <a:ext cx="613279" cy="653796"/>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a:ext>
            </a:extLst>
          </a:blip>
          <a:srcRect/>
          <a:stretch>
            <a:fillRect l="-3000" r="-3000"/>
          </a:stretch>
        </a:blipFill>
        <a:ln w="76200" cap="flat"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D1DF9118-6E20-864A-AD61-F70F922F61B0}">
      <dsp:nvSpPr>
        <dsp:cNvPr id="0" name=""/>
        <dsp:cNvSpPr/>
      </dsp:nvSpPr>
      <dsp:spPr>
        <a:xfrm rot="10800000">
          <a:off x="4242975" y="891539"/>
          <a:ext cx="613279" cy="1089660"/>
        </a:xfrm>
        <a:prstGeom prst="round2SameRect">
          <a:avLst>
            <a:gd name="adj1" fmla="val 10500"/>
            <a:gd name="adj2" fmla="val 0"/>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GB" sz="2700" kern="1200" dirty="0"/>
            <a:t>7</a:t>
          </a:r>
        </a:p>
      </dsp:txBody>
      <dsp:txXfrm rot="10800000">
        <a:off x="4261835" y="891539"/>
        <a:ext cx="575559" cy="1070800"/>
      </dsp:txXfrm>
    </dsp:sp>
    <dsp:sp modelId="{FF5E0E1C-218A-054D-9116-D5FA13DFE4F3}">
      <dsp:nvSpPr>
        <dsp:cNvPr id="0" name=""/>
        <dsp:cNvSpPr/>
      </dsp:nvSpPr>
      <dsp:spPr>
        <a:xfrm>
          <a:off x="4917583" y="118871"/>
          <a:ext cx="613279" cy="653796"/>
        </a:xfrm>
        <a:prstGeom prst="roundRect">
          <a:avLst>
            <a:gd name="adj" fmla="val 10000"/>
          </a:avLst>
        </a:prstGeom>
        <a:blipFill>
          <a:blip xmlns:r="http://schemas.openxmlformats.org/officeDocument/2006/relationships" r:embed="rId8">
            <a:extLst>
              <a:ext uri="{28A0092B-C50C-407E-A947-70E740481C1C}">
                <a14:useLocalDpi xmlns:a14="http://schemas.microsoft.com/office/drawing/2010/main"/>
              </a:ext>
            </a:extLst>
          </a:blip>
          <a:srcRect/>
          <a:stretch>
            <a:fillRect l="-3000" r="-3000"/>
          </a:stretch>
        </a:blipFill>
        <a:ln w="76200" cap="flat" cmpd="sng" algn="ctr">
          <a:solidFill>
            <a:srgbClr val="F6A71B"/>
          </a:solidFill>
          <a:prstDash val="solid"/>
        </a:ln>
        <a:effectLst/>
      </dsp:spPr>
      <dsp:style>
        <a:lnRef idx="2">
          <a:scrgbClr r="0" g="0" b="0"/>
        </a:lnRef>
        <a:fillRef idx="1">
          <a:scrgbClr r="0" g="0" b="0"/>
        </a:fillRef>
        <a:effectRef idx="0">
          <a:scrgbClr r="0" g="0" b="0"/>
        </a:effectRef>
        <a:fontRef idx="minor"/>
      </dsp:style>
    </dsp:sp>
    <dsp:sp modelId="{47B274F7-4B04-9A48-BC23-8E1478ABEE84}">
      <dsp:nvSpPr>
        <dsp:cNvPr id="0" name=""/>
        <dsp:cNvSpPr/>
      </dsp:nvSpPr>
      <dsp:spPr>
        <a:xfrm rot="10800000">
          <a:off x="4917583" y="891539"/>
          <a:ext cx="613279" cy="1089660"/>
        </a:xfrm>
        <a:prstGeom prst="round2SameRect">
          <a:avLst>
            <a:gd name="adj1" fmla="val 10500"/>
            <a:gd name="adj2" fmla="val 0"/>
          </a:avLst>
        </a:prstGeom>
        <a:solidFill>
          <a:srgbClr val="F6A71B"/>
        </a:solidFill>
        <a:ln w="25400" cap="flat" cmpd="sng" algn="ctr">
          <a:solidFill>
            <a:srgbClr val="F6A7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GB" sz="2700" kern="1200" dirty="0"/>
            <a:t>8</a:t>
          </a:r>
        </a:p>
      </dsp:txBody>
      <dsp:txXfrm rot="10800000">
        <a:off x="4936443" y="891539"/>
        <a:ext cx="575559" cy="1070800"/>
      </dsp:txXfrm>
    </dsp:sp>
    <dsp:sp modelId="{9F870D66-9655-D342-9D41-EA4E64626425}">
      <dsp:nvSpPr>
        <dsp:cNvPr id="0" name=""/>
        <dsp:cNvSpPr/>
      </dsp:nvSpPr>
      <dsp:spPr>
        <a:xfrm>
          <a:off x="5592191" y="118871"/>
          <a:ext cx="613279" cy="653796"/>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a:ext>
            </a:extLst>
          </a:blip>
          <a:srcRect/>
          <a:stretch>
            <a:fillRect l="-3000" r="-3000"/>
          </a:stretch>
        </a:blipFill>
        <a:ln w="76200" cap="flat" cmpd="sng" algn="ctr">
          <a:solidFill>
            <a:srgbClr val="F6A71B"/>
          </a:solidFill>
          <a:prstDash val="solid"/>
        </a:ln>
        <a:effectLst/>
      </dsp:spPr>
      <dsp:style>
        <a:lnRef idx="2">
          <a:scrgbClr r="0" g="0" b="0"/>
        </a:lnRef>
        <a:fillRef idx="1">
          <a:scrgbClr r="0" g="0" b="0"/>
        </a:fillRef>
        <a:effectRef idx="0">
          <a:scrgbClr r="0" g="0" b="0"/>
        </a:effectRef>
        <a:fontRef idx="minor"/>
      </dsp:style>
    </dsp:sp>
    <dsp:sp modelId="{1D5692C9-22C2-C649-BED5-93ED2C9A7EF0}">
      <dsp:nvSpPr>
        <dsp:cNvPr id="0" name=""/>
        <dsp:cNvSpPr/>
      </dsp:nvSpPr>
      <dsp:spPr>
        <a:xfrm rot="10800000">
          <a:off x="5592191" y="891539"/>
          <a:ext cx="613279" cy="1089660"/>
        </a:xfrm>
        <a:prstGeom prst="round2SameRect">
          <a:avLst>
            <a:gd name="adj1" fmla="val 10500"/>
            <a:gd name="adj2" fmla="val 0"/>
          </a:avLst>
        </a:prstGeom>
        <a:solidFill>
          <a:srgbClr val="F6A71B"/>
        </a:solidFill>
        <a:ln w="25400" cap="flat" cmpd="sng" algn="ctr">
          <a:solidFill>
            <a:srgbClr val="F6A71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GB" sz="2700" kern="1200" dirty="0"/>
            <a:t>9</a:t>
          </a:r>
        </a:p>
      </dsp:txBody>
      <dsp:txXfrm rot="10800000">
        <a:off x="5611051" y="891539"/>
        <a:ext cx="575559" cy="1070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C5F03-0058-4360-B95E-2B9FAE7EEC5A}">
      <dsp:nvSpPr>
        <dsp:cNvPr id="0" name=""/>
        <dsp:cNvSpPr/>
      </dsp:nvSpPr>
      <dsp:spPr>
        <a:xfrm>
          <a:off x="0" y="0"/>
          <a:ext cx="5959919" cy="795772"/>
        </a:xfrm>
        <a:prstGeom prst="roundRect">
          <a:avLst>
            <a:gd name="adj" fmla="val 10000"/>
          </a:avLst>
        </a:prstGeom>
        <a:noFill/>
        <a:ln w="25400" cap="flat" cmpd="sng" algn="ctr">
          <a:solidFill>
            <a:srgbClr val="22A6E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solidFill>
                <a:schemeClr val="tx1"/>
              </a:solidFill>
              <a:latin typeface="+mj-lt"/>
            </a:rPr>
            <a:t>Set national NCD targets for 2025 or 2030 and monitor results</a:t>
          </a:r>
          <a:endParaRPr lang="en-GB" sz="2000" b="0" kern="1200" dirty="0">
            <a:solidFill>
              <a:schemeClr val="tx1"/>
            </a:solidFill>
            <a:latin typeface="+mj-lt"/>
            <a:cs typeface="Calibri" panose="020F0502020204030204" pitchFamily="34" charset="0"/>
          </a:endParaRPr>
        </a:p>
      </dsp:txBody>
      <dsp:txXfrm>
        <a:off x="1271561" y="0"/>
        <a:ext cx="4688357" cy="795772"/>
      </dsp:txXfrm>
    </dsp:sp>
    <dsp:sp modelId="{6A7D8943-16C5-4DBC-B82A-6163F580B53C}">
      <dsp:nvSpPr>
        <dsp:cNvPr id="0" name=""/>
        <dsp:cNvSpPr/>
      </dsp:nvSpPr>
      <dsp:spPr>
        <a:xfrm>
          <a:off x="79577" y="79577"/>
          <a:ext cx="1191983" cy="636618"/>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rgbClr val="22A6E0"/>
          </a:solidFill>
          <a:prstDash val="solid"/>
        </a:ln>
        <a:effectLst/>
      </dsp:spPr>
      <dsp:style>
        <a:lnRef idx="2">
          <a:scrgbClr r="0" g="0" b="0"/>
        </a:lnRef>
        <a:fillRef idx="1">
          <a:scrgbClr r="0" g="0" b="0"/>
        </a:fillRef>
        <a:effectRef idx="0">
          <a:scrgbClr r="0" g="0" b="0"/>
        </a:effectRef>
        <a:fontRef idx="minor"/>
      </dsp:style>
    </dsp:sp>
    <dsp:sp modelId="{71015010-31A8-4043-8AC9-5BD64CE05379}">
      <dsp:nvSpPr>
        <dsp:cNvPr id="0" name=""/>
        <dsp:cNvSpPr/>
      </dsp:nvSpPr>
      <dsp:spPr>
        <a:xfrm>
          <a:off x="0" y="875349"/>
          <a:ext cx="5959919" cy="795772"/>
        </a:xfrm>
        <a:prstGeom prst="roundRect">
          <a:avLst>
            <a:gd name="adj" fmla="val 10000"/>
          </a:avLst>
        </a:prstGeom>
        <a:noFill/>
        <a:ln w="25400" cap="flat" cmpd="sng" algn="ctr">
          <a:solidFill>
            <a:srgbClr val="FF33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solidFill>
                <a:schemeClr val="tx1"/>
              </a:solidFill>
              <a:latin typeface="+mj-lt"/>
            </a:rPr>
            <a:t>Develop a national multisectoral </a:t>
          </a:r>
          <a:br>
            <a:rPr lang="en-GB" sz="2000" kern="1200" dirty="0">
              <a:solidFill>
                <a:schemeClr val="tx1"/>
              </a:solidFill>
              <a:latin typeface="+mj-lt"/>
            </a:rPr>
          </a:br>
          <a:r>
            <a:rPr lang="en-GB" sz="2000" kern="1200" dirty="0">
              <a:solidFill>
                <a:schemeClr val="tx1"/>
              </a:solidFill>
              <a:latin typeface="+mj-lt"/>
            </a:rPr>
            <a:t>action plan</a:t>
          </a:r>
          <a:endParaRPr lang="en-GB" sz="2000" b="0" kern="1200" dirty="0">
            <a:solidFill>
              <a:schemeClr val="tx1"/>
            </a:solidFill>
            <a:latin typeface="+mj-lt"/>
            <a:cs typeface="Calibri" panose="020F0502020204030204" pitchFamily="34" charset="0"/>
          </a:endParaRPr>
        </a:p>
      </dsp:txBody>
      <dsp:txXfrm>
        <a:off x="1271561" y="875349"/>
        <a:ext cx="4688357" cy="795772"/>
      </dsp:txXfrm>
    </dsp:sp>
    <dsp:sp modelId="{26ED920E-5814-47F5-A230-CCBF032920A7}">
      <dsp:nvSpPr>
        <dsp:cNvPr id="0" name=""/>
        <dsp:cNvSpPr/>
      </dsp:nvSpPr>
      <dsp:spPr>
        <a:xfrm>
          <a:off x="79577" y="954927"/>
          <a:ext cx="1191983" cy="636618"/>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sp>
    <dsp:sp modelId="{2A486E97-0858-49DB-BB75-6F8AEFF31DD5}">
      <dsp:nvSpPr>
        <dsp:cNvPr id="0" name=""/>
        <dsp:cNvSpPr/>
      </dsp:nvSpPr>
      <dsp:spPr>
        <a:xfrm>
          <a:off x="0" y="1750699"/>
          <a:ext cx="5959919" cy="795772"/>
        </a:xfrm>
        <a:prstGeom prst="roundRect">
          <a:avLst>
            <a:gd name="adj" fmla="val 10000"/>
          </a:avLst>
        </a:prstGeom>
        <a:no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solidFill>
                <a:schemeClr val="tx1"/>
              </a:solidFill>
              <a:latin typeface="+mj-lt"/>
            </a:rPr>
            <a:t>Implement the "best buy" interventions </a:t>
          </a:r>
          <a:br>
            <a:rPr lang="en-GB" sz="2000" kern="1200" dirty="0">
              <a:solidFill>
                <a:schemeClr val="tx1"/>
              </a:solidFill>
              <a:latin typeface="+mj-lt"/>
            </a:rPr>
          </a:br>
          <a:r>
            <a:rPr lang="en-GB" sz="2000" kern="1200" dirty="0">
              <a:solidFill>
                <a:schemeClr val="tx1"/>
              </a:solidFill>
              <a:latin typeface="+mj-lt"/>
            </a:rPr>
            <a:t>to reduce NCD risk factors</a:t>
          </a:r>
          <a:endParaRPr lang="en-GB" sz="2000" b="0" kern="1200" dirty="0">
            <a:solidFill>
              <a:schemeClr val="tx1"/>
            </a:solidFill>
            <a:latin typeface="+mj-lt"/>
            <a:cs typeface="Calibri" panose="020F0502020204030204" pitchFamily="34" charset="0"/>
          </a:endParaRPr>
        </a:p>
      </dsp:txBody>
      <dsp:txXfrm>
        <a:off x="1271561" y="1750699"/>
        <a:ext cx="4688357" cy="795772"/>
      </dsp:txXfrm>
    </dsp:sp>
    <dsp:sp modelId="{9FCC1214-3EA2-4134-8460-D4FA1CB0D400}">
      <dsp:nvSpPr>
        <dsp:cNvPr id="0" name=""/>
        <dsp:cNvSpPr/>
      </dsp:nvSpPr>
      <dsp:spPr>
        <a:xfrm>
          <a:off x="79577" y="1830276"/>
          <a:ext cx="1191983" cy="636618"/>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BE91EE47-D8B5-43DC-BE51-36CD65EAF9FD}">
      <dsp:nvSpPr>
        <dsp:cNvPr id="0" name=""/>
        <dsp:cNvSpPr/>
      </dsp:nvSpPr>
      <dsp:spPr>
        <a:xfrm>
          <a:off x="0" y="2626049"/>
          <a:ext cx="5959919" cy="795772"/>
        </a:xfrm>
        <a:prstGeom prst="roundRect">
          <a:avLst>
            <a:gd name="adj" fmla="val 10000"/>
          </a:avLst>
        </a:prstGeom>
        <a:noFill/>
        <a:ln w="2540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a:solidFill>
                <a:schemeClr val="tx1"/>
              </a:solidFill>
              <a:latin typeface="+mj-lt"/>
            </a:rPr>
            <a:t>Implement the "best buy" interventions to strengthen health systems to address NCDs</a:t>
          </a:r>
          <a:endParaRPr lang="en-GB" sz="2000" b="0" kern="1200" dirty="0">
            <a:solidFill>
              <a:schemeClr val="tx1"/>
            </a:solidFill>
            <a:latin typeface="+mj-lt"/>
            <a:cs typeface="Calibri" panose="020F0502020204030204" pitchFamily="34" charset="0"/>
          </a:endParaRPr>
        </a:p>
      </dsp:txBody>
      <dsp:txXfrm>
        <a:off x="1271561" y="2626049"/>
        <a:ext cx="4688357" cy="795772"/>
      </dsp:txXfrm>
    </dsp:sp>
    <dsp:sp modelId="{5C288C55-4A34-4B6E-AA47-9DA51337332F}">
      <dsp:nvSpPr>
        <dsp:cNvPr id="0" name=""/>
        <dsp:cNvSpPr/>
      </dsp:nvSpPr>
      <dsp:spPr>
        <a:xfrm>
          <a:off x="79577" y="2705626"/>
          <a:ext cx="1191983" cy="636618"/>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rgbClr val="00800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93694" y="0"/>
            <a:ext cx="4278842" cy="344488"/>
          </a:xfrm>
          <a:prstGeom prst="rect">
            <a:avLst/>
          </a:prstGeom>
        </p:spPr>
        <p:txBody>
          <a:bodyPr vert="horz" lIns="91440" tIns="45720" rIns="91440" bIns="45720" rtlCol="0"/>
          <a:lstStyle>
            <a:lvl1pPr algn="r">
              <a:defRPr sz="1200"/>
            </a:lvl1pPr>
          </a:lstStyle>
          <a:p>
            <a:fld id="{9A2FF9AE-792D-4F5E-BCD9-A38EA7EC0C82}" type="datetimeFigureOut">
              <a:rPr lang="en-GB" smtClean="0"/>
              <a:t>04/12/2017</a:t>
            </a:fld>
            <a:endParaRPr lang="en-GB"/>
          </a:p>
        </p:txBody>
      </p:sp>
      <p:sp>
        <p:nvSpPr>
          <p:cNvPr id="4" name="Footer Placeholder 3"/>
          <p:cNvSpPr>
            <a:spLocks noGrp="1"/>
          </p:cNvSpPr>
          <p:nvPr>
            <p:ph type="ftr" sz="quarter" idx="2"/>
          </p:nvPr>
        </p:nvSpPr>
        <p:spPr>
          <a:xfrm>
            <a:off x="0" y="6513514"/>
            <a:ext cx="4278842"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93694" y="6513514"/>
            <a:ext cx="4278842" cy="344487"/>
          </a:xfrm>
          <a:prstGeom prst="rect">
            <a:avLst/>
          </a:prstGeom>
        </p:spPr>
        <p:txBody>
          <a:bodyPr vert="horz" lIns="91440" tIns="45720" rIns="91440" bIns="45720" rtlCol="0" anchor="b"/>
          <a:lstStyle>
            <a:lvl1pPr algn="r">
              <a:defRPr sz="1200"/>
            </a:lvl1pPr>
          </a:lstStyle>
          <a:p>
            <a:fld id="{071E3F43-8D9E-4DE7-BE5C-85B18602F7C5}" type="slidenum">
              <a:rPr lang="en-GB" smtClean="0"/>
              <a:t>‹#›</a:t>
            </a:fld>
            <a:endParaRPr lang="en-GB"/>
          </a:p>
        </p:txBody>
      </p:sp>
    </p:spTree>
    <p:extLst>
      <p:ext uri="{BB962C8B-B14F-4D97-AF65-F5344CB8AC3E}">
        <p14:creationId xmlns:p14="http://schemas.microsoft.com/office/powerpoint/2010/main" val="407784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842"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3694" y="0"/>
            <a:ext cx="4278842" cy="344488"/>
          </a:xfrm>
          <a:prstGeom prst="rect">
            <a:avLst/>
          </a:prstGeom>
        </p:spPr>
        <p:txBody>
          <a:bodyPr vert="horz" lIns="91440" tIns="45720" rIns="91440" bIns="45720" rtlCol="0"/>
          <a:lstStyle>
            <a:lvl1pPr algn="r">
              <a:defRPr sz="1200"/>
            </a:lvl1pPr>
          </a:lstStyle>
          <a:p>
            <a:fld id="{35392B87-6D64-44F5-A99A-5ED8BFD4FCAC}" type="datetimeFigureOut">
              <a:rPr lang="en-GB" smtClean="0"/>
              <a:t>04/12/2017</a:t>
            </a:fld>
            <a:endParaRPr lang="en-GB"/>
          </a:p>
        </p:txBody>
      </p:sp>
      <p:sp>
        <p:nvSpPr>
          <p:cNvPr id="4" name="Slide Image Placeholder 3"/>
          <p:cNvSpPr>
            <a:spLocks noGrp="1" noRot="1" noChangeAspect="1"/>
          </p:cNvSpPr>
          <p:nvPr>
            <p:ph type="sldImg" idx="2"/>
          </p:nvPr>
        </p:nvSpPr>
        <p:spPr>
          <a:xfrm>
            <a:off x="2879725" y="857250"/>
            <a:ext cx="4116388"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425" y="3300414"/>
            <a:ext cx="78994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4"/>
            <a:ext cx="4278842"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3694" y="6513514"/>
            <a:ext cx="4278842" cy="344487"/>
          </a:xfrm>
          <a:prstGeom prst="rect">
            <a:avLst/>
          </a:prstGeom>
        </p:spPr>
        <p:txBody>
          <a:bodyPr vert="horz" lIns="91440" tIns="45720" rIns="91440" bIns="45720" rtlCol="0" anchor="b"/>
          <a:lstStyle>
            <a:lvl1pPr algn="r">
              <a:defRPr sz="1200"/>
            </a:lvl1pPr>
          </a:lstStyle>
          <a:p>
            <a:fld id="{C458EC22-1E27-476C-8D78-FBB17FE04772}" type="slidenum">
              <a:rPr lang="en-GB" smtClean="0"/>
              <a:t>‹#›</a:t>
            </a:fld>
            <a:endParaRPr lang="en-GB"/>
          </a:p>
        </p:txBody>
      </p:sp>
    </p:spTree>
    <p:extLst>
      <p:ext uri="{BB962C8B-B14F-4D97-AF65-F5344CB8AC3E}">
        <p14:creationId xmlns:p14="http://schemas.microsoft.com/office/powerpoint/2010/main" val="193993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1313" y="857250"/>
            <a:ext cx="4113212" cy="2314575"/>
          </a:xfrm>
        </p:spPr>
      </p:sp>
      <p:sp>
        <p:nvSpPr>
          <p:cNvPr id="3" name="Notes Placeholder 2"/>
          <p:cNvSpPr>
            <a:spLocks noGrp="1"/>
          </p:cNvSpPr>
          <p:nvPr>
            <p:ph type="body" idx="1"/>
          </p:nvPr>
        </p:nvSpPr>
        <p:spPr>
          <a:xfrm>
            <a:off x="987425" y="3300414"/>
            <a:ext cx="5681631" cy="2700337"/>
          </a:xfrm>
        </p:spPr>
        <p:txBody>
          <a:bodyPr/>
          <a:lstStyle/>
          <a:p>
            <a:r>
              <a:rPr lang="en-GB" dirty="0"/>
              <a:t>Commissioner Andriukaitis, honourable ministers, distinguished guests, ladies and gentleman, it is my very great pleasure to be  with you today and to be invited to speak on a matter of such importance to Europe.</a:t>
            </a:r>
          </a:p>
        </p:txBody>
      </p:sp>
      <p:sp>
        <p:nvSpPr>
          <p:cNvPr id="4" name="Slide Number Placeholder 3"/>
          <p:cNvSpPr>
            <a:spLocks noGrp="1"/>
          </p:cNvSpPr>
          <p:nvPr>
            <p:ph type="sldNum" sz="quarter" idx="10"/>
          </p:nvPr>
        </p:nvSpPr>
        <p:spPr/>
        <p:txBody>
          <a:bodyPr/>
          <a:lstStyle/>
          <a:p>
            <a:pPr>
              <a:defRPr/>
            </a:pPr>
            <a:fld id="{78ADFEFE-08F7-4896-B0E0-F1A146F25784}" type="slidenum">
              <a:rPr lang="en-GB" smtClean="0"/>
              <a:pPr>
                <a:defRPr/>
              </a:pPr>
              <a:t>1</a:t>
            </a:fld>
            <a:endParaRPr lang="en-GB"/>
          </a:p>
        </p:txBody>
      </p:sp>
    </p:spTree>
    <p:extLst>
      <p:ext uri="{BB962C8B-B14F-4D97-AF65-F5344CB8AC3E}">
        <p14:creationId xmlns:p14="http://schemas.microsoft.com/office/powerpoint/2010/main" val="1369114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1313" y="857250"/>
            <a:ext cx="4113212" cy="2314575"/>
          </a:xfrm>
        </p:spPr>
      </p:sp>
      <p:sp>
        <p:nvSpPr>
          <p:cNvPr id="3" name="Notes Placeholder 2"/>
          <p:cNvSpPr>
            <a:spLocks noGrp="1"/>
          </p:cNvSpPr>
          <p:nvPr>
            <p:ph type="body" idx="1"/>
          </p:nvPr>
        </p:nvSpPr>
        <p:spPr/>
        <p:txBody>
          <a:bodyPr/>
          <a:lstStyle/>
          <a:p>
            <a:r>
              <a:rPr lang="en-GB" dirty="0" smtClean="0"/>
              <a:t>Main point: not just agriculture</a:t>
            </a:r>
            <a:endParaRPr lang="en-GB" dirty="0"/>
          </a:p>
        </p:txBody>
      </p:sp>
      <p:sp>
        <p:nvSpPr>
          <p:cNvPr id="4" name="Slide Number Placeholder 3"/>
          <p:cNvSpPr>
            <a:spLocks noGrp="1"/>
          </p:cNvSpPr>
          <p:nvPr>
            <p:ph type="sldNum" sz="quarter" idx="10"/>
          </p:nvPr>
        </p:nvSpPr>
        <p:spPr/>
        <p:txBody>
          <a:bodyPr/>
          <a:lstStyle/>
          <a:p>
            <a:fld id="{4D96BF32-0BF8-1642-8477-834A1855637F}" type="slidenum">
              <a:rPr lang="en-GB" smtClean="0"/>
              <a:t>12</a:t>
            </a:fld>
            <a:endParaRPr lang="en-GB"/>
          </a:p>
        </p:txBody>
      </p:sp>
    </p:spTree>
    <p:extLst>
      <p:ext uri="{BB962C8B-B14F-4D97-AF65-F5344CB8AC3E}">
        <p14:creationId xmlns:p14="http://schemas.microsoft.com/office/powerpoint/2010/main" val="1490457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25" y="514350"/>
            <a:ext cx="4572000" cy="2571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27205D-5630-4E2A-A178-7D3C8A5D8106}"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428950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1313" y="857250"/>
            <a:ext cx="4113212" cy="2314575"/>
          </a:xfrm>
        </p:spPr>
      </p:sp>
      <p:sp>
        <p:nvSpPr>
          <p:cNvPr id="3" name="Notes Placeholder 2"/>
          <p:cNvSpPr>
            <a:spLocks noGrp="1"/>
          </p:cNvSpPr>
          <p:nvPr>
            <p:ph type="body" idx="1"/>
          </p:nvPr>
        </p:nvSpPr>
        <p:spPr/>
        <p:txBody>
          <a:bodyPr/>
          <a:lstStyle/>
          <a:p>
            <a:r>
              <a:rPr lang="en-GB" dirty="0" smtClean="0"/>
              <a:t>Main point: simple vision, but equity crucial</a:t>
            </a:r>
            <a:endParaRPr lang="en-GB" dirty="0"/>
          </a:p>
        </p:txBody>
      </p:sp>
      <p:sp>
        <p:nvSpPr>
          <p:cNvPr id="4" name="Slide Number Placeholder 3"/>
          <p:cNvSpPr>
            <a:spLocks noGrp="1"/>
          </p:cNvSpPr>
          <p:nvPr>
            <p:ph type="sldNum" sz="quarter" idx="10"/>
          </p:nvPr>
        </p:nvSpPr>
        <p:spPr/>
        <p:txBody>
          <a:bodyPr/>
          <a:lstStyle/>
          <a:p>
            <a:fld id="{4D96BF32-0BF8-1642-8477-834A1855637F}" type="slidenum">
              <a:rPr lang="en-GB" smtClean="0"/>
              <a:t>14</a:t>
            </a:fld>
            <a:endParaRPr lang="en-GB"/>
          </a:p>
        </p:txBody>
      </p:sp>
    </p:spTree>
    <p:extLst>
      <p:ext uri="{BB962C8B-B14F-4D97-AF65-F5344CB8AC3E}">
        <p14:creationId xmlns:p14="http://schemas.microsoft.com/office/powerpoint/2010/main" val="115842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05F0DD13-755B-4675-A087-DF86B1F8653F}" type="slidenum">
              <a:rPr lang="en-GB"/>
              <a:pPr/>
              <a:t>15</a:t>
            </a:fld>
            <a:endParaRPr lang="en-GB"/>
          </a:p>
        </p:txBody>
      </p:sp>
      <p:sp>
        <p:nvSpPr>
          <p:cNvPr id="6147" name="Rectangle 7"/>
          <p:cNvSpPr txBox="1">
            <a:spLocks noGrp="1" noChangeArrowheads="1"/>
          </p:cNvSpPr>
          <p:nvPr/>
        </p:nvSpPr>
        <p:spPr bwMode="auto">
          <a:xfrm>
            <a:off x="5592699" y="6513688"/>
            <a:ext cx="4279295" cy="343136"/>
          </a:xfrm>
          <a:prstGeom prst="rect">
            <a:avLst/>
          </a:prstGeom>
          <a:noFill/>
          <a:ln w="9525">
            <a:noFill/>
            <a:miter lim="800000"/>
            <a:headEnd/>
            <a:tailEnd/>
          </a:ln>
        </p:spPr>
        <p:txBody>
          <a:bodyPr lIns="85552" tIns="42776" rIns="85552" bIns="42776" anchor="b"/>
          <a:lstStyle/>
          <a:p>
            <a:pPr algn="r"/>
            <a:fld id="{FA457440-D45A-4405-95D4-BB81CF524D49}" type="slidenum">
              <a:rPr lang="en-GB">
                <a:ea typeface="MS PGothic" pitchFamily="34" charset="-128"/>
              </a:rPr>
              <a:pPr algn="r"/>
              <a:t>15</a:t>
            </a:fld>
            <a:endParaRPr lang="en-GB">
              <a:ea typeface="MS PGothic" pitchFamily="34" charset="-128"/>
            </a:endParaRPr>
          </a:p>
        </p:txBody>
      </p:sp>
      <p:sp>
        <p:nvSpPr>
          <p:cNvPr id="6148" name="Rectangle 2"/>
          <p:cNvSpPr>
            <a:spLocks noGrp="1" noRot="1" noChangeAspect="1" noChangeArrowheads="1" noTextEdit="1"/>
          </p:cNvSpPr>
          <p:nvPr>
            <p:ph type="sldImg"/>
          </p:nvPr>
        </p:nvSpPr>
        <p:spPr>
          <a:xfrm>
            <a:off x="2881313" y="857250"/>
            <a:ext cx="4113212" cy="2314575"/>
          </a:xfrm>
          <a:ln/>
        </p:spPr>
      </p:sp>
      <p:sp>
        <p:nvSpPr>
          <p:cNvPr id="6149"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p:spPr>
      </p:sp>
      <p:sp>
        <p:nvSpPr>
          <p:cNvPr id="3" name="Notes Placeholder 2"/>
          <p:cNvSpPr>
            <a:spLocks noGrp="1"/>
          </p:cNvSpPr>
          <p:nvPr>
            <p:ph type="body" idx="1"/>
          </p:nvPr>
        </p:nvSpPr>
        <p:spPr/>
        <p:txBody>
          <a:bodyPr/>
          <a:lstStyle/>
          <a:p>
            <a:pPr defTabSz="844083" eaLnBrk="0" fontAlgn="base" hangingPunct="0">
              <a:spcBef>
                <a:spcPct val="30000"/>
              </a:spcBef>
              <a:spcAft>
                <a:spcPct val="0"/>
              </a:spcAft>
              <a:defRPr/>
            </a:pPr>
            <a:r>
              <a:rPr lang="en-US" sz="1100" dirty="0">
                <a:ea typeface="ＭＳ Ｐゴシック" pitchFamily="34" charset="-128"/>
                <a:cs typeface="ＭＳ Ｐゴシック" charset="0"/>
              </a:rPr>
              <a:t>Our of 38 countries in the WHO Euro Region, 22 countries </a:t>
            </a:r>
            <a:r>
              <a:rPr lang="en-US" sz="1100" b="1" dirty="0">
                <a:ea typeface="ＭＳ Ｐゴシック" pitchFamily="34" charset="-128"/>
                <a:cs typeface="ＭＳ Ｐゴシック" charset="0"/>
              </a:rPr>
              <a:t>reported measures to regulate or guide marketing of food and non-alcoholic beverages to children </a:t>
            </a:r>
            <a:r>
              <a:rPr lang="en-US" sz="1100" dirty="0">
                <a:ea typeface="ＭＳ Ｐゴシック" pitchFamily="34" charset="-128"/>
                <a:cs typeface="ＭＳ Ｐゴシック" charset="0"/>
              </a:rPr>
              <a:t>being implemented.</a:t>
            </a:r>
          </a:p>
          <a:p>
            <a:pPr defTabSz="844083" eaLnBrk="0" fontAlgn="base" hangingPunct="0">
              <a:spcBef>
                <a:spcPct val="30000"/>
              </a:spcBef>
              <a:spcAft>
                <a:spcPct val="0"/>
              </a:spcAft>
              <a:defRPr/>
            </a:pPr>
            <a:endParaRPr lang="en-US" dirty="0" smtClean="0"/>
          </a:p>
          <a:p>
            <a:pPr defTabSz="844083" eaLnBrk="0" fontAlgn="base" hangingPunct="0">
              <a:spcBef>
                <a:spcPct val="30000"/>
              </a:spcBef>
              <a:spcAft>
                <a:spcPct val="0"/>
              </a:spcAft>
              <a:defRPr/>
            </a:pPr>
            <a:r>
              <a:rPr lang="en-US" dirty="0" smtClean="0"/>
              <a:t>Among</a:t>
            </a:r>
            <a:r>
              <a:rPr lang="en-US" baseline="0" dirty="0" smtClean="0"/>
              <a:t> this 22 countries, 55% (12 countries) </a:t>
            </a:r>
            <a:br>
              <a:rPr lang="en-US" baseline="0" dirty="0" smtClean="0"/>
            </a:br>
            <a:endParaRPr lang="en-US" baseline="0" dirty="0" smtClean="0"/>
          </a:p>
          <a:p>
            <a:pPr marL="158265" indent="-158265" defTabSz="844083" eaLnBrk="0" fontAlgn="base" hangingPunct="0">
              <a:spcBef>
                <a:spcPct val="30000"/>
              </a:spcBef>
              <a:spcAft>
                <a:spcPct val="0"/>
              </a:spcAft>
              <a:buFontTx/>
              <a:buChar char="•"/>
              <a:defRPr/>
            </a:pPr>
            <a:r>
              <a:rPr lang="en-US" baseline="0" dirty="0" smtClean="0"/>
              <a:t>reported that their measures </a:t>
            </a:r>
            <a:r>
              <a:rPr lang="en-US" b="1" baseline="0" dirty="0" smtClean="0"/>
              <a:t>clearly define which food and beverages </a:t>
            </a:r>
            <a:r>
              <a:rPr lang="en-US" baseline="0" dirty="0" smtClean="0"/>
              <a:t>are covered, which is are mainly </a:t>
            </a:r>
            <a:r>
              <a:rPr lang="en-US" b="1" baseline="0" dirty="0" smtClean="0"/>
              <a:t>defined by nutrient profiling </a:t>
            </a:r>
          </a:p>
          <a:p>
            <a:pPr defTabSz="844083" eaLnBrk="0" fontAlgn="base" hangingPunct="0">
              <a:spcBef>
                <a:spcPct val="30000"/>
              </a:spcBef>
              <a:spcAft>
                <a:spcPct val="0"/>
              </a:spcAft>
              <a:defRPr/>
            </a:pPr>
            <a:r>
              <a:rPr lang="en-US" b="1" baseline="0" dirty="0" smtClean="0"/>
              <a:t>&amp;</a:t>
            </a:r>
          </a:p>
          <a:p>
            <a:pPr marL="158265" indent="-158265" defTabSz="844083" eaLnBrk="0" fontAlgn="base" hangingPunct="0">
              <a:spcBef>
                <a:spcPct val="30000"/>
              </a:spcBef>
              <a:spcAft>
                <a:spcPct val="0"/>
              </a:spcAft>
              <a:buFont typeface="Arial"/>
              <a:buChar char="•"/>
              <a:defRPr/>
            </a:pPr>
            <a:r>
              <a:rPr lang="en-US" baseline="0" dirty="0" smtClean="0"/>
              <a:t>reported that their measures </a:t>
            </a:r>
            <a:r>
              <a:rPr lang="en-US" b="1" baseline="0" dirty="0" smtClean="0"/>
              <a:t>clearly define the age to which the measure apply, </a:t>
            </a:r>
            <a:r>
              <a:rPr lang="en-US" b="0" baseline="0" dirty="0" smtClean="0"/>
              <a:t>which is for the majority of countries to </a:t>
            </a:r>
            <a:r>
              <a:rPr lang="en-US" b="1" baseline="0" dirty="0" smtClean="0"/>
              <a:t>children to under 12 </a:t>
            </a:r>
          </a:p>
        </p:txBody>
      </p:sp>
      <p:sp>
        <p:nvSpPr>
          <p:cNvPr id="4" name="Slide Number Placeholder 3"/>
          <p:cNvSpPr>
            <a:spLocks noGrp="1"/>
          </p:cNvSpPr>
          <p:nvPr>
            <p:ph type="sldNum" sz="quarter" idx="10"/>
          </p:nvPr>
        </p:nvSpPr>
        <p:spPr/>
        <p:txBody>
          <a:bodyPr/>
          <a:lstStyle/>
          <a:p>
            <a:fld id="{F2F99BFB-BF34-1F41-8B2F-3A6A807CEBB1}" type="slidenum">
              <a:rPr lang="en-GB" smtClean="0"/>
              <a:pPr/>
              <a:t>16</a:t>
            </a:fld>
            <a:endParaRPr lang="en-GB"/>
          </a:p>
        </p:txBody>
      </p:sp>
    </p:spTree>
    <p:extLst>
      <p:ext uri="{BB962C8B-B14F-4D97-AF65-F5344CB8AC3E}">
        <p14:creationId xmlns:p14="http://schemas.microsoft.com/office/powerpoint/2010/main" val="63792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p:spPr>
      </p:sp>
      <p:sp>
        <p:nvSpPr>
          <p:cNvPr id="3" name="Notes Placeholder 2"/>
          <p:cNvSpPr>
            <a:spLocks noGrp="1"/>
          </p:cNvSpPr>
          <p:nvPr>
            <p:ph type="body" idx="1"/>
          </p:nvPr>
        </p:nvSpPr>
        <p:spPr/>
        <p:txBody>
          <a:bodyPr/>
          <a:lstStyle/>
          <a:p>
            <a:pPr defTabSz="844083" eaLnBrk="0" fontAlgn="base" hangingPunct="0">
              <a:spcBef>
                <a:spcPct val="30000"/>
              </a:spcBef>
              <a:spcAft>
                <a:spcPct val="0"/>
              </a:spcAft>
              <a:defRPr/>
            </a:pPr>
            <a:r>
              <a:rPr lang="en-US" sz="1100" dirty="0">
                <a:ea typeface="ＭＳ Ｐゴシック" pitchFamily="34" charset="-128"/>
                <a:cs typeface="ＭＳ Ｐゴシック" charset="0"/>
              </a:rPr>
              <a:t>Our of 38 countries in the WHO Euro Region, 22 countries </a:t>
            </a:r>
            <a:r>
              <a:rPr lang="en-US" sz="1100" b="1" dirty="0">
                <a:ea typeface="ＭＳ Ｐゴシック" pitchFamily="34" charset="-128"/>
                <a:cs typeface="ＭＳ Ｐゴシック" charset="0"/>
              </a:rPr>
              <a:t>reported measures to regulate or guide marketing of food and non-alcoholic beverages to children </a:t>
            </a:r>
            <a:r>
              <a:rPr lang="en-US" sz="1100" dirty="0">
                <a:ea typeface="ＭＳ Ｐゴシック" pitchFamily="34" charset="-128"/>
                <a:cs typeface="ＭＳ Ｐゴシック" charset="0"/>
              </a:rPr>
              <a:t>being implemented.</a:t>
            </a:r>
          </a:p>
          <a:p>
            <a:pPr defTabSz="844083" eaLnBrk="0" fontAlgn="base" hangingPunct="0">
              <a:spcBef>
                <a:spcPct val="30000"/>
              </a:spcBef>
              <a:spcAft>
                <a:spcPct val="0"/>
              </a:spcAft>
              <a:defRPr/>
            </a:pPr>
            <a:endParaRPr lang="en-US" dirty="0" smtClean="0"/>
          </a:p>
          <a:p>
            <a:pPr defTabSz="844083" eaLnBrk="0" fontAlgn="base" hangingPunct="0">
              <a:spcBef>
                <a:spcPct val="30000"/>
              </a:spcBef>
              <a:spcAft>
                <a:spcPct val="0"/>
              </a:spcAft>
              <a:defRPr/>
            </a:pPr>
            <a:r>
              <a:rPr lang="en-US" dirty="0" smtClean="0"/>
              <a:t>Among</a:t>
            </a:r>
            <a:r>
              <a:rPr lang="en-US" baseline="0" dirty="0" smtClean="0"/>
              <a:t> this 22 countries, 55% (12 countries) </a:t>
            </a:r>
            <a:br>
              <a:rPr lang="en-US" baseline="0" dirty="0" smtClean="0"/>
            </a:br>
            <a:endParaRPr lang="en-US" baseline="0" dirty="0" smtClean="0"/>
          </a:p>
          <a:p>
            <a:pPr marL="158265" indent="-158265" defTabSz="844083" eaLnBrk="0" fontAlgn="base" hangingPunct="0">
              <a:spcBef>
                <a:spcPct val="30000"/>
              </a:spcBef>
              <a:spcAft>
                <a:spcPct val="0"/>
              </a:spcAft>
              <a:buFontTx/>
              <a:buChar char="•"/>
              <a:defRPr/>
            </a:pPr>
            <a:r>
              <a:rPr lang="en-US" baseline="0" dirty="0" smtClean="0"/>
              <a:t>reported that their measures </a:t>
            </a:r>
            <a:r>
              <a:rPr lang="en-US" b="1" baseline="0" dirty="0" smtClean="0"/>
              <a:t>clearly define which food and beverages </a:t>
            </a:r>
            <a:r>
              <a:rPr lang="en-US" baseline="0" dirty="0" smtClean="0"/>
              <a:t>are covered, which is are mainly </a:t>
            </a:r>
            <a:r>
              <a:rPr lang="en-US" b="1" baseline="0" dirty="0" smtClean="0"/>
              <a:t>defined by nutrient profiling </a:t>
            </a:r>
          </a:p>
          <a:p>
            <a:pPr defTabSz="844083" eaLnBrk="0" fontAlgn="base" hangingPunct="0">
              <a:spcBef>
                <a:spcPct val="30000"/>
              </a:spcBef>
              <a:spcAft>
                <a:spcPct val="0"/>
              </a:spcAft>
              <a:defRPr/>
            </a:pPr>
            <a:r>
              <a:rPr lang="en-US" b="1" baseline="0" dirty="0" smtClean="0"/>
              <a:t>&amp;</a:t>
            </a:r>
          </a:p>
          <a:p>
            <a:pPr marL="158265" indent="-158265" defTabSz="844083" eaLnBrk="0" fontAlgn="base" hangingPunct="0">
              <a:spcBef>
                <a:spcPct val="30000"/>
              </a:spcBef>
              <a:spcAft>
                <a:spcPct val="0"/>
              </a:spcAft>
              <a:buFont typeface="Arial"/>
              <a:buChar char="•"/>
              <a:defRPr/>
            </a:pPr>
            <a:r>
              <a:rPr lang="en-US" baseline="0" dirty="0" smtClean="0"/>
              <a:t>reported that their measures </a:t>
            </a:r>
            <a:r>
              <a:rPr lang="en-US" b="1" baseline="0" dirty="0" smtClean="0"/>
              <a:t>clearly define the age to which the measure apply, </a:t>
            </a:r>
            <a:r>
              <a:rPr lang="en-US" b="0" baseline="0" dirty="0" smtClean="0"/>
              <a:t>which is for the majority of countries to </a:t>
            </a:r>
            <a:r>
              <a:rPr lang="en-US" b="1" baseline="0" dirty="0" smtClean="0"/>
              <a:t>children to under 12 </a:t>
            </a:r>
          </a:p>
        </p:txBody>
      </p:sp>
      <p:sp>
        <p:nvSpPr>
          <p:cNvPr id="4" name="Slide Number Placeholder 3"/>
          <p:cNvSpPr>
            <a:spLocks noGrp="1"/>
          </p:cNvSpPr>
          <p:nvPr>
            <p:ph type="sldNum" sz="quarter" idx="10"/>
          </p:nvPr>
        </p:nvSpPr>
        <p:spPr/>
        <p:txBody>
          <a:bodyPr/>
          <a:lstStyle/>
          <a:p>
            <a:fld id="{F2F99BFB-BF34-1F41-8B2F-3A6A807CEBB1}" type="slidenum">
              <a:rPr lang="en-GB" smtClean="0"/>
              <a:pPr/>
              <a:t>17</a:t>
            </a:fld>
            <a:endParaRPr lang="en-GB"/>
          </a:p>
        </p:txBody>
      </p:sp>
    </p:spTree>
    <p:extLst>
      <p:ext uri="{BB962C8B-B14F-4D97-AF65-F5344CB8AC3E}">
        <p14:creationId xmlns:p14="http://schemas.microsoft.com/office/powerpoint/2010/main" val="637921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p:spPr>
      </p:sp>
      <p:sp>
        <p:nvSpPr>
          <p:cNvPr id="3" name="Notes Placeholder 2"/>
          <p:cNvSpPr>
            <a:spLocks noGrp="1"/>
          </p:cNvSpPr>
          <p:nvPr>
            <p:ph type="body" idx="1"/>
          </p:nvPr>
        </p:nvSpPr>
        <p:spPr/>
        <p:txBody>
          <a:bodyPr/>
          <a:lstStyle/>
          <a:p>
            <a:pPr defTabSz="844083" eaLnBrk="0" fontAlgn="base" hangingPunct="0">
              <a:spcBef>
                <a:spcPct val="30000"/>
              </a:spcBef>
              <a:spcAft>
                <a:spcPct val="0"/>
              </a:spcAft>
              <a:defRPr/>
            </a:pPr>
            <a:r>
              <a:rPr lang="en-US" sz="1100" dirty="0">
                <a:ea typeface="ＭＳ Ｐゴシック" pitchFamily="34" charset="-128"/>
                <a:cs typeface="ＭＳ Ｐゴシック" charset="0"/>
              </a:rPr>
              <a:t>Our of 38 countries in the WHO Euro Region, 22 countries </a:t>
            </a:r>
            <a:r>
              <a:rPr lang="en-US" sz="1100" b="1" dirty="0">
                <a:ea typeface="ＭＳ Ｐゴシック" pitchFamily="34" charset="-128"/>
                <a:cs typeface="ＭＳ Ｐゴシック" charset="0"/>
              </a:rPr>
              <a:t>reported measures to regulate or guide marketing of food and non-alcoholic beverages to children </a:t>
            </a:r>
            <a:r>
              <a:rPr lang="en-US" sz="1100" dirty="0">
                <a:ea typeface="ＭＳ Ｐゴシック" pitchFamily="34" charset="-128"/>
                <a:cs typeface="ＭＳ Ｐゴシック" charset="0"/>
              </a:rPr>
              <a:t>being implemented.</a:t>
            </a:r>
          </a:p>
          <a:p>
            <a:pPr defTabSz="844083" eaLnBrk="0" fontAlgn="base" hangingPunct="0">
              <a:spcBef>
                <a:spcPct val="30000"/>
              </a:spcBef>
              <a:spcAft>
                <a:spcPct val="0"/>
              </a:spcAft>
              <a:defRPr/>
            </a:pPr>
            <a:endParaRPr lang="en-US" dirty="0" smtClean="0"/>
          </a:p>
          <a:p>
            <a:pPr defTabSz="844083" eaLnBrk="0" fontAlgn="base" hangingPunct="0">
              <a:spcBef>
                <a:spcPct val="30000"/>
              </a:spcBef>
              <a:spcAft>
                <a:spcPct val="0"/>
              </a:spcAft>
              <a:defRPr/>
            </a:pPr>
            <a:r>
              <a:rPr lang="en-US" dirty="0" smtClean="0"/>
              <a:t>Among</a:t>
            </a:r>
            <a:r>
              <a:rPr lang="en-US" baseline="0" dirty="0" smtClean="0"/>
              <a:t> this 22 countries, 55% (12 countries) </a:t>
            </a:r>
            <a:br>
              <a:rPr lang="en-US" baseline="0" dirty="0" smtClean="0"/>
            </a:br>
            <a:endParaRPr lang="en-US" baseline="0" dirty="0" smtClean="0"/>
          </a:p>
          <a:p>
            <a:pPr marL="158265" indent="-158265" defTabSz="844083" eaLnBrk="0" fontAlgn="base" hangingPunct="0">
              <a:spcBef>
                <a:spcPct val="30000"/>
              </a:spcBef>
              <a:spcAft>
                <a:spcPct val="0"/>
              </a:spcAft>
              <a:buFontTx/>
              <a:buChar char="•"/>
              <a:defRPr/>
            </a:pPr>
            <a:r>
              <a:rPr lang="en-US" baseline="0" dirty="0" smtClean="0"/>
              <a:t>reported that their measures </a:t>
            </a:r>
            <a:r>
              <a:rPr lang="en-US" b="1" baseline="0" dirty="0" smtClean="0"/>
              <a:t>clearly define which food and beverages </a:t>
            </a:r>
            <a:r>
              <a:rPr lang="en-US" baseline="0" dirty="0" smtClean="0"/>
              <a:t>are covered, which is are mainly </a:t>
            </a:r>
            <a:r>
              <a:rPr lang="en-US" b="1" baseline="0" dirty="0" smtClean="0"/>
              <a:t>defined by nutrient profiling </a:t>
            </a:r>
          </a:p>
          <a:p>
            <a:pPr defTabSz="844083" eaLnBrk="0" fontAlgn="base" hangingPunct="0">
              <a:spcBef>
                <a:spcPct val="30000"/>
              </a:spcBef>
              <a:spcAft>
                <a:spcPct val="0"/>
              </a:spcAft>
              <a:defRPr/>
            </a:pPr>
            <a:r>
              <a:rPr lang="en-US" b="1" baseline="0" dirty="0" smtClean="0"/>
              <a:t>&amp;</a:t>
            </a:r>
          </a:p>
          <a:p>
            <a:pPr marL="158265" indent="-158265" defTabSz="844083" eaLnBrk="0" fontAlgn="base" hangingPunct="0">
              <a:spcBef>
                <a:spcPct val="30000"/>
              </a:spcBef>
              <a:spcAft>
                <a:spcPct val="0"/>
              </a:spcAft>
              <a:buFont typeface="Arial"/>
              <a:buChar char="•"/>
              <a:defRPr/>
            </a:pPr>
            <a:r>
              <a:rPr lang="en-US" baseline="0" dirty="0" smtClean="0"/>
              <a:t>reported that their measures </a:t>
            </a:r>
            <a:r>
              <a:rPr lang="en-US" b="1" baseline="0" dirty="0" smtClean="0"/>
              <a:t>clearly define the age to which the measure apply, </a:t>
            </a:r>
            <a:r>
              <a:rPr lang="en-US" b="0" baseline="0" dirty="0" smtClean="0"/>
              <a:t>which is for the majority of countries to </a:t>
            </a:r>
            <a:r>
              <a:rPr lang="en-US" b="1" baseline="0" dirty="0" smtClean="0"/>
              <a:t>children to under 12 </a:t>
            </a:r>
          </a:p>
        </p:txBody>
      </p:sp>
      <p:sp>
        <p:nvSpPr>
          <p:cNvPr id="4" name="Slide Number Placeholder 3"/>
          <p:cNvSpPr>
            <a:spLocks noGrp="1"/>
          </p:cNvSpPr>
          <p:nvPr>
            <p:ph type="sldNum" sz="quarter" idx="10"/>
          </p:nvPr>
        </p:nvSpPr>
        <p:spPr/>
        <p:txBody>
          <a:bodyPr/>
          <a:lstStyle/>
          <a:p>
            <a:fld id="{F2F99BFB-BF34-1F41-8B2F-3A6A807CEBB1}" type="slidenum">
              <a:rPr lang="en-GB" smtClean="0"/>
              <a:pPr/>
              <a:t>18</a:t>
            </a:fld>
            <a:endParaRPr lang="en-GB"/>
          </a:p>
        </p:txBody>
      </p:sp>
    </p:spTree>
    <p:extLst>
      <p:ext uri="{BB962C8B-B14F-4D97-AF65-F5344CB8AC3E}">
        <p14:creationId xmlns:p14="http://schemas.microsoft.com/office/powerpoint/2010/main" val="63792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25"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FDAEC-E685-AB48-B20E-25CC99279A1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5992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05F0DD13-755B-4675-A087-DF86B1F8653F}" type="slidenum">
              <a:rPr lang="en-GB">
                <a:solidFill>
                  <a:prstClr val="black"/>
                </a:solidFill>
              </a:rPr>
              <a:pPr/>
              <a:t>24</a:t>
            </a:fld>
            <a:endParaRPr lang="en-GB">
              <a:solidFill>
                <a:prstClr val="black"/>
              </a:solidFill>
            </a:endParaRPr>
          </a:p>
        </p:txBody>
      </p:sp>
      <p:sp>
        <p:nvSpPr>
          <p:cNvPr id="6147" name="Rectangle 7"/>
          <p:cNvSpPr txBox="1">
            <a:spLocks noGrp="1" noChangeArrowheads="1"/>
          </p:cNvSpPr>
          <p:nvPr/>
        </p:nvSpPr>
        <p:spPr bwMode="auto">
          <a:xfrm>
            <a:off x="5592696" y="6513687"/>
            <a:ext cx="4279297" cy="343136"/>
          </a:xfrm>
          <a:prstGeom prst="rect">
            <a:avLst/>
          </a:prstGeom>
          <a:noFill/>
          <a:ln w="9525">
            <a:noFill/>
            <a:miter lim="800000"/>
            <a:headEnd/>
            <a:tailEnd/>
          </a:ln>
        </p:spPr>
        <p:txBody>
          <a:bodyPr lIns="85559" tIns="42780" rIns="85559" bIns="42780" anchor="b"/>
          <a:lstStyle/>
          <a:p>
            <a:pPr algn="r" defTabSz="844083" fontAlgn="base">
              <a:spcBef>
                <a:spcPct val="0"/>
              </a:spcBef>
              <a:spcAft>
                <a:spcPct val="0"/>
              </a:spcAft>
            </a:pPr>
            <a:fld id="{FA457440-D45A-4405-95D4-BB81CF524D49}" type="slidenum">
              <a:rPr lang="en-GB" sz="1700" b="1">
                <a:solidFill>
                  <a:prstClr val="black"/>
                </a:solidFill>
                <a:latin typeface="Arial" charset="0"/>
                <a:ea typeface="MS PGothic" pitchFamily="34" charset="-128"/>
              </a:rPr>
              <a:pPr algn="r" defTabSz="844083" fontAlgn="base">
                <a:spcBef>
                  <a:spcPct val="0"/>
                </a:spcBef>
                <a:spcAft>
                  <a:spcPct val="0"/>
                </a:spcAft>
              </a:pPr>
              <a:t>24</a:t>
            </a:fld>
            <a:endParaRPr lang="en-GB" sz="1700" b="1">
              <a:solidFill>
                <a:prstClr val="black"/>
              </a:solidFill>
              <a:latin typeface="Arial" charset="0"/>
              <a:ea typeface="MS PGothic" pitchFamily="34" charset="-128"/>
            </a:endParaRPr>
          </a:p>
        </p:txBody>
      </p:sp>
      <p:sp>
        <p:nvSpPr>
          <p:cNvPr id="6148" name="Rectangle 2"/>
          <p:cNvSpPr>
            <a:spLocks noGrp="1" noRot="1" noChangeAspect="1" noChangeArrowheads="1" noTextEdit="1"/>
          </p:cNvSpPr>
          <p:nvPr>
            <p:ph type="sldImg"/>
          </p:nvPr>
        </p:nvSpPr>
        <p:spPr>
          <a:xfrm>
            <a:off x="2651125" y="514350"/>
            <a:ext cx="4572000" cy="2571750"/>
          </a:xfrm>
          <a:ln/>
        </p:spPr>
      </p:sp>
      <p:sp>
        <p:nvSpPr>
          <p:cNvPr id="6149"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1313" y="857250"/>
            <a:ext cx="4113212" cy="2314575"/>
          </a:xfrm>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I am here</a:t>
            </a:r>
            <a:r>
              <a:rPr lang="en-GB" baseline="0" dirty="0" smtClean="0"/>
              <a:t> to talk </a:t>
            </a:r>
            <a:r>
              <a:rPr lang="en-GB" dirty="0" smtClean="0"/>
              <a:t>about  new </a:t>
            </a:r>
            <a:r>
              <a:rPr lang="en-GB" dirty="0" err="1" smtClean="0"/>
              <a:t>rpeort</a:t>
            </a:r>
            <a:r>
              <a:rPr lang="en-GB" dirty="0" smtClean="0"/>
              <a:t> that IPES Food is</a:t>
            </a:r>
            <a:r>
              <a:rPr lang="en-GB" baseline="0" dirty="0" smtClean="0"/>
              <a:t> publishing today on food </a:t>
            </a:r>
            <a:r>
              <a:rPr lang="en-GB" baseline="0" dirty="0" err="1" smtClean="0"/>
              <a:t>polcies</a:t>
            </a:r>
            <a:r>
              <a:rPr lang="en-GB" baseline="0" dirty="0" smtClean="0"/>
              <a:t> designed to tackle the challenges posed by the food system, including NCDs</a:t>
            </a:r>
          </a:p>
          <a:p>
            <a:r>
              <a:rPr lang="en-GB" baseline="0" dirty="0" smtClean="0"/>
              <a:t>Policies that can help address NCDs at an urban level; its not only about NCDs; in fact its not even mainly focused on NCDs, but I think that</a:t>
            </a:r>
            <a:r>
              <a:rPr lang="uk-UA" baseline="0" dirty="0" smtClean="0"/>
              <a:t>’</a:t>
            </a:r>
            <a:r>
              <a:rPr lang="en-GB" baseline="0" dirty="0" smtClean="0"/>
              <a:t>s actually something we can learn from and I will come back to that later</a:t>
            </a:r>
            <a:endParaRPr lang="en-GB" dirty="0"/>
          </a:p>
        </p:txBody>
      </p:sp>
      <p:sp>
        <p:nvSpPr>
          <p:cNvPr id="4" name="Slide Number Placeholder 3"/>
          <p:cNvSpPr>
            <a:spLocks noGrp="1"/>
          </p:cNvSpPr>
          <p:nvPr>
            <p:ph type="sldNum" sz="quarter" idx="10"/>
          </p:nvPr>
        </p:nvSpPr>
        <p:spPr/>
        <p:txBody>
          <a:bodyPr/>
          <a:lstStyle/>
          <a:p>
            <a:fld id="{4D96BF32-0BF8-1642-8477-834A1855637F}" type="slidenum">
              <a:rPr lang="en-GB" smtClean="0"/>
              <a:t>26</a:t>
            </a:fld>
            <a:endParaRPr lang="en-GB"/>
          </a:p>
        </p:txBody>
      </p:sp>
    </p:spTree>
    <p:extLst>
      <p:ext uri="{BB962C8B-B14F-4D97-AF65-F5344CB8AC3E}">
        <p14:creationId xmlns:p14="http://schemas.microsoft.com/office/powerpoint/2010/main" val="31098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 is the good news. The bad news comes from other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rgbClr val="00B050"/>
                </a:solidFill>
                <a:effectLst/>
                <a:latin typeface="+mn-lt"/>
                <a:ea typeface="+mn-ea"/>
                <a:cs typeface="+mn-cs"/>
              </a:rPr>
              <a:t>[At </a:t>
            </a:r>
            <a:r>
              <a:rPr lang="en-US" sz="1200" b="1" i="1" kern="1200">
                <a:solidFill>
                  <a:srgbClr val="00B050"/>
                </a:solidFill>
                <a:effectLst/>
                <a:latin typeface="+mn-lt"/>
                <a:ea typeface="+mn-ea"/>
                <a:cs typeface="+mn-cs"/>
              </a:rPr>
              <a:t>this point, hold </a:t>
            </a:r>
            <a:r>
              <a:rPr lang="en-US" sz="1200" b="1" i="1" kern="1200" dirty="0">
                <a:solidFill>
                  <a:srgbClr val="00B050"/>
                </a:solidFill>
                <a:effectLst/>
                <a:latin typeface="+mn-lt"/>
                <a:ea typeface="+mn-ea"/>
                <a:cs typeface="+mn-cs"/>
              </a:rPr>
              <a:t>up a printed copy of the publication</a:t>
            </a:r>
            <a:r>
              <a:rPr lang="en-US" sz="1200" b="1" i="1" kern="1200" baseline="0" dirty="0">
                <a:solidFill>
                  <a:srgbClr val="00B050"/>
                </a:solidFill>
                <a:effectLst/>
                <a:latin typeface="+mn-lt"/>
                <a:ea typeface="+mn-ea"/>
                <a:cs typeface="+mn-cs"/>
              </a:rPr>
              <a:t>]</a:t>
            </a:r>
            <a:endParaRPr lang="en-US" sz="1200" b="1" i="1" kern="1200" dirty="0">
              <a:solidFill>
                <a:srgbClr val="00B05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am today launching this progress monitor, a publication drilling deeper into the country capacity survey,</a:t>
            </a:r>
            <a:r>
              <a:rPr lang="en-GB" sz="1200" kern="1200" baseline="0" dirty="0">
                <a:solidFill>
                  <a:schemeClr val="tx1"/>
                </a:solidFill>
                <a:effectLst/>
                <a:latin typeface="+mn-lt"/>
                <a:ea typeface="+mn-ea"/>
                <a:cs typeface="+mn-cs"/>
              </a:rPr>
              <a:t> the </a:t>
            </a:r>
            <a:r>
              <a:rPr lang="en-GB" sz="1200" kern="1200" dirty="0">
                <a:solidFill>
                  <a:schemeClr val="tx1"/>
                </a:solidFill>
                <a:effectLst/>
                <a:latin typeface="+mn-lt"/>
                <a:ea typeface="+mn-ea"/>
                <a:cs typeface="+mn-cs"/>
              </a:rPr>
              <a:t>progress indicators, and other data about</a:t>
            </a:r>
            <a:r>
              <a:rPr lang="en-GB" sz="1200" kern="1200" baseline="0" dirty="0">
                <a:solidFill>
                  <a:schemeClr val="tx1"/>
                </a:solidFill>
                <a:effectLst/>
                <a:latin typeface="+mn-lt"/>
                <a:ea typeface="+mn-ea"/>
                <a:cs typeface="+mn-cs"/>
              </a:rPr>
              <a:t> the European response to NCDs.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CB0F0A5-5261-9549-AE75-008D5854DA43}" type="slidenum">
              <a:rPr lang="en-GB" smtClean="0"/>
              <a:t>3</a:t>
            </a:fld>
            <a:endParaRPr lang="en-GB"/>
          </a:p>
        </p:txBody>
      </p:sp>
    </p:spTree>
    <p:extLst>
      <p:ext uri="{BB962C8B-B14F-4D97-AF65-F5344CB8AC3E}">
        <p14:creationId xmlns:p14="http://schemas.microsoft.com/office/powerpoint/2010/main" val="7786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can see, Europe is on track to achieving the global voluntary targets for premature mortality and for the reduction of hypertension.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tobacco use and alcohol consumption are declining too slowly, and overweight is rising too rapidly, to achieve the targets in those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Other targets, such as salt reduction, physical activity, and access to essential medicines and technologies, are endangered and not enough is being done about them.</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CB0F0A5-5261-9549-AE75-008D5854DA43}" type="slidenum">
              <a:rPr lang="en-GB" smtClean="0"/>
              <a:t>4</a:t>
            </a:fld>
            <a:endParaRPr lang="en-GB"/>
          </a:p>
        </p:txBody>
      </p:sp>
    </p:spTree>
    <p:extLst>
      <p:ext uri="{BB962C8B-B14F-4D97-AF65-F5344CB8AC3E}">
        <p14:creationId xmlns:p14="http://schemas.microsoft.com/office/powerpoint/2010/main" val="200597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i="1" dirty="0" smtClean="0">
              <a:solidFill>
                <a:srgbClr val="FF0000"/>
              </a:solidFill>
            </a:endParaRPr>
          </a:p>
          <a:p>
            <a:pPr marL="0" indent="0">
              <a:buNone/>
            </a:pPr>
            <a:endParaRPr lang="en-GB" sz="1200" i="1" dirty="0" smtClean="0">
              <a:solidFill>
                <a:srgbClr val="FF0000"/>
              </a:solidFill>
            </a:endParaRPr>
          </a:p>
          <a:p>
            <a:pPr marL="0" indent="0">
              <a:buNone/>
            </a:pPr>
            <a:r>
              <a:rPr lang="en-GB" sz="1200" i="1" dirty="0" smtClean="0">
                <a:solidFill>
                  <a:srgbClr val="FF0000"/>
                </a:solidFill>
              </a:rPr>
              <a:t>Add here the line plot for Indicator 8 on awareness for diet and PA</a:t>
            </a:r>
          </a:p>
          <a:p>
            <a:pPr marL="0" indent="0">
              <a:buNone/>
            </a:pPr>
            <a:endParaRPr lang="en-GB" sz="1200" i="1" dirty="0" smtClean="0">
              <a:solidFill>
                <a:srgbClr val="FF0000"/>
              </a:solidFill>
            </a:endParaRPr>
          </a:p>
          <a:p>
            <a:pPr marL="0" indent="0">
              <a:buNone/>
            </a:pPr>
            <a:r>
              <a:rPr lang="en-GB" sz="1200" i="1" dirty="0" smtClean="0">
                <a:solidFill>
                  <a:srgbClr val="FF0000"/>
                </a:solidFill>
              </a:rPr>
              <a:t>~ Gauden</a:t>
            </a:r>
          </a:p>
          <a:p>
            <a:endParaRPr lang="en-US" dirty="0" smtClean="0"/>
          </a:p>
          <a:p>
            <a:endParaRPr lang="en-US" dirty="0" smtClean="0"/>
          </a:p>
          <a:p>
            <a:r>
              <a:rPr lang="en-US" dirty="0" smtClean="0"/>
              <a:t>Done.</a:t>
            </a:r>
            <a:endParaRPr lang="en-GB" dirty="0"/>
          </a:p>
        </p:txBody>
      </p:sp>
      <p:sp>
        <p:nvSpPr>
          <p:cNvPr id="4" name="Slide Number Placeholder 3"/>
          <p:cNvSpPr>
            <a:spLocks noGrp="1"/>
          </p:cNvSpPr>
          <p:nvPr>
            <p:ph type="sldNum" sz="quarter" idx="10"/>
          </p:nvPr>
        </p:nvSpPr>
        <p:spPr/>
        <p:txBody>
          <a:bodyPr/>
          <a:lstStyle/>
          <a:p>
            <a:fld id="{0CB0F0A5-5261-9549-AE75-008D5854DA43}" type="slidenum">
              <a:rPr lang="en-GB" smtClean="0"/>
              <a:t>5</a:t>
            </a:fld>
            <a:endParaRPr lang="en-GB"/>
          </a:p>
        </p:txBody>
      </p:sp>
    </p:spTree>
    <p:extLst>
      <p:ext uri="{BB962C8B-B14F-4D97-AF65-F5344CB8AC3E}">
        <p14:creationId xmlns:p14="http://schemas.microsoft.com/office/powerpoint/2010/main" val="141146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7EF1D8-2EC9-491E-ADFC-6BD2AA89D632}" type="slidenum">
              <a:rPr lang="en-GB" smtClean="0"/>
              <a:pPr/>
              <a:t>7</a:t>
            </a:fld>
            <a:endParaRPr lang="en-GB"/>
          </a:p>
        </p:txBody>
      </p:sp>
    </p:spTree>
    <p:extLst>
      <p:ext uri="{BB962C8B-B14F-4D97-AF65-F5344CB8AC3E}">
        <p14:creationId xmlns:p14="http://schemas.microsoft.com/office/powerpoint/2010/main" val="114533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0F0A5-5261-9549-AE75-008D5854DA43}" type="slidenum">
              <a:rPr lang="en-GB" smtClean="0"/>
              <a:t>8</a:t>
            </a:fld>
            <a:endParaRPr lang="en-GB"/>
          </a:p>
        </p:txBody>
      </p:sp>
    </p:spTree>
    <p:extLst>
      <p:ext uri="{BB962C8B-B14F-4D97-AF65-F5344CB8AC3E}">
        <p14:creationId xmlns:p14="http://schemas.microsoft.com/office/powerpoint/2010/main" val="38511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1313" y="857250"/>
            <a:ext cx="4113212" cy="2314575"/>
          </a:xfrm>
        </p:spPr>
      </p:sp>
      <p:sp>
        <p:nvSpPr>
          <p:cNvPr id="3" name="Notes Placeholder 2"/>
          <p:cNvSpPr>
            <a:spLocks noGrp="1"/>
          </p:cNvSpPr>
          <p:nvPr>
            <p:ph type="body" idx="1"/>
          </p:nvPr>
        </p:nvSpPr>
        <p:spPr/>
        <p:txBody>
          <a:bodyPr/>
          <a:lstStyle/>
          <a:p>
            <a:r>
              <a:rPr lang="en-GB" dirty="0" smtClean="0"/>
              <a:t>Main point: not just agriculture</a:t>
            </a:r>
            <a:endParaRPr lang="en-GB" dirty="0"/>
          </a:p>
        </p:txBody>
      </p:sp>
      <p:sp>
        <p:nvSpPr>
          <p:cNvPr id="4" name="Slide Number Placeholder 3"/>
          <p:cNvSpPr>
            <a:spLocks noGrp="1"/>
          </p:cNvSpPr>
          <p:nvPr>
            <p:ph type="sldNum" sz="quarter" idx="10"/>
          </p:nvPr>
        </p:nvSpPr>
        <p:spPr/>
        <p:txBody>
          <a:bodyPr/>
          <a:lstStyle/>
          <a:p>
            <a:fld id="{4D96BF32-0BF8-1642-8477-834A1855637F}" type="slidenum">
              <a:rPr lang="en-GB" smtClean="0"/>
              <a:t>9</a:t>
            </a:fld>
            <a:endParaRPr lang="en-GB"/>
          </a:p>
        </p:txBody>
      </p:sp>
    </p:spTree>
    <p:extLst>
      <p:ext uri="{BB962C8B-B14F-4D97-AF65-F5344CB8AC3E}">
        <p14:creationId xmlns:p14="http://schemas.microsoft.com/office/powerpoint/2010/main" val="1490457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25" y="514350"/>
            <a:ext cx="4572000" cy="2571750"/>
          </a:xfrm>
        </p:spPr>
      </p:sp>
      <p:sp>
        <p:nvSpPr>
          <p:cNvPr id="3" name="Notes Placeholder 2"/>
          <p:cNvSpPr>
            <a:spLocks noGrp="1"/>
          </p:cNvSpPr>
          <p:nvPr>
            <p:ph type="body" idx="1"/>
          </p:nvPr>
        </p:nvSpPr>
        <p:spPr/>
        <p:txBody>
          <a:bodyPr/>
          <a:lstStyle/>
          <a:p>
            <a:pPr algn="l"/>
            <a:r>
              <a:rPr lang="en-GB" sz="1300" dirty="0"/>
              <a:t>There are many and increasing avenues used to market foods to children. More traditional mediums include broadcast media (comprised of television and radio) and print media. Children can also be exposed to food advertising outdoors on billboards for example, and before films at the cinema.  More recent and frequently evolving marketing avenues now occur online, where food brands now represent themselves on social media and via </a:t>
            </a:r>
            <a:r>
              <a:rPr lang="en-GB" sz="1300" dirty="0" err="1"/>
              <a:t>advergames</a:t>
            </a:r>
            <a:r>
              <a:rPr lang="en-GB" sz="1300" dirty="0"/>
              <a:t> to engage children and teenagers.</a:t>
            </a:r>
          </a:p>
          <a:p>
            <a:endParaRPr lang="en-GB" dirty="0"/>
          </a:p>
        </p:txBody>
      </p:sp>
      <p:sp>
        <p:nvSpPr>
          <p:cNvPr id="4" name="Slide Number Placeholder 3"/>
          <p:cNvSpPr>
            <a:spLocks noGrp="1"/>
          </p:cNvSpPr>
          <p:nvPr>
            <p:ph type="sldNum" sz="quarter" idx="10"/>
          </p:nvPr>
        </p:nvSpPr>
        <p:spPr/>
        <p:txBody>
          <a:bodyPr/>
          <a:lstStyle/>
          <a:p>
            <a:fld id="{B3930EC8-4E31-4FFE-B288-945FC1AE8CEE}"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82775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1313" y="857250"/>
            <a:ext cx="4113212" cy="2314575"/>
          </a:xfrm>
        </p:spPr>
      </p:sp>
      <p:sp>
        <p:nvSpPr>
          <p:cNvPr id="3" name="Notes Placeholder 2"/>
          <p:cNvSpPr>
            <a:spLocks noGrp="1"/>
          </p:cNvSpPr>
          <p:nvPr>
            <p:ph type="body" idx="1"/>
          </p:nvPr>
        </p:nvSpPr>
        <p:spPr/>
        <p:txBody>
          <a:bodyPr/>
          <a:lstStyle/>
          <a:p>
            <a:endParaRPr lang="en-GB" dirty="0" smtClean="0"/>
          </a:p>
          <a:p>
            <a:r>
              <a:rPr lang="en-GB" dirty="0" smtClean="0"/>
              <a:t>Also HACCP waste</a:t>
            </a:r>
          </a:p>
          <a:p>
            <a:endParaRPr lang="en-GB" dirty="0" smtClean="0"/>
          </a:p>
          <a:p>
            <a:r>
              <a:rPr lang="en-GB" dirty="0" smtClean="0"/>
              <a:t>Industry </a:t>
            </a:r>
            <a:r>
              <a:rPr lang="en-GB" dirty="0" err="1" smtClean="0"/>
              <a:t>ays</a:t>
            </a:r>
            <a:r>
              <a:rPr lang="en-GB" dirty="0" smtClean="0"/>
              <a:t> – we are meeting </a:t>
            </a:r>
            <a:r>
              <a:rPr lang="en-GB" dirty="0" err="1" smtClean="0"/>
              <a:t>consmer</a:t>
            </a:r>
            <a:r>
              <a:rPr lang="en-GB" dirty="0" smtClean="0"/>
              <a:t> demand</a:t>
            </a:r>
          </a:p>
          <a:p>
            <a:endParaRPr lang="en-GB" dirty="0" smtClean="0"/>
          </a:p>
          <a:p>
            <a:r>
              <a:rPr lang="en-GB" dirty="0" smtClean="0"/>
              <a:t>Incredibly successful</a:t>
            </a:r>
            <a:endParaRPr lang="en-GB" dirty="0"/>
          </a:p>
        </p:txBody>
      </p:sp>
      <p:sp>
        <p:nvSpPr>
          <p:cNvPr id="4" name="Slide Number Placeholder 3"/>
          <p:cNvSpPr>
            <a:spLocks noGrp="1"/>
          </p:cNvSpPr>
          <p:nvPr>
            <p:ph type="sldNum" sz="quarter" idx="10"/>
          </p:nvPr>
        </p:nvSpPr>
        <p:spPr/>
        <p:txBody>
          <a:bodyPr/>
          <a:lstStyle/>
          <a:p>
            <a:fld id="{3AEFDF52-FA57-44AE-B620-D0CF8AD5C17A}" type="slidenum">
              <a:rPr lang="en-GB" altLang="en-US" smtClean="0"/>
              <a:pPr/>
              <a:t>11</a:t>
            </a:fld>
            <a:endParaRPr lang="en-GB" altLang="en-US"/>
          </a:p>
        </p:txBody>
      </p:sp>
    </p:spTree>
    <p:extLst>
      <p:ext uri="{BB962C8B-B14F-4D97-AF65-F5344CB8AC3E}">
        <p14:creationId xmlns:p14="http://schemas.microsoft.com/office/powerpoint/2010/main" val="856523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144278-093F-4178-ABD2-CBB9C117E4A8}"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8" y="0"/>
            <a:ext cx="9138244" cy="5143500"/>
          </a:xfrm>
          <a:prstGeom prst="rect">
            <a:avLst/>
          </a:prstGeom>
        </p:spPr>
      </p:pic>
    </p:spTree>
    <p:extLst>
      <p:ext uri="{BB962C8B-B14F-4D97-AF65-F5344CB8AC3E}">
        <p14:creationId xmlns:p14="http://schemas.microsoft.com/office/powerpoint/2010/main" val="60901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44278-093F-4178-ABD2-CBB9C117E4A8}"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9027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44278-093F-4178-ABD2-CBB9C117E4A8}"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03582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FONT IN ARIAL 24PT  [1 line only]</a:t>
            </a:r>
            <a:endParaRPr lang="en-AU" dirty="0"/>
          </a:p>
        </p:txBody>
      </p:sp>
      <p:sp>
        <p:nvSpPr>
          <p:cNvPr id="3" name="Content Placeholder 2"/>
          <p:cNvSpPr>
            <a:spLocks noGrp="1"/>
          </p:cNvSpPr>
          <p:nvPr>
            <p:ph idx="1"/>
          </p:nvPr>
        </p:nvSpPr>
        <p:spPr>
          <a:xfrm>
            <a:off x="250824" y="1329929"/>
            <a:ext cx="8662989" cy="3509962"/>
          </a:xfrm>
        </p:spPr>
        <p:txBody>
          <a:bodyPr/>
          <a:lstStyle>
            <a:lvl1pPr>
              <a:spcBef>
                <a:spcPts val="500"/>
              </a:spcBef>
              <a:spcAft>
                <a:spcPts val="500"/>
              </a:spcAft>
              <a:defRPr/>
            </a:lvl1pPr>
            <a:lvl2pPr>
              <a:spcBef>
                <a:spcPts val="500"/>
              </a:spcBef>
              <a:spcAft>
                <a:spcPts val="500"/>
              </a:spcAft>
              <a:defRPr/>
            </a:lvl2pPr>
            <a:lvl3pPr>
              <a:spcBef>
                <a:spcPts val="500"/>
              </a:spcBef>
              <a:spcAft>
                <a:spcPts val="500"/>
              </a:spcAft>
              <a:defRPr/>
            </a:lvl3pPr>
            <a:lvl4pPr>
              <a:spcBef>
                <a:spcPts val="500"/>
              </a:spcBef>
              <a:spcAft>
                <a:spcPts val="500"/>
              </a:spcAft>
              <a:defRPr/>
            </a:lvl4pPr>
            <a:lvl5pPr>
              <a:spcBef>
                <a:spcPts val="500"/>
              </a:spcBef>
              <a:spcAft>
                <a:spcPts val="500"/>
              </a:spcAft>
              <a:defRPr/>
            </a:lvl5pPr>
            <a:lvl6pPr marL="1074738" indent="-174625">
              <a:buClr>
                <a:schemeClr val="accent1"/>
              </a:buClr>
              <a:defRPr sz="16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AU" dirty="0" smtClean="0"/>
              <a:t>Sixth level</a:t>
            </a:r>
            <a:endParaRPr lang="en-AU" dirty="0"/>
          </a:p>
        </p:txBody>
      </p:sp>
      <p:sp>
        <p:nvSpPr>
          <p:cNvPr id="6" name="Slide Number Placeholder 5"/>
          <p:cNvSpPr>
            <a:spLocks noGrp="1"/>
          </p:cNvSpPr>
          <p:nvPr>
            <p:ph type="sldNum" sz="quarter" idx="12"/>
          </p:nvPr>
        </p:nvSpPr>
        <p:spPr/>
        <p:txBody>
          <a:bodyPr/>
          <a:lstStyle/>
          <a:p>
            <a:fld id="{5EB0718A-1B3D-42D2-9A2B-FB6CFA4B4E8D}" type="slidenum">
              <a:rPr lang="en-AU" smtClean="0"/>
              <a:pPr/>
              <a:t>‹#›</a:t>
            </a:fld>
            <a:endParaRPr lang="en-AU"/>
          </a:p>
        </p:txBody>
      </p:sp>
      <p:sp>
        <p:nvSpPr>
          <p:cNvPr id="9" name="Text Placeholder 8"/>
          <p:cNvSpPr>
            <a:spLocks noGrp="1"/>
          </p:cNvSpPr>
          <p:nvPr>
            <p:ph type="body" sz="quarter" idx="13" hasCustomPrompt="1"/>
          </p:nvPr>
        </p:nvSpPr>
        <p:spPr>
          <a:xfrm>
            <a:off x="250825" y="951310"/>
            <a:ext cx="8662988" cy="364343"/>
          </a:xfrm>
        </p:spPr>
        <p:txBody>
          <a:bodyPr tIns="0" rIns="0" bIns="0" anchor="ctr">
            <a:normAutofit/>
          </a:bodyPr>
          <a:lstStyle>
            <a:lvl1pPr marL="0" indent="0">
              <a:lnSpc>
                <a:spcPts val="1800"/>
              </a:lnSpc>
              <a:spcBef>
                <a:spcPts val="0"/>
              </a:spcBef>
              <a:spcAft>
                <a:spcPts val="0"/>
              </a:spcAft>
              <a:buNone/>
              <a:defRPr sz="2000">
                <a:solidFill>
                  <a:schemeClr val="tx1"/>
                </a:solidFill>
              </a:defRPr>
            </a:lvl1pPr>
          </a:lstStyle>
          <a:p>
            <a:pPr lvl="0"/>
            <a:r>
              <a:rPr lang="en-US" dirty="0" smtClean="0"/>
              <a:t>SUB HEADING [1 line only]</a:t>
            </a:r>
            <a:endParaRPr lang="en-AU" dirty="0"/>
          </a:p>
        </p:txBody>
      </p:sp>
    </p:spTree>
    <p:extLst>
      <p:ext uri="{BB962C8B-B14F-4D97-AF65-F5344CB8AC3E}">
        <p14:creationId xmlns:p14="http://schemas.microsoft.com/office/powerpoint/2010/main" val="353246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7042150" y="3412970"/>
            <a:ext cx="1771650" cy="1252152"/>
          </a:xfrm>
          <a:prstGeom prst="rect">
            <a:avLst/>
          </a:prstGeom>
        </p:spPr>
        <p:txBody>
          <a:bodyPr vert="horz"/>
          <a:lstStyle>
            <a:lvl1pPr>
              <a:defRPr sz="1600"/>
            </a:lvl1pPr>
          </a:lstStyle>
          <a:p>
            <a:endParaRPr lang="en-US" dirty="0"/>
          </a:p>
        </p:txBody>
      </p:sp>
      <p:sp>
        <p:nvSpPr>
          <p:cNvPr id="4" name="Picture Placeholder 13"/>
          <p:cNvSpPr>
            <a:spLocks noGrp="1"/>
          </p:cNvSpPr>
          <p:nvPr>
            <p:ph type="pic" sz="quarter" idx="11"/>
          </p:nvPr>
        </p:nvSpPr>
        <p:spPr>
          <a:xfrm>
            <a:off x="7042150" y="2167670"/>
            <a:ext cx="1771650" cy="1245300"/>
          </a:xfrm>
          <a:prstGeom prst="rect">
            <a:avLst/>
          </a:prstGeom>
        </p:spPr>
        <p:txBody>
          <a:bodyPr vert="horz"/>
          <a:lstStyle>
            <a:lvl1pPr>
              <a:defRPr sz="1600"/>
            </a:lvl1pPr>
          </a:lstStyle>
          <a:p>
            <a:endParaRPr lang="en-US" dirty="0"/>
          </a:p>
        </p:txBody>
      </p:sp>
      <p:sp>
        <p:nvSpPr>
          <p:cNvPr id="5" name="Picture Placeholder 13"/>
          <p:cNvSpPr>
            <a:spLocks noGrp="1"/>
          </p:cNvSpPr>
          <p:nvPr>
            <p:ph type="pic" sz="quarter" idx="12"/>
          </p:nvPr>
        </p:nvSpPr>
        <p:spPr>
          <a:xfrm>
            <a:off x="7042150" y="915517"/>
            <a:ext cx="1771650" cy="1252152"/>
          </a:xfrm>
          <a:prstGeom prst="rect">
            <a:avLst/>
          </a:prstGeom>
        </p:spPr>
        <p:txBody>
          <a:bodyPr vert="horz"/>
          <a:lstStyle>
            <a:lvl1pPr>
              <a:defRPr sz="1600"/>
            </a:lvl1pPr>
          </a:lstStyle>
          <a:p>
            <a:endParaRPr lang="en-US" dirty="0"/>
          </a:p>
        </p:txBody>
      </p:sp>
      <p:sp>
        <p:nvSpPr>
          <p:cNvPr id="6" name="Content Placeholder 16"/>
          <p:cNvSpPr>
            <a:spLocks noGrp="1"/>
          </p:cNvSpPr>
          <p:nvPr>
            <p:ph sz="quarter" idx="13" hasCustomPrompt="1"/>
          </p:nvPr>
        </p:nvSpPr>
        <p:spPr>
          <a:xfrm>
            <a:off x="908870" y="1168868"/>
            <a:ext cx="6017802" cy="415167"/>
          </a:xfrm>
          <a:prstGeom prst="rect">
            <a:avLst/>
          </a:prstGeom>
        </p:spPr>
        <p:txBody>
          <a:bodyPr vert="horz"/>
          <a:lstStyle>
            <a:lvl1pPr marL="0" indent="0">
              <a:lnSpc>
                <a:spcPct val="80000"/>
              </a:lnSpc>
              <a:buNone/>
              <a:defRPr sz="3300" b="1" baseline="0">
                <a:latin typeface="Arial"/>
                <a:cs typeface="Arial"/>
              </a:defRPr>
            </a:lvl1pPr>
          </a:lstStyle>
          <a:p>
            <a:pPr lvl="0"/>
            <a:r>
              <a:rPr lang="en-GB" dirty="0" smtClean="0"/>
              <a:t>Insert heading</a:t>
            </a:r>
          </a:p>
        </p:txBody>
      </p:sp>
      <p:sp>
        <p:nvSpPr>
          <p:cNvPr id="7" name="Content Placeholder 16"/>
          <p:cNvSpPr>
            <a:spLocks noGrp="1"/>
          </p:cNvSpPr>
          <p:nvPr>
            <p:ph sz="quarter" idx="14" hasCustomPrompt="1"/>
          </p:nvPr>
        </p:nvSpPr>
        <p:spPr>
          <a:xfrm>
            <a:off x="908884" y="1703425"/>
            <a:ext cx="6017803" cy="358362"/>
          </a:xfrm>
          <a:prstGeom prst="rect">
            <a:avLst/>
          </a:prstGeom>
        </p:spPr>
        <p:txBody>
          <a:bodyPr vert="horz"/>
          <a:lstStyle>
            <a:lvl1pPr marL="0" indent="0">
              <a:lnSpc>
                <a:spcPct val="90000"/>
              </a:lnSpc>
              <a:buNone/>
              <a:defRPr sz="1600" b="1" i="0" baseline="0">
                <a:solidFill>
                  <a:schemeClr val="tx1"/>
                </a:solidFill>
                <a:latin typeface="Arial"/>
                <a:cs typeface="Arial"/>
              </a:defRPr>
            </a:lvl1pPr>
          </a:lstStyle>
          <a:p>
            <a:pPr>
              <a:lnSpc>
                <a:spcPct val="120000"/>
              </a:lnSpc>
            </a:pPr>
            <a:r>
              <a:rPr lang="en-GB" sz="1800" b="1" dirty="0" smtClean="0">
                <a:solidFill>
                  <a:schemeClr val="tx1"/>
                </a:solidFill>
              </a:rPr>
              <a:t>Sub</a:t>
            </a:r>
            <a:r>
              <a:rPr lang="en-GB" sz="1800" b="1" baseline="0" dirty="0" smtClean="0">
                <a:solidFill>
                  <a:schemeClr val="tx1"/>
                </a:solidFill>
              </a:rPr>
              <a:t> header option type here</a:t>
            </a:r>
            <a:endParaRPr lang="en-GB" sz="1800" b="1" dirty="0" smtClean="0">
              <a:solidFill>
                <a:schemeClr val="tx1"/>
              </a:solidFill>
            </a:endParaRPr>
          </a:p>
        </p:txBody>
      </p:sp>
      <p:sp>
        <p:nvSpPr>
          <p:cNvPr id="11" name="Content Placeholder 9"/>
          <p:cNvSpPr>
            <a:spLocks noGrp="1"/>
          </p:cNvSpPr>
          <p:nvPr>
            <p:ph sz="quarter" idx="16" hasCustomPrompt="1"/>
          </p:nvPr>
        </p:nvSpPr>
        <p:spPr>
          <a:xfrm>
            <a:off x="909656" y="2049219"/>
            <a:ext cx="6016625" cy="2425313"/>
          </a:xfrm>
          <a:prstGeom prst="rect">
            <a:avLst/>
          </a:prstGeom>
        </p:spPr>
        <p:txBody>
          <a:bodyPr vert="horz"/>
          <a:lstStyle>
            <a:lvl1pPr marL="301145" indent="-301145">
              <a:lnSpc>
                <a:spcPct val="110000"/>
              </a:lnSpc>
              <a:buClr>
                <a:schemeClr val="bg1"/>
              </a:buClr>
              <a:buSzPct val="150000"/>
              <a:buFont typeface="Wingdings" charset="2"/>
              <a:buChar char="§"/>
              <a:tabLst>
                <a:tab pos="473895" algn="l"/>
              </a:tabLst>
              <a:defRPr sz="1600">
                <a:solidFill>
                  <a:schemeClr val="tx2">
                    <a:lumMod val="90000"/>
                    <a:lumOff val="10000"/>
                  </a:schemeClr>
                </a:solidFill>
                <a:latin typeface="Arial"/>
                <a:cs typeface="Arial"/>
              </a:defRPr>
            </a:lvl1pPr>
            <a:lvl2pPr marL="656170" indent="-301145">
              <a:lnSpc>
                <a:spcPct val="110000"/>
              </a:lnSpc>
              <a:buClr>
                <a:schemeClr val="bg1"/>
              </a:buClr>
              <a:tabLst/>
              <a:defRPr sz="1600">
                <a:solidFill>
                  <a:schemeClr val="tx2">
                    <a:lumMod val="90000"/>
                    <a:lumOff val="10000"/>
                  </a:schemeClr>
                </a:solidFill>
                <a:latin typeface="Arial"/>
                <a:cs typeface="Arial"/>
              </a:defRPr>
            </a:lvl2pPr>
            <a:lvl4pPr marL="1369424" indent="0">
              <a:buNone/>
              <a:defRPr/>
            </a:lvl4pPr>
            <a:lvl5pPr marL="1825919" indent="0">
              <a:buNone/>
              <a:defRPr/>
            </a:lvl5pPr>
          </a:lstStyle>
          <a:p>
            <a:pPr lvl="0"/>
            <a:r>
              <a:rPr lang="en-GB" dirty="0" smtClean="0"/>
              <a:t>Bulleted list</a:t>
            </a:r>
          </a:p>
          <a:p>
            <a:pPr lvl="1"/>
            <a:r>
              <a:rPr lang="en-GB" dirty="0" smtClean="0"/>
              <a:t>Second level</a:t>
            </a:r>
          </a:p>
        </p:txBody>
      </p:sp>
      <p:sp>
        <p:nvSpPr>
          <p:cNvPr id="12" name="Content Placeholder 7"/>
          <p:cNvSpPr>
            <a:spLocks noGrp="1"/>
          </p:cNvSpPr>
          <p:nvPr>
            <p:ph sz="quarter" idx="17" hasCustomPrompt="1"/>
          </p:nvPr>
        </p:nvSpPr>
        <p:spPr>
          <a:xfrm>
            <a:off x="3702243" y="582974"/>
            <a:ext cx="5210512" cy="161708"/>
          </a:xfrm>
          <a:prstGeom prst="rect">
            <a:avLst/>
          </a:prstGeom>
        </p:spPr>
        <p:txBody>
          <a:bodyPr vert="horz"/>
          <a:lstStyle>
            <a:lvl1pPr marL="0" indent="0" algn="r">
              <a:buNone/>
              <a:defRPr sz="900" b="1" baseline="0">
                <a:solidFill>
                  <a:schemeClr val="bg1"/>
                </a:solidFill>
              </a:defRPr>
            </a:lvl1pPr>
          </a:lstStyle>
          <a:p>
            <a:pPr lvl="0"/>
            <a:r>
              <a:rPr lang="en-US" dirty="0" smtClean="0"/>
              <a:t>Insert presentation title, date </a:t>
            </a:r>
            <a:r>
              <a:rPr lang="en-US" dirty="0" err="1" smtClean="0"/>
              <a:t>etc</a:t>
            </a:r>
            <a:endParaRPr lang="en-US" dirty="0"/>
          </a:p>
        </p:txBody>
      </p:sp>
    </p:spTree>
    <p:extLst>
      <p:ext uri="{BB962C8B-B14F-4D97-AF65-F5344CB8AC3E}">
        <p14:creationId xmlns:p14="http://schemas.microsoft.com/office/powerpoint/2010/main" val="9410735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44278-093F-4178-ABD2-CBB9C117E4A8}"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4325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144278-093F-4178-ABD2-CBB9C117E4A8}"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23234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144278-093F-4178-ABD2-CBB9C117E4A8}"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44399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144278-093F-4178-ABD2-CBB9C117E4A8}"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316719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144278-093F-4178-ABD2-CBB9C117E4A8}"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362831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44278-093F-4178-ABD2-CBB9C117E4A8}"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72222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44278-093F-4178-ABD2-CBB9C117E4A8}"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03685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44278-093F-4178-ABD2-CBB9C117E4A8}"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426349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5"/>
            <a:ext cx="8229600" cy="28837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144278-093F-4178-ABD2-CBB9C117E4A8}" type="datetimeFigureOut">
              <a:rPr lang="en-US" smtClean="0"/>
              <a:t>12/4/2017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8CC12AE-189F-46E6-94BB-12FB54E35028}" type="slidenum">
              <a:rPr lang="en-US" smtClean="0"/>
              <a:t>‹#›</a:t>
            </a:fld>
            <a:endParaRPr lang="en-US"/>
          </a:p>
        </p:txBody>
      </p:sp>
      <p:pic>
        <p:nvPicPr>
          <p:cNvPr id="7" name="Picture 6"/>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524" y="4381500"/>
            <a:ext cx="9140952" cy="762000"/>
          </a:xfrm>
          <a:prstGeom prst="rect">
            <a:avLst/>
          </a:prstGeom>
        </p:spPr>
      </p:pic>
    </p:spTree>
    <p:extLst>
      <p:ext uri="{BB962C8B-B14F-4D97-AF65-F5344CB8AC3E}">
        <p14:creationId xmlns:p14="http://schemas.microsoft.com/office/powerpoint/2010/main" val="837903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Lst>
  <p:txStyles>
    <p:titleStyle>
      <a:lvl1pPr algn="ctr" defTabSz="914400" rtl="0" eaLnBrk="1" latinLnBrk="0" hangingPunct="1">
        <a:spcBef>
          <a:spcPct val="0"/>
        </a:spcBef>
        <a:buNone/>
        <a:defRPr sz="40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apps.who.int/gb/e/e_wha70.html" TargetMode="External"/><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who.int/ncds/governance/appendix3-update/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443122"/>
            <a:ext cx="8424936" cy="1102519"/>
          </a:xfrm>
        </p:spPr>
        <p:txBody>
          <a:bodyPr>
            <a:noAutofit/>
          </a:bodyPr>
          <a:lstStyle/>
          <a:p>
            <a:r>
              <a:rPr lang="en-GB" sz="2800" dirty="0" smtClean="0">
                <a:solidFill>
                  <a:srgbClr val="005599"/>
                </a:solidFill>
                <a:latin typeface="Arial" panose="020B0604020202020204" pitchFamily="34" charset="0"/>
                <a:cs typeface="Arial" panose="020B0604020202020204" pitchFamily="34" charset="0"/>
              </a:rPr>
              <a:t/>
            </a:r>
            <a:br>
              <a:rPr lang="en-GB" sz="2800" dirty="0" smtClean="0">
                <a:solidFill>
                  <a:srgbClr val="005599"/>
                </a:solidFill>
                <a:latin typeface="Arial" panose="020B0604020202020204" pitchFamily="34" charset="0"/>
                <a:cs typeface="Arial" panose="020B0604020202020204" pitchFamily="34" charset="0"/>
              </a:rPr>
            </a:br>
            <a:r>
              <a:rPr lang="en-GB" sz="2800" dirty="0">
                <a:solidFill>
                  <a:srgbClr val="005599"/>
                </a:solidFill>
                <a:latin typeface="Arial" panose="020B0604020202020204" pitchFamily="34" charset="0"/>
                <a:cs typeface="Arial" panose="020B0604020202020204" pitchFamily="34" charset="0"/>
              </a:rPr>
              <a:t/>
            </a:r>
            <a:br>
              <a:rPr lang="en-GB" sz="2800" dirty="0">
                <a:solidFill>
                  <a:srgbClr val="005599"/>
                </a:solidFill>
                <a:latin typeface="Arial" panose="020B0604020202020204" pitchFamily="34" charset="0"/>
                <a:cs typeface="Arial" panose="020B0604020202020204" pitchFamily="34" charset="0"/>
              </a:rPr>
            </a:br>
            <a:r>
              <a:rPr lang="en-GB" sz="2800" dirty="0" smtClean="0">
                <a:solidFill>
                  <a:srgbClr val="005599"/>
                </a:solidFill>
                <a:latin typeface="Arial" panose="020B0604020202020204" pitchFamily="34" charset="0"/>
                <a:cs typeface="Arial" panose="020B0604020202020204" pitchFamily="34" charset="0"/>
              </a:rPr>
              <a:t>Taking on the challenge of food marketing to children in the WHO European region</a:t>
            </a:r>
            <a:br>
              <a:rPr lang="en-GB" sz="2800" dirty="0" smtClean="0">
                <a:solidFill>
                  <a:srgbClr val="005599"/>
                </a:solidFill>
                <a:latin typeface="Arial" panose="020B0604020202020204" pitchFamily="34" charset="0"/>
                <a:cs typeface="Arial" panose="020B0604020202020204" pitchFamily="34" charset="0"/>
              </a:rPr>
            </a:br>
            <a:r>
              <a:rPr lang="en-GB" sz="2800" dirty="0">
                <a:solidFill>
                  <a:srgbClr val="005599"/>
                </a:solidFill>
                <a:latin typeface="Arial" panose="020B0604020202020204" pitchFamily="34" charset="0"/>
                <a:cs typeface="Arial" panose="020B0604020202020204" pitchFamily="34" charset="0"/>
              </a:rPr>
              <a:t/>
            </a:r>
            <a:br>
              <a:rPr lang="en-GB" sz="2800" dirty="0">
                <a:solidFill>
                  <a:srgbClr val="005599"/>
                </a:solidFill>
                <a:latin typeface="Arial" panose="020B0604020202020204" pitchFamily="34" charset="0"/>
                <a:cs typeface="Arial" panose="020B0604020202020204" pitchFamily="34" charset="0"/>
              </a:rPr>
            </a:br>
            <a:endParaRPr lang="en-GB" sz="2800" dirty="0">
              <a:solidFill>
                <a:srgbClr val="005599"/>
              </a:solidFill>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2195736" y="1815666"/>
            <a:ext cx="4800600" cy="1836204"/>
          </a:xfrm>
        </p:spPr>
        <p:txBody>
          <a:bodyPr>
            <a:normAutofit/>
          </a:bodyPr>
          <a:lstStyle/>
          <a:p>
            <a:endParaRPr lang="en-GB" sz="1600" dirty="0">
              <a:solidFill>
                <a:srgbClr val="3AA9AE"/>
              </a:solidFill>
              <a:latin typeface="Arial" panose="020B0604020202020204" pitchFamily="34" charset="0"/>
              <a:cs typeface="Arial" panose="020B0604020202020204" pitchFamily="34" charset="0"/>
            </a:endParaRPr>
          </a:p>
          <a:p>
            <a:endParaRPr lang="en-GB" sz="1600" dirty="0">
              <a:solidFill>
                <a:srgbClr val="3AA9AE"/>
              </a:solidFill>
              <a:latin typeface="Arial" panose="020B0604020202020204" pitchFamily="34" charset="0"/>
              <a:cs typeface="Arial" panose="020B0604020202020204" pitchFamily="34" charset="0"/>
            </a:endParaRPr>
          </a:p>
        </p:txBody>
      </p:sp>
      <p:sp>
        <p:nvSpPr>
          <p:cNvPr id="6" name="Subtitle 4"/>
          <p:cNvSpPr txBox="1">
            <a:spLocks/>
          </p:cNvSpPr>
          <p:nvPr/>
        </p:nvSpPr>
        <p:spPr>
          <a:xfrm>
            <a:off x="2195736" y="2420890"/>
            <a:ext cx="5040560" cy="24482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sz="1600" dirty="0" smtClean="0">
              <a:solidFill>
                <a:srgbClr val="3AA9AE"/>
              </a:solidFill>
              <a:latin typeface="Arial" panose="020B0604020202020204" pitchFamily="34" charset="0"/>
              <a:cs typeface="Arial" panose="020B0604020202020204" pitchFamily="34" charset="0"/>
            </a:endParaRPr>
          </a:p>
          <a:p>
            <a:r>
              <a:rPr lang="en-GB" sz="1400" dirty="0" smtClean="0">
                <a:solidFill>
                  <a:srgbClr val="3AA9AE"/>
                </a:solidFill>
                <a:latin typeface="Arial" panose="020B0604020202020204" pitchFamily="34" charset="0"/>
                <a:cs typeface="Arial" panose="020B0604020202020204" pitchFamily="34" charset="0"/>
              </a:rPr>
              <a:t>Joao Breda, Head of WHO NCD Office, Moscow </a:t>
            </a:r>
          </a:p>
          <a:p>
            <a:r>
              <a:rPr lang="en-GB" sz="1400" dirty="0" smtClean="0">
                <a:solidFill>
                  <a:srgbClr val="3AA9AE"/>
                </a:solidFill>
                <a:latin typeface="Arial" panose="020B0604020202020204" pitchFamily="34" charset="0"/>
                <a:cs typeface="Arial" panose="020B0604020202020204" pitchFamily="34" charset="0"/>
              </a:rPr>
              <a:t>Jo Jewell, Technical Officer, WHO regional Office for Europe</a:t>
            </a:r>
          </a:p>
          <a:p>
            <a:r>
              <a:rPr lang="en-GB" sz="1400" dirty="0" smtClean="0">
                <a:solidFill>
                  <a:srgbClr val="3AA9AE"/>
                </a:solidFill>
                <a:latin typeface="Arial" panose="020B0604020202020204" pitchFamily="34" charset="0"/>
                <a:cs typeface="Arial" panose="020B0604020202020204" pitchFamily="34" charset="0"/>
              </a:rPr>
              <a:t>Enrique Loyola, Coordinator Surveillance, NCD Office</a:t>
            </a:r>
            <a:r>
              <a:rPr lang="en-GB" sz="1600" dirty="0" smtClean="0">
                <a:solidFill>
                  <a:srgbClr val="3AA9AE"/>
                </a:solidFill>
                <a:latin typeface="Arial" panose="020B0604020202020204" pitchFamily="34" charset="0"/>
                <a:cs typeface="Arial" panose="020B0604020202020204" pitchFamily="34" charset="0"/>
              </a:rPr>
              <a:t> </a:t>
            </a:r>
          </a:p>
          <a:p>
            <a:r>
              <a:rPr lang="en-GB" sz="1800" dirty="0" smtClean="0">
                <a:solidFill>
                  <a:srgbClr val="3AA9AE"/>
                </a:solidFill>
                <a:latin typeface="Arial" panose="020B0604020202020204" pitchFamily="34" charset="0"/>
                <a:cs typeface="Arial" panose="020B0604020202020204" pitchFamily="34" charset="0"/>
              </a:rPr>
              <a:t>WHO Regional Office for Europe</a:t>
            </a:r>
            <a:endParaRPr lang="en-GB" sz="1800" dirty="0">
              <a:solidFill>
                <a:srgbClr val="3AA9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67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604383" y="2273813"/>
            <a:ext cx="4283075" cy="708025"/>
          </a:xfrm>
          <a:prstGeom prst="roundRect">
            <a:avLst/>
          </a:prstGeom>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en-GB" sz="1600" dirty="0" smtClean="0">
                <a:solidFill>
                  <a:srgbClr val="7030A0"/>
                </a:solidFill>
              </a:rPr>
              <a:t>Avenues used to promote products</a:t>
            </a:r>
            <a:endParaRPr lang="en-GB" sz="1600" dirty="0">
              <a:solidFill>
                <a:srgbClr val="7030A0"/>
              </a:solidFill>
            </a:endParaRPr>
          </a:p>
        </p:txBody>
      </p:sp>
      <p:sp>
        <p:nvSpPr>
          <p:cNvPr id="7" name="Subtitle 2"/>
          <p:cNvSpPr txBox="1">
            <a:spLocks/>
          </p:cNvSpPr>
          <p:nvPr/>
        </p:nvSpPr>
        <p:spPr>
          <a:xfrm>
            <a:off x="3116912" y="465517"/>
            <a:ext cx="3024336" cy="668642"/>
          </a:xfrm>
          <a:prstGeom prst="roundRect">
            <a:avLst/>
          </a:prstGeom>
          <a:solidFill>
            <a:srgbClr val="FFFFCC"/>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endParaRPr lang="en-GB" sz="800" b="0" dirty="0" smtClean="0">
              <a:solidFill>
                <a:prstClr val="black"/>
              </a:solidFill>
            </a:endParaRPr>
          </a:p>
          <a:p>
            <a:pPr fontAlgn="auto">
              <a:spcAft>
                <a:spcPts val="0"/>
              </a:spcAft>
            </a:pPr>
            <a:r>
              <a:rPr lang="en-GB" sz="2000" b="0" dirty="0" smtClean="0">
                <a:solidFill>
                  <a:prstClr val="black"/>
                </a:solidFill>
              </a:rPr>
              <a:t>Broadcast</a:t>
            </a:r>
          </a:p>
          <a:p>
            <a:pPr fontAlgn="auto">
              <a:spcAft>
                <a:spcPts val="0"/>
              </a:spcAft>
            </a:pPr>
            <a:r>
              <a:rPr lang="en-GB" sz="1400" b="0" dirty="0" smtClean="0">
                <a:solidFill>
                  <a:prstClr val="black"/>
                </a:solidFill>
              </a:rPr>
              <a:t>TV and radio </a:t>
            </a:r>
            <a:endParaRPr lang="en-GB" sz="1400" b="0" dirty="0">
              <a:solidFill>
                <a:prstClr val="black"/>
              </a:solidFill>
            </a:endParaRPr>
          </a:p>
        </p:txBody>
      </p:sp>
      <p:sp>
        <p:nvSpPr>
          <p:cNvPr id="14" name="Subtitle 2"/>
          <p:cNvSpPr txBox="1">
            <a:spLocks/>
          </p:cNvSpPr>
          <p:nvPr/>
        </p:nvSpPr>
        <p:spPr>
          <a:xfrm>
            <a:off x="6228184" y="3289880"/>
            <a:ext cx="2767680" cy="948543"/>
          </a:xfrm>
          <a:prstGeom prst="roundRect">
            <a:avLst/>
          </a:prstGeom>
          <a:solidFill>
            <a:srgbClr val="CCECFF"/>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endParaRPr lang="en-GB" sz="2000" b="0" dirty="0" smtClean="0">
              <a:solidFill>
                <a:prstClr val="black"/>
              </a:solidFill>
            </a:endParaRPr>
          </a:p>
          <a:p>
            <a:pPr fontAlgn="auto">
              <a:spcAft>
                <a:spcPts val="0"/>
              </a:spcAft>
            </a:pPr>
            <a:r>
              <a:rPr lang="en-GB" sz="6400" b="0" dirty="0" smtClean="0">
                <a:solidFill>
                  <a:prstClr val="black"/>
                </a:solidFill>
              </a:rPr>
              <a:t>Online</a:t>
            </a:r>
          </a:p>
          <a:p>
            <a:pPr fontAlgn="auto">
              <a:spcAft>
                <a:spcPts val="0"/>
              </a:spcAft>
            </a:pPr>
            <a:r>
              <a:rPr lang="en-GB" sz="4400" b="0" dirty="0" smtClean="0">
                <a:solidFill>
                  <a:prstClr val="black"/>
                </a:solidFill>
              </a:rPr>
              <a:t>Social networking sites, blogs and vlogs, media clips, search engines</a:t>
            </a:r>
          </a:p>
          <a:p>
            <a:pPr fontAlgn="auto">
              <a:spcAft>
                <a:spcPts val="0"/>
              </a:spcAft>
            </a:pPr>
            <a:endParaRPr lang="en-GB" sz="5600" b="0" dirty="0" smtClean="0">
              <a:solidFill>
                <a:prstClr val="black"/>
              </a:solidFill>
            </a:endParaRPr>
          </a:p>
        </p:txBody>
      </p:sp>
      <p:sp>
        <p:nvSpPr>
          <p:cNvPr id="16" name="Subtitle 2"/>
          <p:cNvSpPr txBox="1">
            <a:spLocks/>
          </p:cNvSpPr>
          <p:nvPr/>
        </p:nvSpPr>
        <p:spPr>
          <a:xfrm>
            <a:off x="13882" y="3254065"/>
            <a:ext cx="3024336" cy="948543"/>
          </a:xfrm>
          <a:prstGeom prst="round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endParaRPr lang="en-GB" sz="800" b="0" dirty="0" smtClean="0">
              <a:solidFill>
                <a:prstClr val="black"/>
              </a:solidFill>
            </a:endParaRPr>
          </a:p>
          <a:p>
            <a:pPr fontAlgn="auto">
              <a:spcAft>
                <a:spcPts val="0"/>
              </a:spcAft>
            </a:pPr>
            <a:r>
              <a:rPr lang="en-GB" sz="1600" b="0" dirty="0" smtClean="0">
                <a:solidFill>
                  <a:prstClr val="black"/>
                </a:solidFill>
              </a:rPr>
              <a:t>Outdoors</a:t>
            </a:r>
          </a:p>
          <a:p>
            <a:pPr fontAlgn="auto">
              <a:spcAft>
                <a:spcPts val="0"/>
              </a:spcAft>
            </a:pPr>
            <a:r>
              <a:rPr lang="en-GB" sz="1100" b="0" dirty="0" smtClean="0">
                <a:solidFill>
                  <a:prstClr val="black"/>
                </a:solidFill>
              </a:rPr>
              <a:t>Billboards, posters,  moving vehicles</a:t>
            </a:r>
          </a:p>
        </p:txBody>
      </p:sp>
      <p:sp>
        <p:nvSpPr>
          <p:cNvPr id="17" name="Subtitle 2"/>
          <p:cNvSpPr txBox="1">
            <a:spLocks/>
          </p:cNvSpPr>
          <p:nvPr/>
        </p:nvSpPr>
        <p:spPr>
          <a:xfrm>
            <a:off x="251520" y="1245706"/>
            <a:ext cx="3024336" cy="731978"/>
          </a:xfrm>
          <a:prstGeom prst="roundRect">
            <a:avLst/>
          </a:prstGeom>
          <a:solidFill>
            <a:srgbClr val="99FF99"/>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endParaRPr lang="en-GB" sz="800" b="0" dirty="0" smtClean="0">
              <a:solidFill>
                <a:prstClr val="black"/>
              </a:solidFill>
            </a:endParaRPr>
          </a:p>
          <a:p>
            <a:pPr fontAlgn="auto">
              <a:spcAft>
                <a:spcPts val="0"/>
              </a:spcAft>
            </a:pPr>
            <a:r>
              <a:rPr lang="en-GB" sz="2000" b="0" dirty="0" smtClean="0">
                <a:solidFill>
                  <a:prstClr val="black"/>
                </a:solidFill>
              </a:rPr>
              <a:t>Cinema</a:t>
            </a:r>
          </a:p>
          <a:p>
            <a:pPr fontAlgn="auto">
              <a:spcAft>
                <a:spcPts val="0"/>
              </a:spcAft>
            </a:pPr>
            <a:r>
              <a:rPr lang="en-GB" sz="1400" b="0" dirty="0" smtClean="0">
                <a:solidFill>
                  <a:prstClr val="black"/>
                </a:solidFill>
              </a:rPr>
              <a:t>Pre-film spot adverts</a:t>
            </a:r>
          </a:p>
        </p:txBody>
      </p:sp>
      <p:cxnSp>
        <p:nvCxnSpPr>
          <p:cNvPr id="1037" name="Straight Connector 1036"/>
          <p:cNvCxnSpPr>
            <a:stCxn id="7" idx="2"/>
          </p:cNvCxnSpPr>
          <p:nvPr/>
        </p:nvCxnSpPr>
        <p:spPr>
          <a:xfrm>
            <a:off x="4629080" y="1134159"/>
            <a:ext cx="0" cy="1113557"/>
          </a:xfrm>
          <a:prstGeom prst="line">
            <a:avLst/>
          </a:prstGeom>
        </p:spPr>
        <p:style>
          <a:lnRef idx="2">
            <a:schemeClr val="dk1"/>
          </a:lnRef>
          <a:fillRef idx="0">
            <a:schemeClr val="dk1"/>
          </a:fillRef>
          <a:effectRef idx="1">
            <a:schemeClr val="dk1"/>
          </a:effectRef>
          <a:fontRef idx="minor">
            <a:schemeClr val="tx1"/>
          </a:fontRef>
        </p:style>
      </p:cxnSp>
      <p:cxnSp>
        <p:nvCxnSpPr>
          <p:cNvPr id="1039" name="Straight Connector 1038"/>
          <p:cNvCxnSpPr/>
          <p:nvPr/>
        </p:nvCxnSpPr>
        <p:spPr>
          <a:xfrm flipV="1">
            <a:off x="6588224" y="1977684"/>
            <a:ext cx="648072" cy="270030"/>
          </a:xfrm>
          <a:prstGeom prst="line">
            <a:avLst/>
          </a:prstGeom>
        </p:spPr>
        <p:style>
          <a:lnRef idx="2">
            <a:schemeClr val="dk1"/>
          </a:lnRef>
          <a:fillRef idx="0">
            <a:schemeClr val="dk1"/>
          </a:fillRef>
          <a:effectRef idx="1">
            <a:schemeClr val="dk1"/>
          </a:effectRef>
          <a:fontRef idx="minor">
            <a:schemeClr val="tx1"/>
          </a:fontRef>
        </p:style>
      </p:cxnSp>
      <p:cxnSp>
        <p:nvCxnSpPr>
          <p:cNvPr id="1043" name="Straight Connector 1042"/>
          <p:cNvCxnSpPr/>
          <p:nvPr/>
        </p:nvCxnSpPr>
        <p:spPr>
          <a:xfrm>
            <a:off x="6805891" y="2958320"/>
            <a:ext cx="672716" cy="295745"/>
          </a:xfrm>
          <a:prstGeom prst="line">
            <a:avLst/>
          </a:prstGeom>
        </p:spPr>
        <p:style>
          <a:lnRef idx="2">
            <a:schemeClr val="dk1"/>
          </a:lnRef>
          <a:fillRef idx="0">
            <a:schemeClr val="dk1"/>
          </a:fillRef>
          <a:effectRef idx="1">
            <a:schemeClr val="dk1"/>
          </a:effectRef>
          <a:fontRef idx="minor">
            <a:schemeClr val="tx1"/>
          </a:fontRef>
        </p:style>
      </p:cxnSp>
      <p:cxnSp>
        <p:nvCxnSpPr>
          <p:cNvPr id="1045" name="Straight Connector 1044"/>
          <p:cNvCxnSpPr/>
          <p:nvPr/>
        </p:nvCxnSpPr>
        <p:spPr>
          <a:xfrm flipH="1" flipV="1">
            <a:off x="1967415" y="1977684"/>
            <a:ext cx="648072" cy="270030"/>
          </a:xfrm>
          <a:prstGeom prst="line">
            <a:avLst/>
          </a:prstGeom>
        </p:spPr>
        <p:style>
          <a:lnRef idx="2">
            <a:schemeClr val="dk1"/>
          </a:lnRef>
          <a:fillRef idx="0">
            <a:schemeClr val="dk1"/>
          </a:fillRef>
          <a:effectRef idx="1">
            <a:schemeClr val="dk1"/>
          </a:effectRef>
          <a:fontRef idx="minor">
            <a:schemeClr val="tx1"/>
          </a:fontRef>
        </p:style>
      </p:cxnSp>
      <p:cxnSp>
        <p:nvCxnSpPr>
          <p:cNvPr id="1048" name="Straight Connector 1047"/>
          <p:cNvCxnSpPr/>
          <p:nvPr/>
        </p:nvCxnSpPr>
        <p:spPr>
          <a:xfrm flipH="1">
            <a:off x="1894899" y="2913828"/>
            <a:ext cx="648072" cy="305994"/>
          </a:xfrm>
          <a:prstGeom prst="line">
            <a:avLst/>
          </a:prstGeom>
        </p:spPr>
        <p:style>
          <a:lnRef idx="2">
            <a:schemeClr val="dk1"/>
          </a:lnRef>
          <a:fillRef idx="0">
            <a:schemeClr val="dk1"/>
          </a:fillRef>
          <a:effectRef idx="1">
            <a:schemeClr val="dk1"/>
          </a:effectRef>
          <a:fontRef idx="minor">
            <a:schemeClr val="tx1"/>
          </a:fontRef>
        </p:style>
      </p:cxnSp>
      <p:sp>
        <p:nvSpPr>
          <p:cNvPr id="8" name="Subtitle 2"/>
          <p:cNvSpPr txBox="1">
            <a:spLocks/>
          </p:cNvSpPr>
          <p:nvPr/>
        </p:nvSpPr>
        <p:spPr>
          <a:xfrm>
            <a:off x="6031231" y="1263542"/>
            <a:ext cx="2964633" cy="714142"/>
          </a:xfrm>
          <a:prstGeom prst="roundRect">
            <a:avLst/>
          </a:prstGeom>
          <a:solidFill>
            <a:srgbClr val="FFCC99"/>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endParaRPr lang="en-GB" sz="2000" b="0" dirty="0" smtClean="0">
              <a:solidFill>
                <a:prstClr val="black"/>
              </a:solidFill>
            </a:endParaRPr>
          </a:p>
          <a:p>
            <a:pPr fontAlgn="auto">
              <a:spcAft>
                <a:spcPts val="0"/>
              </a:spcAft>
            </a:pPr>
            <a:r>
              <a:rPr lang="en-GB" sz="6400" b="0" dirty="0" smtClean="0">
                <a:solidFill>
                  <a:prstClr val="black"/>
                </a:solidFill>
              </a:rPr>
              <a:t>Print Media</a:t>
            </a:r>
          </a:p>
          <a:p>
            <a:pPr fontAlgn="auto">
              <a:spcAft>
                <a:spcPts val="0"/>
              </a:spcAft>
            </a:pPr>
            <a:r>
              <a:rPr lang="en-GB" sz="4400" b="0" dirty="0">
                <a:solidFill>
                  <a:prstClr val="black"/>
                </a:solidFill>
              </a:rPr>
              <a:t>N</a:t>
            </a:r>
            <a:r>
              <a:rPr lang="en-GB" sz="4400" b="0" dirty="0" smtClean="0">
                <a:solidFill>
                  <a:prstClr val="black"/>
                </a:solidFill>
              </a:rPr>
              <a:t>ewspapers, magazines, comic</a:t>
            </a:r>
          </a:p>
          <a:p>
            <a:pPr fontAlgn="auto">
              <a:spcAft>
                <a:spcPts val="0"/>
              </a:spcAft>
            </a:pPr>
            <a:r>
              <a:rPr lang="en-GB" sz="4400" b="0" dirty="0" smtClean="0">
                <a:solidFill>
                  <a:prstClr val="black"/>
                </a:solidFill>
              </a:rPr>
              <a:t>books</a:t>
            </a:r>
          </a:p>
        </p:txBody>
      </p:sp>
      <p:sp>
        <p:nvSpPr>
          <p:cNvPr id="23" name="Subtitle 2"/>
          <p:cNvSpPr txBox="1">
            <a:spLocks/>
          </p:cNvSpPr>
          <p:nvPr/>
        </p:nvSpPr>
        <p:spPr>
          <a:xfrm>
            <a:off x="3172112" y="3291830"/>
            <a:ext cx="2952328" cy="948543"/>
          </a:xfrm>
          <a:prstGeom prst="roundRect">
            <a:avLst/>
          </a:prstGeom>
          <a:solidFill>
            <a:srgbClr val="00B0F0"/>
          </a:solidFill>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endParaRPr lang="en-GB" sz="800" b="0" dirty="0" smtClean="0">
              <a:solidFill>
                <a:prstClr val="black"/>
              </a:solidFill>
            </a:endParaRPr>
          </a:p>
          <a:p>
            <a:pPr fontAlgn="auto">
              <a:spcAft>
                <a:spcPts val="0"/>
              </a:spcAft>
            </a:pPr>
            <a:r>
              <a:rPr lang="en-GB" sz="1600" b="0" dirty="0" smtClean="0">
                <a:solidFill>
                  <a:prstClr val="black"/>
                </a:solidFill>
              </a:rPr>
              <a:t>Packaging</a:t>
            </a:r>
          </a:p>
          <a:p>
            <a:pPr fontAlgn="auto">
              <a:spcAft>
                <a:spcPts val="0"/>
              </a:spcAft>
            </a:pPr>
            <a:r>
              <a:rPr lang="en-GB" sz="1200" dirty="0" smtClean="0">
                <a:solidFill>
                  <a:prstClr val="black"/>
                </a:solidFill>
              </a:rPr>
              <a:t>Brand or licensed character, giveaways</a:t>
            </a:r>
            <a:endParaRPr lang="en-GB" sz="1200" b="0" dirty="0" smtClean="0">
              <a:solidFill>
                <a:prstClr val="black"/>
              </a:solidFill>
            </a:endParaRPr>
          </a:p>
          <a:p>
            <a:pPr fontAlgn="auto">
              <a:spcAft>
                <a:spcPts val="0"/>
              </a:spcAft>
            </a:pPr>
            <a:endParaRPr lang="en-GB" sz="1100" b="0" dirty="0" smtClean="0">
              <a:solidFill>
                <a:prstClr val="black"/>
              </a:solidFill>
            </a:endParaRPr>
          </a:p>
        </p:txBody>
      </p:sp>
      <p:cxnSp>
        <p:nvCxnSpPr>
          <p:cNvPr id="24" name="Straight Connector 23"/>
          <p:cNvCxnSpPr/>
          <p:nvPr/>
        </p:nvCxnSpPr>
        <p:spPr>
          <a:xfrm>
            <a:off x="4629080" y="3003798"/>
            <a:ext cx="0" cy="250267"/>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53650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8856984" cy="994172"/>
          </a:xfrm>
        </p:spPr>
        <p:txBody>
          <a:bodyPr>
            <a:noAutofit/>
          </a:bodyPr>
          <a:lstStyle/>
          <a:p>
            <a:pPr algn="l"/>
            <a:r>
              <a:rPr lang="en-GB" sz="3200" dirty="0" smtClean="0"/>
              <a:t>Particular challenge of</a:t>
            </a:r>
            <a:r>
              <a:rPr lang="en-GB" sz="3200" dirty="0"/>
              <a:t> </a:t>
            </a:r>
            <a:r>
              <a:rPr lang="en-GB" sz="3200" dirty="0" smtClean="0"/>
              <a:t>“user generated” content </a:t>
            </a:r>
            <a:endParaRPr lang="en-GB" sz="3200" dirty="0"/>
          </a:p>
        </p:txBody>
      </p:sp>
      <p:sp>
        <p:nvSpPr>
          <p:cNvPr id="4" name="Content Placeholder 3"/>
          <p:cNvSpPr>
            <a:spLocks noGrp="1"/>
          </p:cNvSpPr>
          <p:nvPr>
            <p:ph idx="1"/>
          </p:nvPr>
        </p:nvSpPr>
        <p:spPr>
          <a:xfrm>
            <a:off x="457200" y="1200154"/>
            <a:ext cx="7787208" cy="2315144"/>
          </a:xfrm>
        </p:spPr>
        <p:txBody>
          <a:bodyPr/>
          <a:lstStyle/>
          <a:p>
            <a:pPr marL="0" indent="0">
              <a:buNone/>
            </a:pPr>
            <a:endParaRPr lang="en-US" dirty="0"/>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656" y="1059583"/>
            <a:ext cx="5760640" cy="29552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4" name="&quot;No&quot; Symbol 13"/>
          <p:cNvSpPr/>
          <p:nvPr/>
        </p:nvSpPr>
        <p:spPr>
          <a:xfrm>
            <a:off x="2772774" y="1059582"/>
            <a:ext cx="3166404" cy="3166404"/>
          </a:xfrm>
          <a:prstGeom prst="noSmoking">
            <a:avLst/>
          </a:prstGeom>
          <a:solidFill>
            <a:srgbClr val="FF0000">
              <a:alpha val="69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577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7"/>
            <a:ext cx="8424936" cy="994172"/>
          </a:xfrm>
        </p:spPr>
        <p:txBody>
          <a:bodyPr>
            <a:normAutofit fontScale="90000"/>
          </a:bodyPr>
          <a:lstStyle/>
          <a:p>
            <a:pPr algn="l"/>
            <a:r>
              <a:rPr lang="en-GB" sz="3600" dirty="0" smtClean="0"/>
              <a:t>Why act? Effects of marketing promotions…</a:t>
            </a:r>
            <a:endParaRPr lang="en-GB" sz="3600" dirty="0"/>
          </a:p>
        </p:txBody>
      </p:sp>
      <p:sp>
        <p:nvSpPr>
          <p:cNvPr id="3" name="Content Placeholder 2"/>
          <p:cNvSpPr>
            <a:spLocks noGrp="1"/>
          </p:cNvSpPr>
          <p:nvPr>
            <p:ph idx="1"/>
          </p:nvPr>
        </p:nvSpPr>
        <p:spPr>
          <a:xfrm>
            <a:off x="457200" y="1200155"/>
            <a:ext cx="5050904" cy="2883767"/>
          </a:xfrm>
        </p:spPr>
        <p:txBody>
          <a:bodyPr/>
          <a:lstStyle/>
          <a:p>
            <a:endParaRPr lang="en-US" dirty="0"/>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059582"/>
            <a:ext cx="8136904" cy="3024336"/>
          </a:xfrm>
          <a:prstGeom prst="rect">
            <a:avLst/>
          </a:prstGeom>
        </p:spPr>
      </p:pic>
      <p:cxnSp>
        <p:nvCxnSpPr>
          <p:cNvPr id="5" name="Straight Arrow Connector 4"/>
          <p:cNvCxnSpPr/>
          <p:nvPr/>
        </p:nvCxnSpPr>
        <p:spPr>
          <a:xfrm>
            <a:off x="971600" y="1131590"/>
            <a:ext cx="669674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479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tretch>
            <a:fillRect/>
          </a:stretch>
        </p:blipFill>
        <p:spPr>
          <a:xfrm>
            <a:off x="467544" y="865463"/>
            <a:ext cx="3672408" cy="2791947"/>
          </a:xfrm>
          <a:prstGeom prst="rect">
            <a:avLst/>
          </a:prstGeom>
        </p:spPr>
      </p:pic>
      <p:sp>
        <p:nvSpPr>
          <p:cNvPr id="6" name="Title 5"/>
          <p:cNvSpPr>
            <a:spLocks noGrp="1"/>
          </p:cNvSpPr>
          <p:nvPr>
            <p:ph type="title"/>
          </p:nvPr>
        </p:nvSpPr>
        <p:spPr>
          <a:xfrm>
            <a:off x="179512" y="0"/>
            <a:ext cx="8229600" cy="857250"/>
          </a:xfrm>
        </p:spPr>
        <p:txBody>
          <a:bodyPr>
            <a:normAutofit/>
          </a:bodyPr>
          <a:lstStyle/>
          <a:p>
            <a:pPr algn="l"/>
            <a:r>
              <a:rPr lang="en-GB" sz="4000" dirty="0" smtClean="0">
                <a:solidFill>
                  <a:schemeClr val="tx2"/>
                </a:solidFill>
              </a:rPr>
              <a:t>Why act?</a:t>
            </a:r>
            <a:endParaRPr lang="en-GB" sz="4000" dirty="0">
              <a:solidFill>
                <a:schemeClr val="tx2"/>
              </a:solidFill>
            </a:endParaRPr>
          </a:p>
        </p:txBody>
      </p:sp>
      <p:sp>
        <p:nvSpPr>
          <p:cNvPr id="7" name="Rounded Rectangle 6"/>
          <p:cNvSpPr/>
          <p:nvPr/>
        </p:nvSpPr>
        <p:spPr>
          <a:xfrm>
            <a:off x="343552" y="1880395"/>
            <a:ext cx="3920397" cy="17770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b="0">
              <a:solidFill>
                <a:prstClr val="white"/>
              </a:solidFill>
            </a:endParaRPr>
          </a:p>
        </p:txBody>
      </p:sp>
      <p:sp>
        <p:nvSpPr>
          <p:cNvPr id="9" name="TextBox 8"/>
          <p:cNvSpPr txBox="1"/>
          <p:nvPr/>
        </p:nvSpPr>
        <p:spPr>
          <a:xfrm>
            <a:off x="4782953" y="887618"/>
            <a:ext cx="4180978" cy="3393237"/>
          </a:xfrm>
          <a:prstGeom prst="rect">
            <a:avLst/>
          </a:prstGeom>
          <a:solidFill>
            <a:schemeClr val="tx2">
              <a:lumMod val="20000"/>
              <a:lumOff val="80000"/>
            </a:schemeClr>
          </a:solidFill>
        </p:spPr>
        <p:txBody>
          <a:bodyPr wrap="square" lIns="68580" tIns="34290" rIns="68580" bIns="34290" rtlCol="0">
            <a:spAutoFit/>
          </a:bodyPr>
          <a:lstStyle/>
          <a:p>
            <a:pPr>
              <a:lnSpc>
                <a:spcPct val="120000"/>
              </a:lnSpc>
            </a:pPr>
            <a:r>
              <a:rPr lang="en-US" sz="2000" dirty="0"/>
              <a:t>Evidence indicates that the effectiveness of marketing communications depends on the reach, frequency and impact of the message (thus influencing </a:t>
            </a:r>
            <a:r>
              <a:rPr lang="en-US" sz="2000" i="1" dirty="0">
                <a:solidFill>
                  <a:srgbClr val="00B0F0"/>
                </a:solidFill>
              </a:rPr>
              <a:t>exposure</a:t>
            </a:r>
            <a:r>
              <a:rPr lang="en-US" sz="2000" dirty="0"/>
              <a:t>) and the content, design and execution of the marketing message (which influences the </a:t>
            </a:r>
            <a:r>
              <a:rPr lang="en-US" sz="2000" i="1" dirty="0">
                <a:solidFill>
                  <a:srgbClr val="00B0F0"/>
                </a:solidFill>
              </a:rPr>
              <a:t>power</a:t>
            </a:r>
            <a:r>
              <a:rPr lang="en-US" sz="2000" dirty="0"/>
              <a:t> of the communication</a:t>
            </a:r>
            <a:r>
              <a:rPr lang="en-US" sz="2000" dirty="0" smtClean="0"/>
              <a:t>).</a:t>
            </a:r>
            <a:endParaRPr lang="en-US" sz="2000" dirty="0"/>
          </a:p>
        </p:txBody>
      </p:sp>
      <p:sp>
        <p:nvSpPr>
          <p:cNvPr id="2" name="TextBox 1"/>
          <p:cNvSpPr txBox="1"/>
          <p:nvPr/>
        </p:nvSpPr>
        <p:spPr>
          <a:xfrm>
            <a:off x="251520" y="3795886"/>
            <a:ext cx="4392488" cy="369332"/>
          </a:xfrm>
          <a:prstGeom prst="rect">
            <a:avLst/>
          </a:prstGeom>
          <a:noFill/>
        </p:spPr>
        <p:txBody>
          <a:bodyPr wrap="square" rtlCol="0">
            <a:spAutoFit/>
          </a:bodyPr>
          <a:lstStyle/>
          <a:p>
            <a:r>
              <a:rPr lang="en-US" dirty="0" smtClean="0"/>
              <a:t>Impact of food advertising on consumption</a:t>
            </a:r>
            <a:endParaRPr lang="en-US" dirty="0"/>
          </a:p>
        </p:txBody>
      </p:sp>
    </p:spTree>
    <p:extLst>
      <p:ext uri="{BB962C8B-B14F-4D97-AF65-F5344CB8AC3E}">
        <p14:creationId xmlns:p14="http://schemas.microsoft.com/office/powerpoint/2010/main" val="242023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5487"/>
            <a:ext cx="8496944" cy="994172"/>
          </a:xfrm>
        </p:spPr>
        <p:txBody>
          <a:bodyPr>
            <a:noAutofit/>
          </a:bodyPr>
          <a:lstStyle/>
          <a:p>
            <a:pPr algn="l"/>
            <a:r>
              <a:rPr lang="en-GB" sz="3200" dirty="0" smtClean="0"/>
              <a:t>Vision: what do we want to see in terms of changes to the way products are marketed? </a:t>
            </a:r>
            <a:endParaRPr lang="en-GB" sz="3200" dirty="0"/>
          </a:p>
        </p:txBody>
      </p:sp>
      <p:sp>
        <p:nvSpPr>
          <p:cNvPr id="5" name="Rectangle 4"/>
          <p:cNvSpPr/>
          <p:nvPr/>
        </p:nvSpPr>
        <p:spPr>
          <a:xfrm>
            <a:off x="2652279" y="1280534"/>
            <a:ext cx="6491723" cy="3185487"/>
          </a:xfrm>
          <a:prstGeom prst="rect">
            <a:avLst/>
          </a:prstGeom>
        </p:spPr>
        <p:txBody>
          <a:bodyPr wrap="square" lIns="68580" tIns="34290" rIns="68580" bIns="34290">
            <a:spAutoFit/>
          </a:bodyPr>
          <a:lstStyle/>
          <a:p>
            <a:pPr marL="214313" indent="-214313">
              <a:spcAft>
                <a:spcPts val="900"/>
              </a:spcAft>
              <a:buFont typeface="Arial" charset="0"/>
              <a:buChar char="•"/>
            </a:pPr>
            <a:r>
              <a:rPr lang="en-US" dirty="0"/>
              <a:t>use fiscal policies and marketing controls to full effect to influence demand, access and affordability for tobacco, alcohol and </a:t>
            </a:r>
            <a:r>
              <a:rPr lang="en-US" dirty="0" smtClean="0"/>
              <a:t>HFSS foods </a:t>
            </a:r>
            <a:r>
              <a:rPr lang="en-US" dirty="0"/>
              <a:t>and </a:t>
            </a:r>
            <a:r>
              <a:rPr lang="en-US" dirty="0" smtClean="0"/>
              <a:t>drinks</a:t>
            </a:r>
          </a:p>
          <a:p>
            <a:pPr marL="214313" indent="-214313">
              <a:spcAft>
                <a:spcPts val="900"/>
              </a:spcAft>
              <a:buFont typeface="Arial" charset="0"/>
              <a:buChar char="•"/>
            </a:pPr>
            <a:r>
              <a:rPr lang="en-US" dirty="0"/>
              <a:t>undertake a comprehensive ban on all tobacco advertising, promotion and </a:t>
            </a:r>
            <a:r>
              <a:rPr lang="en-US" dirty="0" smtClean="0"/>
              <a:t>sponsorship</a:t>
            </a:r>
          </a:p>
          <a:p>
            <a:pPr marL="214313" indent="-214313">
              <a:spcAft>
                <a:spcPts val="900"/>
              </a:spcAft>
              <a:buFont typeface="Arial" charset="0"/>
              <a:buChar char="•"/>
            </a:pPr>
            <a:r>
              <a:rPr lang="en-US" dirty="0" smtClean="0"/>
              <a:t>prevent </a:t>
            </a:r>
            <a:r>
              <a:rPr lang="en-US" dirty="0"/>
              <a:t>inappropriate and irresponsible advertising and </a:t>
            </a:r>
            <a:r>
              <a:rPr lang="en-US" dirty="0" smtClean="0"/>
              <a:t>marketing for alcohol </a:t>
            </a:r>
            <a:r>
              <a:rPr lang="en-US" dirty="0"/>
              <a:t>that targets children and young </a:t>
            </a:r>
            <a:r>
              <a:rPr lang="en-US" dirty="0" smtClean="0"/>
              <a:t>people</a:t>
            </a:r>
          </a:p>
          <a:p>
            <a:pPr marL="214313" indent="-214313">
              <a:spcAft>
                <a:spcPts val="900"/>
              </a:spcAft>
              <a:buFont typeface="Arial" charset="0"/>
              <a:buChar char="•"/>
            </a:pPr>
            <a:r>
              <a:rPr lang="en-US" dirty="0"/>
              <a:t>adopt strong measures that reduce the overall impact on children and adults of all forms of marketing (including online) of </a:t>
            </a:r>
            <a:r>
              <a:rPr lang="en-US" dirty="0" smtClean="0"/>
              <a:t>HFSS foods and drinks</a:t>
            </a:r>
          </a:p>
        </p:txBody>
      </p:sp>
      <p:pic>
        <p:nvPicPr>
          <p:cNvPr id="6"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rot="20438911">
            <a:off x="408153" y="1394452"/>
            <a:ext cx="1758795" cy="2478716"/>
          </a:xfrm>
          <a:prstGeom prst="rect">
            <a:avLst/>
          </a:prstGeom>
          <a:ln w="76200">
            <a:solidFill>
              <a:srgbClr val="FFFF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652279" y="3579862"/>
            <a:ext cx="6384217"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8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14300"/>
            <a:ext cx="8839200" cy="683417"/>
          </a:xfrm>
        </p:spPr>
        <p:txBody>
          <a:bodyPr>
            <a:normAutofit/>
          </a:bodyPr>
          <a:lstStyle/>
          <a:p>
            <a:pPr algn="l"/>
            <a:r>
              <a:rPr lang="en-GB" sz="2800" b="1" dirty="0" smtClean="0">
                <a:latin typeface="Arial" panose="020B0604020202020204" pitchFamily="34" charset="0"/>
                <a:cs typeface="Arial" panose="020B0604020202020204" pitchFamily="34" charset="0"/>
              </a:rPr>
              <a:t>Promoting healthy food environments</a:t>
            </a:r>
            <a:endParaRPr lang="en-GB" sz="2800"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179512" y="1005576"/>
            <a:ext cx="8064896" cy="3186354"/>
          </a:xfrm>
        </p:spPr>
        <p:txBody>
          <a:bodyPr/>
          <a:lstStyle/>
          <a:p>
            <a:pPr>
              <a:buNone/>
            </a:pPr>
            <a:endParaRPr lang="en-GB" sz="2400" dirty="0" smtClean="0">
              <a:solidFill>
                <a:schemeClr val="tx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94036786"/>
              </p:ext>
            </p:extLst>
          </p:nvPr>
        </p:nvGraphicFramePr>
        <p:xfrm>
          <a:off x="0" y="1027056"/>
          <a:ext cx="9144000" cy="3315871"/>
        </p:xfrm>
        <a:graphic>
          <a:graphicData uri="http://schemas.openxmlformats.org/drawingml/2006/table">
            <a:tbl>
              <a:tblPr firstRow="1" bandRow="1">
                <a:tableStyleId>{5C22544A-7EE6-4342-B048-85BDC9FD1C3A}</a:tableStyleId>
              </a:tblPr>
              <a:tblGrid>
                <a:gridCol w="2339371"/>
                <a:gridCol w="6804629"/>
              </a:tblGrid>
              <a:tr h="416203">
                <a:tc>
                  <a:txBody>
                    <a:bodyPr/>
                    <a:lstStyle/>
                    <a:p>
                      <a:r>
                        <a:rPr lang="en-GB" sz="1400" dirty="0" smtClean="0"/>
                        <a:t>Priority policy options</a:t>
                      </a:r>
                      <a:endParaRPr lang="en-GB" sz="1400" dirty="0"/>
                    </a:p>
                  </a:txBody>
                  <a:tcPr marT="34290" marB="34290"/>
                </a:tc>
                <a:tc>
                  <a:txBody>
                    <a:bodyPr/>
                    <a:lstStyle/>
                    <a:p>
                      <a:r>
                        <a:rPr lang="en-GB" sz="1400" dirty="0" smtClean="0"/>
                        <a:t>Objective</a:t>
                      </a:r>
                      <a:endParaRPr lang="en-GB" sz="1400" dirty="0"/>
                    </a:p>
                  </a:txBody>
                  <a:tcPr marT="34290" marB="34290"/>
                </a:tc>
              </a:tr>
              <a:tr h="596219">
                <a:tc>
                  <a:txBody>
                    <a:bodyPr/>
                    <a:lstStyle/>
                    <a:p>
                      <a:r>
                        <a:rPr lang="en-GB" sz="1100" b="1" dirty="0" smtClean="0"/>
                        <a:t>Strong</a:t>
                      </a:r>
                      <a:r>
                        <a:rPr lang="en-GB" sz="1100" b="1" baseline="0" dirty="0" smtClean="0"/>
                        <a:t> controls on marketing, incl. but not limited to TV advertising</a:t>
                      </a:r>
                      <a:endParaRPr lang="en-GB" sz="1100" b="1" dirty="0"/>
                    </a:p>
                  </a:txBody>
                  <a:tcPr marT="34290" marB="34290"/>
                </a:tc>
                <a:tc>
                  <a:txBody>
                    <a:bodyPr/>
                    <a:lstStyle/>
                    <a:p>
                      <a:r>
                        <a:rPr lang="en-GB" sz="1100" dirty="0" smtClean="0"/>
                        <a:t>Reduce exposure of children to marketing of</a:t>
                      </a:r>
                      <a:r>
                        <a:rPr lang="en-GB" sz="1100" baseline="0" dirty="0" smtClean="0"/>
                        <a:t> HFSS foods</a:t>
                      </a:r>
                      <a:endParaRPr lang="en-GB" sz="1100" dirty="0"/>
                    </a:p>
                  </a:txBody>
                  <a:tcPr marT="34290" marB="34290"/>
                </a:tc>
              </a:tr>
              <a:tr h="519059">
                <a:tc>
                  <a:txBody>
                    <a:bodyPr/>
                    <a:lstStyle/>
                    <a:p>
                      <a:r>
                        <a:rPr lang="en-GB" sz="1100" b="1" dirty="0" smtClean="0"/>
                        <a:t>Fiscal measures and price policies</a:t>
                      </a:r>
                      <a:endParaRPr lang="en-GB" sz="1100" b="1" dirty="0"/>
                    </a:p>
                  </a:txBody>
                  <a:tcPr marT="34290" marB="34290"/>
                </a:tc>
                <a:tc>
                  <a:txBody>
                    <a:bodyPr/>
                    <a:lstStyle/>
                    <a:p>
                      <a:r>
                        <a:rPr lang="en-GB" sz="1100" dirty="0" smtClean="0"/>
                        <a:t>Explore</a:t>
                      </a:r>
                      <a:r>
                        <a:rPr lang="en-GB" sz="1100" baseline="0" dirty="0" smtClean="0"/>
                        <a:t> </a:t>
                      </a:r>
                      <a:r>
                        <a:rPr lang="en-GB" sz="1100" dirty="0" smtClean="0"/>
                        <a:t>policies that affect the price</a:t>
                      </a:r>
                      <a:r>
                        <a:rPr lang="en-GB" sz="1100" baseline="0" dirty="0" smtClean="0"/>
                        <a:t> of foods for consumers at point of purchase &amp; create incentives to improve nutritional quality of food supply</a:t>
                      </a:r>
                      <a:endParaRPr lang="en-GB" sz="1100" dirty="0"/>
                    </a:p>
                  </a:txBody>
                  <a:tcPr marT="34290" marB="34290"/>
                </a:tc>
              </a:tr>
              <a:tr h="657923">
                <a:tc>
                  <a:txBody>
                    <a:bodyPr/>
                    <a:lstStyle/>
                    <a:p>
                      <a:r>
                        <a:rPr lang="en-GB" sz="1100" b="1" dirty="0" smtClean="0"/>
                        <a:t>Consumer-friendly</a:t>
                      </a:r>
                      <a:r>
                        <a:rPr lang="en-GB" sz="1100" b="1" baseline="0" dirty="0" smtClean="0"/>
                        <a:t> front of pack labelling</a:t>
                      </a:r>
                      <a:endParaRPr lang="en-GB" sz="1100" b="1" dirty="0"/>
                    </a:p>
                  </a:txBody>
                  <a:tcPr marT="34290" marB="34290"/>
                </a:tc>
                <a:tc>
                  <a:txBody>
                    <a:bodyPr/>
                    <a:lstStyle/>
                    <a:p>
                      <a:r>
                        <a:rPr lang="en-GB" sz="1100" dirty="0" smtClean="0"/>
                        <a:t>Identify foods for which consumption should be limited or promoted through</a:t>
                      </a:r>
                      <a:r>
                        <a:rPr lang="en-GB" sz="1100" baseline="0" dirty="0" smtClean="0"/>
                        <a:t> interpretative labelling</a:t>
                      </a:r>
                      <a:r>
                        <a:rPr lang="en-GB" sz="1100" dirty="0" smtClean="0"/>
                        <a:t>;</a:t>
                      </a:r>
                      <a:r>
                        <a:rPr lang="en-GB" sz="1100" baseline="0" dirty="0" smtClean="0"/>
                        <a:t> encourage product reformulation</a:t>
                      </a:r>
                      <a:endParaRPr lang="en-GB" sz="1100" dirty="0"/>
                    </a:p>
                  </a:txBody>
                  <a:tcPr marT="34290" marB="34290"/>
                </a:tc>
              </a:tr>
              <a:tr h="554967">
                <a:tc>
                  <a:txBody>
                    <a:bodyPr/>
                    <a:lstStyle/>
                    <a:p>
                      <a:r>
                        <a:rPr lang="en-GB" sz="1100" b="1" baseline="0" dirty="0" smtClean="0"/>
                        <a:t>Reformulation, calorie reduction, smaller portions</a:t>
                      </a:r>
                      <a:endParaRPr lang="en-GB" sz="1100" b="1" dirty="0"/>
                    </a:p>
                  </a:txBody>
                  <a:tcPr marT="34290" marB="34290"/>
                </a:tc>
                <a:tc>
                  <a:txBody>
                    <a:bodyPr/>
                    <a:lstStyle/>
                    <a:p>
                      <a:r>
                        <a:rPr lang="en-GB" sz="1100" baseline="0" dirty="0" smtClean="0"/>
                        <a:t>Stimulate reformulation of food products to improve nutritional composition; regulate the use of specific harmful ingredients (e.g. </a:t>
                      </a:r>
                      <a:r>
                        <a:rPr lang="en-GB" sz="1100" baseline="0" dirty="0" err="1" smtClean="0"/>
                        <a:t>iTFAs</a:t>
                      </a:r>
                      <a:r>
                        <a:rPr lang="en-GB" sz="1100" baseline="0" dirty="0" smtClean="0"/>
                        <a:t>); incentivize smaller portion sizes to prevent over-consumption</a:t>
                      </a:r>
                      <a:endParaRPr lang="en-GB" sz="1100" dirty="0"/>
                    </a:p>
                  </a:txBody>
                  <a:tcPr marT="34290" marB="34290"/>
                </a:tc>
              </a:tr>
              <a:tr h="548640">
                <a:tc>
                  <a:txBody>
                    <a:bodyPr/>
                    <a:lstStyle/>
                    <a:p>
                      <a:r>
                        <a:rPr lang="en-GB" sz="1100" b="1" dirty="0" smtClean="0"/>
                        <a:t>Healthier food retail environment, incl. in schools</a:t>
                      </a:r>
                      <a:endParaRPr lang="en-GB" sz="1100" b="1" dirty="0"/>
                    </a:p>
                  </a:txBody>
                  <a:tcPr marT="34290" marB="34290"/>
                </a:tc>
                <a:tc>
                  <a:txBody>
                    <a:bodyPr/>
                    <a:lstStyle/>
                    <a:p>
                      <a:r>
                        <a:rPr lang="en-GB" sz="1100" dirty="0" smtClean="0"/>
                        <a:t>Improve availabilit</a:t>
                      </a:r>
                      <a:r>
                        <a:rPr lang="en-GB" sz="1100" baseline="0" dirty="0" smtClean="0"/>
                        <a:t>y &amp; affordability of healthier food products,  through strategic purchasing/procurement, in-store product location and promotion. Introduce school food policies, including food-based standards &amp; restrictions on vending machines.</a:t>
                      </a:r>
                      <a:endParaRPr lang="en-GB" sz="1100" dirty="0"/>
                    </a:p>
                  </a:txBody>
                  <a:tcPr marT="34290" marB="34290"/>
                </a:tc>
              </a:tr>
            </a:tbl>
          </a:graphicData>
        </a:graphic>
      </p:graphicFrame>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664616">
            <a:off x="6911987" y="143155"/>
            <a:ext cx="1232571" cy="1241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0" y="1419622"/>
            <a:ext cx="2339752" cy="6421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063385"/>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a:spLocks noChangeArrowheads="1"/>
          </p:cNvSpPr>
          <p:nvPr/>
        </p:nvSpPr>
        <p:spPr bwMode="auto">
          <a:xfrm>
            <a:off x="107505" y="141482"/>
            <a:ext cx="8928100" cy="74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fontAlgn="base">
              <a:lnSpc>
                <a:spcPct val="80000"/>
              </a:lnSpc>
              <a:spcBef>
                <a:spcPct val="20000"/>
              </a:spcBef>
              <a:spcAft>
                <a:spcPct val="15000"/>
              </a:spcAft>
            </a:pPr>
            <a:r>
              <a:rPr lang="en-US" sz="2700" b="1" dirty="0">
                <a:solidFill>
                  <a:srgbClr val="993300"/>
                </a:solidFill>
                <a:latin typeface="Calibri" panose="020F0502020204030204" pitchFamily="34" charset="0"/>
                <a:ea typeface="+mn-ea"/>
                <a:cs typeface="Arial"/>
              </a:rPr>
              <a:t>Policies on marketing of food and non-alcoholic beverages to children</a:t>
            </a:r>
          </a:p>
        </p:txBody>
      </p:sp>
      <p:grpSp>
        <p:nvGrpSpPr>
          <p:cNvPr id="7" name="Group 6"/>
          <p:cNvGrpSpPr/>
          <p:nvPr/>
        </p:nvGrpSpPr>
        <p:grpSpPr>
          <a:xfrm>
            <a:off x="467570" y="1653648"/>
            <a:ext cx="2592289" cy="1944216"/>
            <a:chOff x="64665" y="1143029"/>
            <a:chExt cx="1142553" cy="1171849"/>
          </a:xfrm>
        </p:grpSpPr>
        <p:sp>
          <p:nvSpPr>
            <p:cNvPr id="8" name="Oval 7"/>
            <p:cNvSpPr/>
            <p:nvPr/>
          </p:nvSpPr>
          <p:spPr>
            <a:xfrm>
              <a:off x="64665" y="1143029"/>
              <a:ext cx="1142553" cy="1171849"/>
            </a:xfrm>
            <a:prstGeom prst="ellipse">
              <a:avLst/>
            </a:prstGeom>
            <a:solidFill>
              <a:srgbClr val="B0D2E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Oval 4"/>
            <p:cNvSpPr/>
            <p:nvPr/>
          </p:nvSpPr>
          <p:spPr>
            <a:xfrm>
              <a:off x="187104" y="1286998"/>
              <a:ext cx="897675" cy="897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33425">
                <a:lnSpc>
                  <a:spcPct val="90000"/>
                </a:lnSpc>
                <a:spcBef>
                  <a:spcPct val="0"/>
                </a:spcBef>
                <a:spcAft>
                  <a:spcPct val="35000"/>
                </a:spcAft>
              </a:pPr>
              <a:r>
                <a:rPr lang="en-US" sz="2100" cap="small" dirty="0">
                  <a:solidFill>
                    <a:srgbClr val="000000"/>
                  </a:solidFill>
                </a:rPr>
                <a:t>29%</a:t>
              </a:r>
            </a:p>
            <a:p>
              <a:pPr algn="ctr" defTabSz="733425">
                <a:lnSpc>
                  <a:spcPct val="90000"/>
                </a:lnSpc>
                <a:spcBef>
                  <a:spcPct val="0"/>
                </a:spcBef>
                <a:spcAft>
                  <a:spcPct val="35000"/>
                </a:spcAft>
              </a:pPr>
              <a:r>
                <a:rPr lang="en-US" sz="1700" cap="small" dirty="0">
                  <a:solidFill>
                    <a:srgbClr val="000000"/>
                  </a:solidFill>
                </a:rPr>
                <a:t>define which foods and beverages are covered</a:t>
              </a:r>
            </a:p>
          </p:txBody>
        </p:sp>
      </p:grpSp>
      <p:sp>
        <p:nvSpPr>
          <p:cNvPr id="11" name="Oval 10"/>
          <p:cNvSpPr/>
          <p:nvPr/>
        </p:nvSpPr>
        <p:spPr>
          <a:xfrm>
            <a:off x="1763715" y="3237986"/>
            <a:ext cx="1686254" cy="1162438"/>
          </a:xfrm>
          <a:prstGeom prst="ellipse">
            <a:avLst/>
          </a:prstGeom>
          <a:solidFill>
            <a:srgbClr val="B0D2E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8580" tIns="34290" rIns="68580" bIns="34290"/>
          <a:lstStyle/>
          <a:p>
            <a:pPr algn="ctr"/>
            <a:endParaRPr lang="en-US" sz="1400" cap="small" dirty="0">
              <a:solidFill>
                <a:srgbClr val="000000"/>
              </a:solidFill>
            </a:endParaRPr>
          </a:p>
        </p:txBody>
      </p:sp>
      <p:cxnSp>
        <p:nvCxnSpPr>
          <p:cNvPr id="13" name="Curved Connector 12"/>
          <p:cNvCxnSpPr/>
          <p:nvPr/>
        </p:nvCxnSpPr>
        <p:spPr bwMode="auto">
          <a:xfrm rot="16200000" flipH="1">
            <a:off x="2199881" y="3001078"/>
            <a:ext cx="413079" cy="400844"/>
          </a:xfrm>
          <a:prstGeom prst="curvedConnector3">
            <a:avLst>
              <a:gd name="adj1" fmla="val 50000"/>
            </a:avLst>
          </a:prstGeom>
          <a:solidFill>
            <a:schemeClr val="accent1"/>
          </a:solidFill>
          <a:ln w="38100" cap="flat" cmpd="sng" algn="ctr">
            <a:solidFill>
              <a:srgbClr val="ED5765"/>
            </a:solidFill>
            <a:prstDash val="solid"/>
            <a:round/>
            <a:headEnd type="none" w="med" len="med"/>
            <a:tailEnd type="arrow"/>
          </a:ln>
          <a:effectLst/>
        </p:spPr>
      </p:cxnSp>
      <p:sp>
        <p:nvSpPr>
          <p:cNvPr id="19" name="TextBox 18"/>
          <p:cNvSpPr txBox="1"/>
          <p:nvPr/>
        </p:nvSpPr>
        <p:spPr>
          <a:xfrm>
            <a:off x="395536" y="1060505"/>
            <a:ext cx="8568952" cy="323165"/>
          </a:xfrm>
          <a:prstGeom prst="rect">
            <a:avLst/>
          </a:prstGeom>
          <a:noFill/>
          <a:ln w="15875">
            <a:noFill/>
          </a:ln>
        </p:spPr>
        <p:txBody>
          <a:bodyPr wrap="square" lIns="68580" tIns="34290" rIns="68580" bIns="34290" rtlCol="0">
            <a:spAutoFit/>
          </a:bodyPr>
          <a:lstStyle/>
          <a:p>
            <a:pPr indent="-214313" defTabSz="912960">
              <a:buFont typeface="Arial" panose="020B0604020202020204" pitchFamily="34" charset="0"/>
              <a:buChar char="•"/>
            </a:pPr>
            <a:r>
              <a:rPr lang="pt-PT" sz="1600" b="1" dirty="0">
                <a:solidFill>
                  <a:schemeClr val="dk1"/>
                </a:solidFill>
              </a:rPr>
              <a:t>25</a:t>
            </a:r>
            <a:r>
              <a:rPr lang="en-GB" sz="1600" b="1" dirty="0">
                <a:solidFill>
                  <a:schemeClr val="dk1"/>
                </a:solidFill>
              </a:rPr>
              <a:t> countries reported having measures being implemented</a:t>
            </a:r>
          </a:p>
        </p:txBody>
      </p:sp>
      <p:sp>
        <p:nvSpPr>
          <p:cNvPr id="20" name="TextBox 19"/>
          <p:cNvSpPr txBox="1"/>
          <p:nvPr/>
        </p:nvSpPr>
        <p:spPr>
          <a:xfrm>
            <a:off x="1859324" y="3481015"/>
            <a:ext cx="1495034" cy="946413"/>
          </a:xfrm>
          <a:prstGeom prst="rect">
            <a:avLst/>
          </a:prstGeom>
          <a:noFill/>
        </p:spPr>
        <p:txBody>
          <a:bodyPr wrap="square" lIns="68580" tIns="34290" rIns="68580" bIns="34290" rtlCol="0">
            <a:spAutoFit/>
          </a:bodyPr>
          <a:lstStyle/>
          <a:p>
            <a:pPr lvl="0" algn="ctr"/>
            <a:r>
              <a:rPr lang="en-US" sz="1400" cap="small" dirty="0">
                <a:solidFill>
                  <a:srgbClr val="000000"/>
                </a:solidFill>
                <a:latin typeface="Arial"/>
              </a:rPr>
              <a:t>Only 7 countries use a Nutrient profile</a:t>
            </a:r>
          </a:p>
        </p:txBody>
      </p:sp>
      <p:grpSp>
        <p:nvGrpSpPr>
          <p:cNvPr id="21" name="Group 20"/>
          <p:cNvGrpSpPr/>
          <p:nvPr/>
        </p:nvGrpSpPr>
        <p:grpSpPr>
          <a:xfrm>
            <a:off x="3311859" y="1653648"/>
            <a:ext cx="2736304" cy="1944216"/>
            <a:chOff x="-206116" y="1143029"/>
            <a:chExt cx="1269503" cy="1269503"/>
          </a:xfrm>
          <a:solidFill>
            <a:srgbClr val="B2E5BD"/>
          </a:solidFill>
        </p:grpSpPr>
        <p:sp>
          <p:nvSpPr>
            <p:cNvPr id="22" name="Oval 21"/>
            <p:cNvSpPr/>
            <p:nvPr/>
          </p:nvSpPr>
          <p:spPr>
            <a:xfrm>
              <a:off x="-206116" y="1143029"/>
              <a:ext cx="1269503" cy="1269503"/>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Oval 4"/>
            <p:cNvSpPr/>
            <p:nvPr/>
          </p:nvSpPr>
          <p:spPr>
            <a:xfrm>
              <a:off x="-5668" y="1329525"/>
              <a:ext cx="868607" cy="8815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33425">
                <a:lnSpc>
                  <a:spcPct val="90000"/>
                </a:lnSpc>
                <a:spcBef>
                  <a:spcPct val="0"/>
                </a:spcBef>
                <a:spcAft>
                  <a:spcPct val="35000"/>
                </a:spcAft>
              </a:pPr>
              <a:r>
                <a:rPr lang="en-US" sz="2000" cap="small" dirty="0">
                  <a:solidFill>
                    <a:srgbClr val="000000"/>
                  </a:solidFill>
                </a:rPr>
                <a:t>29%</a:t>
              </a:r>
            </a:p>
            <a:p>
              <a:pPr algn="ctr" defTabSz="733425">
                <a:lnSpc>
                  <a:spcPct val="90000"/>
                </a:lnSpc>
                <a:spcBef>
                  <a:spcPct val="0"/>
                </a:spcBef>
                <a:spcAft>
                  <a:spcPct val="35000"/>
                </a:spcAft>
              </a:pPr>
              <a:r>
                <a:rPr lang="en-US" sz="1700" cap="small" dirty="0">
                  <a:solidFill>
                    <a:srgbClr val="000000"/>
                  </a:solidFill>
                </a:rPr>
                <a:t>define age of the children to which the measure apply</a:t>
              </a:r>
            </a:p>
          </p:txBody>
        </p:sp>
      </p:grpSp>
      <p:sp>
        <p:nvSpPr>
          <p:cNvPr id="24" name="Oval 23"/>
          <p:cNvSpPr/>
          <p:nvPr/>
        </p:nvSpPr>
        <p:spPr>
          <a:xfrm>
            <a:off x="6299301" y="1722326"/>
            <a:ext cx="2736304" cy="1944216"/>
          </a:xfrm>
          <a:prstGeom prst="ellipse">
            <a:avLst/>
          </a:pr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Oval 4"/>
          <p:cNvSpPr/>
          <p:nvPr/>
        </p:nvSpPr>
        <p:spPr>
          <a:xfrm>
            <a:off x="6731349" y="2057890"/>
            <a:ext cx="1872207" cy="1350149"/>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953" anchor="ctr" anchorCtr="0">
            <a:noAutofit/>
          </a:bodyPr>
          <a:lstStyle/>
          <a:p>
            <a:pPr algn="ctr" defTabSz="733425">
              <a:lnSpc>
                <a:spcPct val="90000"/>
              </a:lnSpc>
              <a:spcBef>
                <a:spcPct val="0"/>
              </a:spcBef>
              <a:spcAft>
                <a:spcPct val="35000"/>
              </a:spcAft>
            </a:pPr>
            <a:r>
              <a:rPr lang="en-US" sz="2000" cap="small" dirty="0">
                <a:solidFill>
                  <a:srgbClr val="000000"/>
                </a:solidFill>
              </a:rPr>
              <a:t>9%</a:t>
            </a:r>
          </a:p>
          <a:p>
            <a:pPr algn="ctr" defTabSz="733425">
              <a:lnSpc>
                <a:spcPct val="90000"/>
              </a:lnSpc>
              <a:spcBef>
                <a:spcPct val="0"/>
              </a:spcBef>
              <a:spcAft>
                <a:spcPct val="35000"/>
              </a:spcAft>
            </a:pPr>
            <a:r>
              <a:rPr lang="en-US" sz="1700" cap="small" dirty="0" smtClean="0">
                <a:solidFill>
                  <a:srgbClr val="000000"/>
                </a:solidFill>
              </a:rPr>
              <a:t>Clearly define the </a:t>
            </a:r>
            <a:r>
              <a:rPr lang="en-US" sz="1700" cap="small" dirty="0">
                <a:solidFill>
                  <a:srgbClr val="000000"/>
                </a:solidFill>
              </a:rPr>
              <a:t>marketing techniques covered</a:t>
            </a:r>
          </a:p>
        </p:txBody>
      </p:sp>
    </p:spTree>
    <p:extLst>
      <p:ext uri="{BB962C8B-B14F-4D97-AF65-F5344CB8AC3E}">
        <p14:creationId xmlns:p14="http://schemas.microsoft.com/office/powerpoint/2010/main" val="33325623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a:spLocks noChangeArrowheads="1"/>
          </p:cNvSpPr>
          <p:nvPr/>
        </p:nvSpPr>
        <p:spPr bwMode="auto">
          <a:xfrm>
            <a:off x="107505" y="141482"/>
            <a:ext cx="8928100" cy="74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fontAlgn="base">
              <a:lnSpc>
                <a:spcPct val="80000"/>
              </a:lnSpc>
              <a:spcBef>
                <a:spcPct val="20000"/>
              </a:spcBef>
              <a:spcAft>
                <a:spcPct val="15000"/>
              </a:spcAft>
            </a:pPr>
            <a:r>
              <a:rPr lang="en-US" sz="2700" b="1" dirty="0">
                <a:solidFill>
                  <a:srgbClr val="993300"/>
                </a:solidFill>
                <a:latin typeface="Calibri" panose="020F0502020204030204" pitchFamily="34" charset="0"/>
                <a:ea typeface="+mn-ea"/>
                <a:cs typeface="Arial"/>
              </a:rPr>
              <a:t>Scope of policies on marketing of food and non-alcoholic beverages to children</a:t>
            </a:r>
          </a:p>
        </p:txBody>
      </p:sp>
      <p:graphicFrame>
        <p:nvGraphicFramePr>
          <p:cNvPr id="15" name="Chart 14"/>
          <p:cNvGraphicFramePr/>
          <p:nvPr>
            <p:extLst>
              <p:ext uri="{D42A27DB-BD31-4B8C-83A1-F6EECF244321}">
                <p14:modId xmlns:p14="http://schemas.microsoft.com/office/powerpoint/2010/main" val="3140362793"/>
              </p:ext>
            </p:extLst>
          </p:nvPr>
        </p:nvGraphicFramePr>
        <p:xfrm>
          <a:off x="220436" y="816428"/>
          <a:ext cx="8727622" cy="3555522"/>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bwMode="auto">
          <a:xfrm>
            <a:off x="1738993" y="1983922"/>
            <a:ext cx="6596743" cy="108585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5" name="TextBox 4"/>
          <p:cNvSpPr txBox="1"/>
          <p:nvPr/>
        </p:nvSpPr>
        <p:spPr>
          <a:xfrm>
            <a:off x="2294164" y="1247813"/>
            <a:ext cx="4122965" cy="900246"/>
          </a:xfrm>
          <a:prstGeom prst="rect">
            <a:avLst/>
          </a:prstGeom>
          <a:noFill/>
        </p:spPr>
        <p:txBody>
          <a:bodyPr wrap="square" lIns="68580" tIns="34290" rIns="68580" bIns="34290" rtlCol="0">
            <a:spAutoFit/>
          </a:bodyPr>
          <a:lstStyle/>
          <a:p>
            <a:r>
              <a:rPr lang="en-US" b="1" dirty="0" smtClean="0">
                <a:solidFill>
                  <a:srgbClr val="FF0000"/>
                </a:solidFill>
              </a:rPr>
              <a:t>Limited to no action on some important factors </a:t>
            </a:r>
            <a:r>
              <a:rPr lang="en-US" b="1" i="1" dirty="0" smtClean="0">
                <a:solidFill>
                  <a:srgbClr val="FF0000"/>
                </a:solidFill>
              </a:rPr>
              <a:t>known</a:t>
            </a:r>
            <a:r>
              <a:rPr lang="en-US" b="1" dirty="0" smtClean="0">
                <a:solidFill>
                  <a:srgbClr val="FF0000"/>
                </a:solidFill>
              </a:rPr>
              <a:t> to influence children’s preferences and </a:t>
            </a:r>
            <a:r>
              <a:rPr lang="en-US" b="1" dirty="0" err="1" smtClean="0">
                <a:solidFill>
                  <a:srgbClr val="FF0000"/>
                </a:solidFill>
              </a:rPr>
              <a:t>behaviours</a:t>
            </a:r>
            <a:endParaRPr lang="en-US" b="1" dirty="0">
              <a:solidFill>
                <a:srgbClr val="FF0000"/>
              </a:solidFill>
            </a:endParaRPr>
          </a:p>
        </p:txBody>
      </p:sp>
    </p:spTree>
    <p:extLst>
      <p:ext uri="{BB962C8B-B14F-4D97-AF65-F5344CB8AC3E}">
        <p14:creationId xmlns:p14="http://schemas.microsoft.com/office/powerpoint/2010/main" val="25640697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a:spLocks noChangeArrowheads="1"/>
          </p:cNvSpPr>
          <p:nvPr/>
        </p:nvSpPr>
        <p:spPr bwMode="auto">
          <a:xfrm>
            <a:off x="107505" y="141482"/>
            <a:ext cx="8928100" cy="40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sz="28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fontAlgn="base">
              <a:lnSpc>
                <a:spcPct val="80000"/>
              </a:lnSpc>
              <a:spcBef>
                <a:spcPct val="20000"/>
              </a:spcBef>
              <a:spcAft>
                <a:spcPct val="15000"/>
              </a:spcAft>
            </a:pPr>
            <a:r>
              <a:rPr lang="en-US" sz="2700" b="1" dirty="0" smtClean="0">
                <a:solidFill>
                  <a:srgbClr val="00558E"/>
                </a:solidFill>
                <a:latin typeface="Calibri" panose="020F0502020204030204" pitchFamily="34" charset="0"/>
                <a:ea typeface="+mn-ea"/>
                <a:cs typeface="Arial"/>
              </a:rPr>
              <a:t>Are existing measures “fit for purpose”?</a:t>
            </a:r>
            <a:endParaRPr lang="en-US" sz="2700" b="1" dirty="0">
              <a:solidFill>
                <a:srgbClr val="00558E"/>
              </a:solidFill>
              <a:latin typeface="Calibri" panose="020F0502020204030204" pitchFamily="34" charset="0"/>
              <a:ea typeface="+mn-ea"/>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17" y="710825"/>
            <a:ext cx="2880320" cy="3496216"/>
          </a:xfrm>
          <a:prstGeom prst="rect">
            <a:avLst/>
          </a:prstGeom>
        </p:spPr>
      </p:pic>
      <p:pic>
        <p:nvPicPr>
          <p:cNvPr id="6" name="Picture Placeholder 2" descr="Screenshot 2014-12-05 11.18.04.png"/>
          <p:cNvPicPr>
            <a:picLocks noChangeAspect="1"/>
          </p:cNvPicPr>
          <p:nvPr/>
        </p:nvPicPr>
        <p:blipFill>
          <a:blip r:embed="rId4">
            <a:extLst>
              <a:ext uri="{28A0092B-C50C-407E-A947-70E740481C1C}">
                <a14:useLocalDpi xmlns:a14="http://schemas.microsoft.com/office/drawing/2010/main" val="0"/>
              </a:ext>
            </a:extLst>
          </a:blip>
          <a:srcRect t="-7398" b="-7398"/>
          <a:stretch>
            <a:fillRect/>
          </a:stretch>
        </p:blipFill>
        <p:spPr>
          <a:xfrm>
            <a:off x="3016275" y="710825"/>
            <a:ext cx="2923878" cy="35891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4332" y="710826"/>
            <a:ext cx="3399668" cy="3589118"/>
          </a:xfrm>
          <a:prstGeom prst="rect">
            <a:avLst/>
          </a:prstGeom>
        </p:spPr>
      </p:pic>
    </p:spTree>
    <p:extLst>
      <p:ext uri="{BB962C8B-B14F-4D97-AF65-F5344CB8AC3E}">
        <p14:creationId xmlns:p14="http://schemas.microsoft.com/office/powerpoint/2010/main" val="1892852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jewellj\Desktop\digital market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6325"/>
            <a:ext cx="8568952" cy="423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58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1"/>
                </a:solidFill>
                <a:latin typeface="Arial" panose="020B0604020202020204" pitchFamily="34" charset="0"/>
                <a:cs typeface="Arial" panose="020B0604020202020204" pitchFamily="34" charset="0"/>
              </a:rPr>
              <a:t>Presentation outline</a:t>
            </a:r>
            <a:endParaRPr lang="en-GB" sz="2800"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514350" indent="-514350">
              <a:lnSpc>
                <a:spcPct val="200000"/>
              </a:lnSpc>
              <a:buFont typeface="+mj-lt"/>
              <a:buAutoNum type="arabicPeriod"/>
            </a:pPr>
            <a:r>
              <a:rPr lang="en-US" sz="2800" dirty="0" smtClean="0">
                <a:solidFill>
                  <a:schemeClr val="accent1"/>
                </a:solidFill>
              </a:rPr>
              <a:t>NCD and risk factors situation and policy context </a:t>
            </a:r>
          </a:p>
          <a:p>
            <a:pPr marL="514350" indent="-514350">
              <a:buFont typeface="+mj-lt"/>
              <a:buAutoNum type="arabicPeriod"/>
            </a:pPr>
            <a:r>
              <a:rPr lang="en-US" sz="2800" dirty="0" smtClean="0">
                <a:solidFill>
                  <a:schemeClr val="accent1"/>
                </a:solidFill>
              </a:rPr>
              <a:t>Marketing promotion, pathways and effects of increased consumption </a:t>
            </a:r>
          </a:p>
          <a:p>
            <a:pPr marL="514350" indent="-514350">
              <a:lnSpc>
                <a:spcPct val="200000"/>
              </a:lnSpc>
              <a:buFont typeface="+mj-lt"/>
              <a:buAutoNum type="arabicPeriod"/>
            </a:pPr>
            <a:r>
              <a:rPr lang="en-US" sz="2800" dirty="0" smtClean="0">
                <a:solidFill>
                  <a:schemeClr val="accent1"/>
                </a:solidFill>
              </a:rPr>
              <a:t>WHO support to countries</a:t>
            </a:r>
            <a:endParaRPr lang="en-GB" sz="2800" dirty="0">
              <a:solidFill>
                <a:schemeClr val="accent1"/>
              </a:solidFill>
            </a:endParaRPr>
          </a:p>
        </p:txBody>
      </p:sp>
    </p:spTree>
    <p:extLst>
      <p:ext uri="{BB962C8B-B14F-4D97-AF65-F5344CB8AC3E}">
        <p14:creationId xmlns:p14="http://schemas.microsoft.com/office/powerpoint/2010/main" val="355435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C:\Users\jewellj\Desktop\digital market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43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929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What the evidence tells us</a:t>
            </a:r>
            <a:endParaRPr lang="en-US" sz="2800" dirty="0"/>
          </a:p>
        </p:txBody>
      </p:sp>
      <p:sp>
        <p:nvSpPr>
          <p:cNvPr id="3" name="Content Placeholder 2"/>
          <p:cNvSpPr>
            <a:spLocks noGrp="1"/>
          </p:cNvSpPr>
          <p:nvPr>
            <p:ph idx="1"/>
          </p:nvPr>
        </p:nvSpPr>
        <p:spPr>
          <a:xfrm>
            <a:off x="251520" y="1059582"/>
            <a:ext cx="8662989" cy="3509962"/>
          </a:xfrm>
        </p:spPr>
        <p:txBody>
          <a:bodyPr>
            <a:normAutofit fontScale="62500" lnSpcReduction="20000"/>
          </a:bodyPr>
          <a:lstStyle/>
          <a:p>
            <a:r>
              <a:rPr lang="en-US" dirty="0" smtClean="0"/>
              <a:t>Children and adolescents are exposed to marketing of HFSS products, both through traditional and “new” digital media</a:t>
            </a:r>
          </a:p>
          <a:p>
            <a:r>
              <a:rPr lang="en-US" dirty="0" smtClean="0"/>
              <a:t>Marketing influences </a:t>
            </a:r>
            <a:r>
              <a:rPr lang="en-US" dirty="0" err="1" smtClean="0"/>
              <a:t>behaviours</a:t>
            </a:r>
            <a:endParaRPr lang="en-US" dirty="0" smtClean="0"/>
          </a:p>
          <a:p>
            <a:r>
              <a:rPr lang="en-US" dirty="0" smtClean="0"/>
              <a:t>Children and adolescents </a:t>
            </a:r>
            <a:r>
              <a:rPr lang="en-US" dirty="0"/>
              <a:t>not only willingly engage with brands, they also create free </a:t>
            </a:r>
            <a:r>
              <a:rPr lang="en-US" dirty="0" smtClean="0"/>
              <a:t>word-of-mouth (often stimulated by companies) </a:t>
            </a:r>
          </a:p>
          <a:p>
            <a:r>
              <a:rPr lang="en-US" dirty="0" smtClean="0"/>
              <a:t>Increasing </a:t>
            </a:r>
            <a:r>
              <a:rPr lang="en-US" dirty="0"/>
              <a:t>the visibility of users on social media among their peers—or fellow consumers—is a distinctive social media marketing tactic</a:t>
            </a:r>
            <a:r>
              <a:rPr lang="en-AU" dirty="0"/>
              <a:t> </a:t>
            </a:r>
          </a:p>
          <a:p>
            <a:r>
              <a:rPr lang="en-US" dirty="0" smtClean="0"/>
              <a:t>Very high popularity </a:t>
            </a:r>
            <a:r>
              <a:rPr lang="en-US" dirty="0"/>
              <a:t>of the sugar-sweetened soda and energy drink pages</a:t>
            </a:r>
            <a:r>
              <a:rPr lang="en-AU" dirty="0"/>
              <a:t> </a:t>
            </a:r>
            <a:endParaRPr lang="en-US" dirty="0"/>
          </a:p>
        </p:txBody>
      </p:sp>
      <p:sp>
        <p:nvSpPr>
          <p:cNvPr id="4" name="Slide Number Placeholder 3"/>
          <p:cNvSpPr>
            <a:spLocks noGrp="1"/>
          </p:cNvSpPr>
          <p:nvPr>
            <p:ph type="sldNum" sz="quarter" idx="12"/>
          </p:nvPr>
        </p:nvSpPr>
        <p:spPr/>
        <p:txBody>
          <a:bodyPr/>
          <a:lstStyle/>
          <a:p>
            <a:fld id="{5EB0718A-1B3D-42D2-9A2B-FB6CFA4B4E8D}" type="slidenum">
              <a:rPr lang="en-AU" smtClean="0"/>
              <a:pPr/>
              <a:t>21</a:t>
            </a:fld>
            <a:endParaRPr lang="en-AU"/>
          </a:p>
        </p:txBody>
      </p:sp>
    </p:spTree>
    <p:extLst>
      <p:ext uri="{BB962C8B-B14F-4D97-AF65-F5344CB8AC3E}">
        <p14:creationId xmlns:p14="http://schemas.microsoft.com/office/powerpoint/2010/main" val="3109108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GB" dirty="0" smtClean="0">
                <a:latin typeface="+mn-lt"/>
              </a:rPr>
              <a:t>Should we be doing something about it?</a:t>
            </a:r>
            <a:endParaRPr lang="en-GB" dirty="0">
              <a:latin typeface="+mn-lt"/>
            </a:endParaRPr>
          </a:p>
        </p:txBody>
      </p:sp>
      <p:sp>
        <p:nvSpPr>
          <p:cNvPr id="5" name="Content Placeholder 4"/>
          <p:cNvSpPr>
            <a:spLocks noGrp="1"/>
          </p:cNvSpPr>
          <p:nvPr>
            <p:ph idx="1"/>
          </p:nvPr>
        </p:nvSpPr>
        <p:spPr>
          <a:xfrm>
            <a:off x="251520" y="979884"/>
            <a:ext cx="8712968" cy="3534966"/>
          </a:xfrm>
        </p:spPr>
        <p:txBody>
          <a:bodyPr>
            <a:normAutofit fontScale="55000" lnSpcReduction="20000"/>
          </a:bodyPr>
          <a:lstStyle/>
          <a:p>
            <a:pPr marL="0" indent="0">
              <a:buNone/>
            </a:pPr>
            <a:r>
              <a:rPr lang="en-GB" b="1" dirty="0" smtClean="0">
                <a:solidFill>
                  <a:srgbClr val="FF0000"/>
                </a:solidFill>
              </a:rPr>
              <a:t>YES!</a:t>
            </a:r>
          </a:p>
          <a:p>
            <a:r>
              <a:rPr lang="en-GB" dirty="0" smtClean="0"/>
              <a:t>WHO </a:t>
            </a:r>
            <a:r>
              <a:rPr lang="en-GB" dirty="0"/>
              <a:t>recommendations call for a </a:t>
            </a:r>
            <a:r>
              <a:rPr lang="en-GB" i="1" dirty="0"/>
              <a:t>comprehensive</a:t>
            </a:r>
            <a:r>
              <a:rPr lang="en-GB" dirty="0"/>
              <a:t> policy </a:t>
            </a:r>
            <a:r>
              <a:rPr lang="en-GB" dirty="0" smtClean="0"/>
              <a:t>approach; </a:t>
            </a:r>
          </a:p>
          <a:p>
            <a:r>
              <a:rPr lang="en-US" dirty="0"/>
              <a:t>Offline protections (e.g. TV restrictions) should logically be extended to online </a:t>
            </a:r>
            <a:r>
              <a:rPr lang="en-US" dirty="0" smtClean="0"/>
              <a:t>areas;</a:t>
            </a:r>
          </a:p>
          <a:p>
            <a:r>
              <a:rPr lang="en-US" dirty="0"/>
              <a:t>The age range to which protection applies should be defined by governments, not commercial </a:t>
            </a:r>
            <a:r>
              <a:rPr lang="en-US" dirty="0" smtClean="0"/>
              <a:t>entities;</a:t>
            </a:r>
            <a:endParaRPr lang="en-US" dirty="0"/>
          </a:p>
          <a:p>
            <a:r>
              <a:rPr lang="en-US" dirty="0"/>
              <a:t>Clear </a:t>
            </a:r>
            <a:r>
              <a:rPr lang="en-US" dirty="0" smtClean="0"/>
              <a:t>definitions </a:t>
            </a:r>
            <a:r>
              <a:rPr lang="en-US" dirty="0"/>
              <a:t>of the types of marketing covered and </a:t>
            </a:r>
            <a:r>
              <a:rPr lang="en-US" dirty="0" smtClean="0"/>
              <a:t>how this is applied in practice (i.e. what is considered marketing </a:t>
            </a:r>
            <a:r>
              <a:rPr lang="en-US" i="1" dirty="0" smtClean="0"/>
              <a:t>to </a:t>
            </a:r>
            <a:r>
              <a:rPr lang="en-US" dirty="0" smtClean="0"/>
              <a:t>children), should also be agreed by governments;</a:t>
            </a:r>
          </a:p>
          <a:p>
            <a:r>
              <a:rPr lang="en-US" dirty="0" smtClean="0"/>
              <a:t>Compel </a:t>
            </a:r>
            <a:r>
              <a:rPr lang="en-US" dirty="0"/>
              <a:t>private Internet platforms to remove </a:t>
            </a:r>
            <a:r>
              <a:rPr lang="en-US" dirty="0" smtClean="0"/>
              <a:t>non-compliant marketing; </a:t>
            </a:r>
          </a:p>
          <a:p>
            <a:r>
              <a:rPr lang="en-US" dirty="0" smtClean="0"/>
              <a:t>Action </a:t>
            </a:r>
            <a:r>
              <a:rPr lang="en-US" dirty="0"/>
              <a:t>on internet marketing – by its nature cross-border – lends itself particularly well to </a:t>
            </a:r>
            <a:r>
              <a:rPr lang="en-US" dirty="0" smtClean="0"/>
              <a:t>action across countries (e.g. via Eurasian Economic Union?)</a:t>
            </a:r>
            <a:endParaRPr lang="en-GB" dirty="0" smtClean="0"/>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2753860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17215" y="357506"/>
            <a:ext cx="8397750" cy="415167"/>
          </a:xfrm>
        </p:spPr>
        <p:txBody>
          <a:bodyPr>
            <a:normAutofit fontScale="85000" lnSpcReduction="20000"/>
          </a:bodyPr>
          <a:lstStyle/>
          <a:p>
            <a:pPr algn="ctr"/>
            <a:r>
              <a:rPr lang="en-US" sz="3600" dirty="0" smtClean="0">
                <a:solidFill>
                  <a:schemeClr val="tx2"/>
                </a:solidFill>
                <a:latin typeface="Calibri" panose="020F0502020204030204" pitchFamily="34" charset="0"/>
              </a:rPr>
              <a:t>WHO technical support to countries</a:t>
            </a:r>
            <a:endParaRPr lang="en-US" sz="3600" dirty="0">
              <a:solidFill>
                <a:schemeClr val="tx2"/>
              </a:solidFill>
              <a:latin typeface="Calibri" panose="020F0502020204030204" pitchFamily="34" charset="0"/>
            </a:endParaRPr>
          </a:p>
        </p:txBody>
      </p:sp>
      <p:pic>
        <p:nvPicPr>
          <p:cNvPr id="12" name="Content Placeholder 6" descr="Screen Shot 2015-06-11 at 3.52.54 PM.png"/>
          <p:cNvPicPr>
            <a:picLocks noChangeAspect="1"/>
          </p:cNvPicPr>
          <p:nvPr/>
        </p:nvPicPr>
        <p:blipFill rotWithShape="1">
          <a:blip r:embed="rId3" cstate="print">
            <a:extLst>
              <a:ext uri="{28A0092B-C50C-407E-A947-70E740481C1C}">
                <a14:useLocalDpi xmlns:a14="http://schemas.microsoft.com/office/drawing/2010/main" val="0"/>
              </a:ext>
            </a:extLst>
          </a:blip>
          <a:srcRect l="924" r="920"/>
          <a:stretch/>
        </p:blipFill>
        <p:spPr>
          <a:xfrm>
            <a:off x="212402" y="1060857"/>
            <a:ext cx="1464723" cy="2092288"/>
          </a:xfrm>
          <a:prstGeom prst="rect">
            <a:avLst/>
          </a:prstGeom>
          <a:ln>
            <a:noFill/>
          </a:ln>
          <a:effectLst>
            <a:outerShdw blurRad="292100" dist="139700" dir="2700000" algn="tl" rotWithShape="0">
              <a:srgbClr val="333333">
                <a:alpha val="65000"/>
              </a:srgbClr>
            </a:outerShdw>
          </a:effectLst>
        </p:spPr>
      </p:pic>
      <p:pic>
        <p:nvPicPr>
          <p:cNvPr id="13" name="Content Placeholder 8" descr="Screen Shot 2015-06-11 at 3.51.33 PM.png"/>
          <p:cNvPicPr>
            <a:picLocks noChangeAspect="1"/>
          </p:cNvPicPr>
          <p:nvPr/>
        </p:nvPicPr>
        <p:blipFill rotWithShape="1">
          <a:blip r:embed="rId4" cstate="print">
            <a:extLst>
              <a:ext uri="{28A0092B-C50C-407E-A947-70E740481C1C}">
                <a14:useLocalDpi xmlns:a14="http://schemas.microsoft.com/office/drawing/2010/main" val="0"/>
              </a:ext>
            </a:extLst>
          </a:blip>
          <a:srcRect l="181" r="179"/>
          <a:stretch/>
        </p:blipFill>
        <p:spPr>
          <a:xfrm>
            <a:off x="4009870" y="1060859"/>
            <a:ext cx="1588958" cy="2121308"/>
          </a:xfrm>
          <a:prstGeom prst="rect">
            <a:avLst/>
          </a:prstGeom>
          <a:ln>
            <a:noFill/>
          </a:ln>
          <a:effectLst>
            <a:outerShdw blurRad="292100" dist="139700" dir="2700000" algn="tl" rotWithShape="0">
              <a:srgbClr val="333333">
                <a:alpha val="65000"/>
              </a:srgbClr>
            </a:outerShdw>
          </a:effectLst>
        </p:spPr>
      </p:pic>
      <p:pic>
        <p:nvPicPr>
          <p:cNvPr id="15" name="Content Placeholder 4" descr="Screen Shot 2015-08-28 at 3.07.36 PM.png"/>
          <p:cNvPicPr>
            <a:picLocks noChangeAspect="1"/>
          </p:cNvPicPr>
          <p:nvPr/>
        </p:nvPicPr>
        <p:blipFill rotWithShape="1">
          <a:blip r:embed="rId5" cstate="print">
            <a:extLst>
              <a:ext uri="{28A0092B-C50C-407E-A947-70E740481C1C}">
                <a14:useLocalDpi xmlns:a14="http://schemas.microsoft.com/office/drawing/2010/main" val="0"/>
              </a:ext>
            </a:extLst>
          </a:blip>
          <a:srcRect l="180" r="180"/>
          <a:stretch/>
        </p:blipFill>
        <p:spPr>
          <a:xfrm>
            <a:off x="1945323" y="1544691"/>
            <a:ext cx="1640375" cy="2092288"/>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404790" y="3260927"/>
            <a:ext cx="1079957" cy="369316"/>
          </a:xfrm>
          <a:prstGeom prst="rect">
            <a:avLst/>
          </a:prstGeom>
          <a:noFill/>
        </p:spPr>
        <p:txBody>
          <a:bodyPr wrap="square" lIns="91352" tIns="45676" rIns="91352" bIns="45676" rtlCol="0">
            <a:spAutoFit/>
          </a:bodyPr>
          <a:lstStyle/>
          <a:p>
            <a:pPr algn="ctr" defTabSz="913590" fontAlgn="base">
              <a:spcBef>
                <a:spcPct val="0"/>
              </a:spcBef>
              <a:spcAft>
                <a:spcPct val="0"/>
              </a:spcAft>
            </a:pPr>
            <a:r>
              <a:rPr lang="en-US" b="1" dirty="0">
                <a:solidFill>
                  <a:srgbClr val="000000"/>
                </a:solidFill>
              </a:rPr>
              <a:t>2010</a:t>
            </a:r>
          </a:p>
        </p:txBody>
      </p:sp>
      <p:sp>
        <p:nvSpPr>
          <p:cNvPr id="18" name="TextBox 17"/>
          <p:cNvSpPr txBox="1"/>
          <p:nvPr/>
        </p:nvSpPr>
        <p:spPr>
          <a:xfrm>
            <a:off x="2134734" y="3788702"/>
            <a:ext cx="1079957" cy="369316"/>
          </a:xfrm>
          <a:prstGeom prst="rect">
            <a:avLst/>
          </a:prstGeom>
          <a:noFill/>
        </p:spPr>
        <p:txBody>
          <a:bodyPr wrap="square" lIns="91352" tIns="45676" rIns="91352" bIns="45676" rtlCol="0">
            <a:spAutoFit/>
          </a:bodyPr>
          <a:lstStyle/>
          <a:p>
            <a:pPr algn="ctr" defTabSz="913590" fontAlgn="base">
              <a:spcBef>
                <a:spcPct val="0"/>
              </a:spcBef>
              <a:spcAft>
                <a:spcPct val="0"/>
              </a:spcAft>
            </a:pPr>
            <a:r>
              <a:rPr lang="en-US" b="1" dirty="0">
                <a:solidFill>
                  <a:srgbClr val="000000"/>
                </a:solidFill>
              </a:rPr>
              <a:t>2011</a:t>
            </a:r>
          </a:p>
        </p:txBody>
      </p:sp>
      <p:sp>
        <p:nvSpPr>
          <p:cNvPr id="19" name="TextBox 18"/>
          <p:cNvSpPr txBox="1"/>
          <p:nvPr/>
        </p:nvSpPr>
        <p:spPr>
          <a:xfrm>
            <a:off x="4264395" y="3419386"/>
            <a:ext cx="1079957" cy="369316"/>
          </a:xfrm>
          <a:prstGeom prst="rect">
            <a:avLst/>
          </a:prstGeom>
          <a:noFill/>
        </p:spPr>
        <p:txBody>
          <a:bodyPr wrap="square" lIns="91352" tIns="45676" rIns="91352" bIns="45676" rtlCol="0">
            <a:spAutoFit/>
          </a:bodyPr>
          <a:lstStyle/>
          <a:p>
            <a:pPr algn="ctr" defTabSz="913590" fontAlgn="base">
              <a:spcBef>
                <a:spcPct val="0"/>
              </a:spcBef>
              <a:spcAft>
                <a:spcPct val="0"/>
              </a:spcAft>
            </a:pPr>
            <a:r>
              <a:rPr lang="en-US" b="1" dirty="0">
                <a:solidFill>
                  <a:srgbClr val="000000"/>
                </a:solidFill>
              </a:rPr>
              <a:t>2012</a:t>
            </a:r>
          </a:p>
        </p:txBody>
      </p:sp>
      <p:sp>
        <p:nvSpPr>
          <p:cNvPr id="21" name="TextBox 20"/>
          <p:cNvSpPr txBox="1"/>
          <p:nvPr/>
        </p:nvSpPr>
        <p:spPr>
          <a:xfrm>
            <a:off x="6094854" y="3953560"/>
            <a:ext cx="1079957" cy="369316"/>
          </a:xfrm>
          <a:prstGeom prst="rect">
            <a:avLst/>
          </a:prstGeom>
          <a:noFill/>
        </p:spPr>
        <p:txBody>
          <a:bodyPr wrap="square" lIns="91352" tIns="45676" rIns="91352" bIns="45676" rtlCol="0">
            <a:spAutoFit/>
          </a:bodyPr>
          <a:lstStyle/>
          <a:p>
            <a:pPr algn="ctr" defTabSz="913590" fontAlgn="base">
              <a:spcBef>
                <a:spcPct val="0"/>
              </a:spcBef>
              <a:spcAft>
                <a:spcPct val="0"/>
              </a:spcAft>
            </a:pPr>
            <a:r>
              <a:rPr lang="en-US" b="1" dirty="0">
                <a:solidFill>
                  <a:srgbClr val="000000"/>
                </a:solidFill>
              </a:rPr>
              <a:t>2015</a:t>
            </a:r>
          </a:p>
        </p:txBody>
      </p:sp>
      <p:pic>
        <p:nvPicPr>
          <p:cNvPr id="2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9487" y="1667324"/>
            <a:ext cx="1570691" cy="21213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5187" y="1060857"/>
            <a:ext cx="1457971" cy="195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774193" y="3182236"/>
            <a:ext cx="1079957" cy="369316"/>
          </a:xfrm>
          <a:prstGeom prst="rect">
            <a:avLst/>
          </a:prstGeom>
          <a:noFill/>
        </p:spPr>
        <p:txBody>
          <a:bodyPr wrap="square" lIns="91352" tIns="45676" rIns="91352" bIns="45676" rtlCol="0">
            <a:spAutoFit/>
          </a:bodyPr>
          <a:lstStyle/>
          <a:p>
            <a:pPr algn="ctr" defTabSz="913590" fontAlgn="base">
              <a:spcBef>
                <a:spcPct val="0"/>
              </a:spcBef>
              <a:spcAft>
                <a:spcPct val="0"/>
              </a:spcAft>
            </a:pPr>
            <a:r>
              <a:rPr lang="en-US" b="1" dirty="0">
                <a:solidFill>
                  <a:srgbClr val="000000"/>
                </a:solidFill>
              </a:rPr>
              <a:t>2016</a:t>
            </a:r>
          </a:p>
        </p:txBody>
      </p:sp>
    </p:spTree>
    <p:extLst>
      <p:ext uri="{BB962C8B-B14F-4D97-AF65-F5344CB8AC3E}">
        <p14:creationId xmlns:p14="http://schemas.microsoft.com/office/powerpoint/2010/main" val="108197477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528" y="93068"/>
            <a:ext cx="8568952" cy="857250"/>
          </a:xfrm>
        </p:spPr>
        <p:txBody>
          <a:bodyPr>
            <a:normAutofit fontScale="90000"/>
          </a:bodyPr>
          <a:lstStyle/>
          <a:p>
            <a:r>
              <a:rPr lang="en-GB" sz="2700" b="1" dirty="0"/>
              <a:t>WHO nutrient profile model – helping to establish stricter criteria for marketing restriction</a:t>
            </a:r>
          </a:p>
        </p:txBody>
      </p:sp>
      <p:sp>
        <p:nvSpPr>
          <p:cNvPr id="5" name="Content Placeholder 4"/>
          <p:cNvSpPr>
            <a:spLocks noGrp="1"/>
          </p:cNvSpPr>
          <p:nvPr>
            <p:ph sz="half" idx="1"/>
          </p:nvPr>
        </p:nvSpPr>
        <p:spPr>
          <a:xfrm>
            <a:off x="107506" y="843558"/>
            <a:ext cx="8712968" cy="3186354"/>
          </a:xfrm>
        </p:spPr>
        <p:txBody>
          <a:bodyPr/>
          <a:lstStyle/>
          <a:p>
            <a:pPr marL="0" indent="0">
              <a:buNone/>
            </a:pPr>
            <a:endParaRPr lang="en-US" dirty="0">
              <a:solidFill>
                <a:schemeClr val="tx2"/>
              </a:solidFill>
            </a:endParaRPr>
          </a:p>
          <a:p>
            <a:endParaRPr lang="en-US" dirty="0" smtClean="0">
              <a:solidFill>
                <a:schemeClr val="tx2"/>
              </a:solidFill>
            </a:endParaRPr>
          </a:p>
          <a:p>
            <a:pPr lvl="1"/>
            <a:endParaRPr lang="en-GB" dirty="0" smtClean="0">
              <a:solidFill>
                <a:schemeClr val="tx2"/>
              </a:solidFill>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95536" y="928904"/>
            <a:ext cx="8280920" cy="3456383"/>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49454">
            <a:off x="7105265" y="681565"/>
            <a:ext cx="1570691" cy="21213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3354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41685"/>
            <a:ext cx="8229600" cy="857250"/>
          </a:xfrm>
        </p:spPr>
        <p:txBody>
          <a:bodyPr>
            <a:normAutofit fontScale="90000"/>
          </a:bodyPr>
          <a:lstStyle/>
          <a:p>
            <a:r>
              <a:rPr lang="en-US" b="1" dirty="0" smtClean="0">
                <a:latin typeface="Calibri" panose="020F0502020204030204" pitchFamily="34" charset="0"/>
              </a:rPr>
              <a:t>Notable progress in region - marketing</a:t>
            </a:r>
            <a:endParaRPr lang="en-US" b="1" dirty="0">
              <a:latin typeface="Calibri" panose="020F0502020204030204" pitchFamily="34" charset="0"/>
            </a:endParaRPr>
          </a:p>
        </p:txBody>
      </p:sp>
      <p:sp>
        <p:nvSpPr>
          <p:cNvPr id="3" name="Content Placeholder 2"/>
          <p:cNvSpPr>
            <a:spLocks noGrp="1"/>
          </p:cNvSpPr>
          <p:nvPr>
            <p:ph idx="1"/>
          </p:nvPr>
        </p:nvSpPr>
        <p:spPr>
          <a:xfrm>
            <a:off x="249384" y="883010"/>
            <a:ext cx="8593282" cy="3534966"/>
          </a:xfrm>
        </p:spPr>
        <p:txBody>
          <a:bodyPr>
            <a:normAutofit fontScale="92500" lnSpcReduction="10000"/>
          </a:bodyPr>
          <a:lstStyle/>
          <a:p>
            <a:r>
              <a:rPr lang="en-US" sz="2400" dirty="0"/>
              <a:t>Slovenia adopts the WHO/Europe nutrient profile model in national legislation</a:t>
            </a:r>
          </a:p>
          <a:p>
            <a:r>
              <a:rPr lang="en-US" sz="2400" dirty="0"/>
              <a:t>UK introduces new rules on digital marketing to </a:t>
            </a:r>
            <a:r>
              <a:rPr lang="en-US" sz="2400" dirty="0" err="1"/>
              <a:t>harmonise</a:t>
            </a:r>
            <a:r>
              <a:rPr lang="en-US" sz="2400" dirty="0"/>
              <a:t> with </a:t>
            </a:r>
            <a:r>
              <a:rPr lang="en-US" sz="2400" dirty="0" smtClean="0"/>
              <a:t>legislation on traditional </a:t>
            </a:r>
            <a:r>
              <a:rPr lang="en-US" sz="2400" dirty="0"/>
              <a:t>media</a:t>
            </a:r>
          </a:p>
          <a:p>
            <a:r>
              <a:rPr lang="en-US" sz="2400" dirty="0"/>
              <a:t>Portugal adopts national legislation on marketing to </a:t>
            </a:r>
            <a:r>
              <a:rPr lang="en-US" sz="2400" dirty="0" smtClean="0"/>
              <a:t>children, including digital media</a:t>
            </a:r>
            <a:endParaRPr lang="en-US" sz="2400" dirty="0"/>
          </a:p>
          <a:p>
            <a:r>
              <a:rPr lang="en-US" sz="2400" dirty="0"/>
              <a:t>Norway develops a government monitoring framework to </a:t>
            </a:r>
            <a:r>
              <a:rPr lang="en-US" sz="2400" dirty="0" smtClean="0"/>
              <a:t>rigorously evaluate </a:t>
            </a:r>
            <a:r>
              <a:rPr lang="en-US" sz="2400" dirty="0"/>
              <a:t>self-regulatory </a:t>
            </a:r>
            <a:r>
              <a:rPr lang="en-US" sz="2400" dirty="0" smtClean="0"/>
              <a:t>scheme</a:t>
            </a:r>
          </a:p>
          <a:p>
            <a:r>
              <a:rPr lang="en-US" sz="2400" dirty="0" smtClean="0"/>
              <a:t>Russia and Turkey perform studies monitoring HFSS marketing on TV and Internet</a:t>
            </a:r>
            <a:endParaRPr lang="en-US" sz="2400" dirty="0"/>
          </a:p>
        </p:txBody>
      </p:sp>
    </p:spTree>
    <p:extLst>
      <p:ext uri="{BB962C8B-B14F-4D97-AF65-F5344CB8AC3E}">
        <p14:creationId xmlns:p14="http://schemas.microsoft.com/office/powerpoint/2010/main" val="31040445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582" y="733676"/>
            <a:ext cx="7997588" cy="1790700"/>
          </a:xfrm>
        </p:spPr>
        <p:txBody>
          <a:bodyPr>
            <a:normAutofit/>
          </a:bodyPr>
          <a:lstStyle/>
          <a:p>
            <a:pPr>
              <a:spcBef>
                <a:spcPts val="1800"/>
              </a:spcBef>
            </a:pPr>
            <a:r>
              <a:rPr lang="en-GB" sz="4100" b="1" dirty="0">
                <a:latin typeface="Calibri" charset="0"/>
                <a:ea typeface="Calibri" charset="0"/>
                <a:cs typeface="Calibri" charset="0"/>
              </a:rPr>
              <a:t>Thank you</a:t>
            </a:r>
            <a:endParaRPr lang="en-GB" sz="4100" b="1" i="1" dirty="0">
              <a:latin typeface="Calibri" charset="0"/>
              <a:ea typeface="Calibri" charset="0"/>
              <a:cs typeface="Calibri" charset="0"/>
            </a:endParaRPr>
          </a:p>
        </p:txBody>
      </p:sp>
      <p:sp>
        <p:nvSpPr>
          <p:cNvPr id="4" name="Subtitle 3"/>
          <p:cNvSpPr>
            <a:spLocks noGrp="1"/>
          </p:cNvSpPr>
          <p:nvPr>
            <p:ph type="subTitle" idx="1"/>
          </p:nvPr>
        </p:nvSpPr>
        <p:spPr>
          <a:xfrm>
            <a:off x="1763688" y="2571750"/>
            <a:ext cx="6400800" cy="1314450"/>
          </a:xfrm>
        </p:spPr>
        <p:txBody>
          <a:bodyPr>
            <a:normAutofit/>
          </a:bodyPr>
          <a:lstStyle/>
          <a:p>
            <a:r>
              <a:rPr lang="en-US" sz="1600" dirty="0" smtClean="0"/>
              <a:t>Acknowledgement to Dr Mimi Tatlow-Golden, Dr Emma Boyland and Dr Becky Freeman for some slides and intellectual input</a:t>
            </a:r>
            <a:endParaRPr lang="en-US" sz="1600" dirty="0"/>
          </a:p>
        </p:txBody>
      </p:sp>
    </p:spTree>
    <p:extLst>
      <p:ext uri="{BB962C8B-B14F-4D97-AF65-F5344CB8AC3E}">
        <p14:creationId xmlns:p14="http://schemas.microsoft.com/office/powerpoint/2010/main" val="3025455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latin typeface="+mj-lt"/>
              </a:rPr>
              <a:t>Global Monitoring Framework Scoreboard for Europe</a:t>
            </a:r>
            <a:br>
              <a:rPr lang="en-GB" sz="2000" dirty="0">
                <a:latin typeface="+mj-lt"/>
              </a:rPr>
            </a:br>
            <a:r>
              <a:rPr lang="en-GB" sz="2800" b="1" dirty="0">
                <a:solidFill>
                  <a:schemeClr val="bg1"/>
                </a:solidFill>
                <a:latin typeface="+mj-lt"/>
              </a:rPr>
              <a:t>L</a:t>
            </a:r>
            <a:endParaRPr lang="en-GB" sz="2000" b="1" dirty="0">
              <a:solidFill>
                <a:schemeClr val="bg1"/>
              </a:solidFill>
              <a:latin typeface="+mj-lt"/>
            </a:endParaRPr>
          </a:p>
        </p:txBody>
      </p:sp>
      <p:graphicFrame>
        <p:nvGraphicFramePr>
          <p:cNvPr id="4" name="Content Placeholder 9"/>
          <p:cNvGraphicFramePr>
            <a:graphicFrameLocks noGrp="1"/>
          </p:cNvGraphicFramePr>
          <p:nvPr>
            <p:ph idx="1"/>
            <p:extLst>
              <p:ext uri="{D42A27DB-BD31-4B8C-83A1-F6EECF244321}">
                <p14:modId xmlns:p14="http://schemas.microsoft.com/office/powerpoint/2010/main" val="4108887731"/>
              </p:ext>
            </p:extLst>
          </p:nvPr>
        </p:nvGraphicFramePr>
        <p:xfrm>
          <a:off x="0" y="1352550"/>
          <a:ext cx="64008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rot="10800000" flipH="1" flipV="1">
            <a:off x="6553200" y="1352550"/>
            <a:ext cx="2334407" cy="3337322"/>
          </a:xfrm>
          <a:prstGeom prst="rect">
            <a:avLst/>
          </a:prstGeom>
          <a:ln w="53975">
            <a:solidFill>
              <a:srgbClr val="66B2D2"/>
            </a:solidFill>
          </a:ln>
        </p:spPr>
      </p:pic>
    </p:spTree>
    <p:extLst>
      <p:ext uri="{BB962C8B-B14F-4D97-AF65-F5344CB8AC3E}">
        <p14:creationId xmlns:p14="http://schemas.microsoft.com/office/powerpoint/2010/main" val="266317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latin typeface="+mj-lt"/>
              </a:rPr>
              <a:t>Global Monitoring Framework Scoreboard for Europe</a:t>
            </a:r>
            <a:br>
              <a:rPr lang="en-GB" sz="2000" dirty="0">
                <a:latin typeface="+mj-lt"/>
              </a:rPr>
            </a:br>
            <a:r>
              <a:rPr lang="en-GB" sz="2800" b="1" dirty="0">
                <a:solidFill>
                  <a:srgbClr val="FF0000"/>
                </a:solidFill>
                <a:latin typeface="+mj-lt"/>
              </a:rPr>
              <a:t>Major scope for accelerating achievement</a:t>
            </a:r>
            <a:endParaRPr lang="en-GB" sz="2000" b="1" dirty="0">
              <a:solidFill>
                <a:srgbClr val="FF0000"/>
              </a:solidFill>
              <a:latin typeface="+mj-lt"/>
            </a:endParaRPr>
          </a:p>
        </p:txBody>
      </p:sp>
      <p:graphicFrame>
        <p:nvGraphicFramePr>
          <p:cNvPr id="4" name="Content Placeholder 9"/>
          <p:cNvGraphicFramePr>
            <a:graphicFrameLocks noGrp="1"/>
          </p:cNvGraphicFramePr>
          <p:nvPr>
            <p:ph idx="1"/>
            <p:extLst>
              <p:ext uri="{D42A27DB-BD31-4B8C-83A1-F6EECF244321}">
                <p14:modId xmlns:p14="http://schemas.microsoft.com/office/powerpoint/2010/main" val="1353826178"/>
              </p:ext>
            </p:extLst>
          </p:nvPr>
        </p:nvGraphicFramePr>
        <p:xfrm>
          <a:off x="0" y="1352550"/>
          <a:ext cx="64008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rot="10800000" flipH="1" flipV="1">
            <a:off x="6553200" y="1352550"/>
            <a:ext cx="2334407" cy="3337322"/>
          </a:xfrm>
          <a:prstGeom prst="rect">
            <a:avLst/>
          </a:prstGeom>
          <a:ln w="53975">
            <a:solidFill>
              <a:srgbClr val="66B2D2"/>
            </a:solidFill>
          </a:ln>
        </p:spPr>
      </p:pic>
    </p:spTree>
    <p:extLst>
      <p:ext uri="{BB962C8B-B14F-4D97-AF65-F5344CB8AC3E}">
        <p14:creationId xmlns:p14="http://schemas.microsoft.com/office/powerpoint/2010/main" val="314418570"/>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GB" sz="2800" b="1" dirty="0" smtClean="0">
                <a:latin typeface="Arial" panose="020B0604020202020204" pitchFamily="34" charset="0"/>
                <a:cs typeface="Arial" panose="020B0604020202020204" pitchFamily="34" charset="0"/>
              </a:rPr>
              <a:t>Some improvements in measures to improve diet and physical activity</a:t>
            </a:r>
            <a:endParaRPr lang="en-GB" sz="2000" dirty="0">
              <a:solidFill>
                <a:srgbClr val="00558E"/>
              </a:solidFill>
              <a:latin typeface="Arial" panose="020B0604020202020204" pitchFamily="34" charset="0"/>
              <a:cs typeface="Arial" panose="020B0604020202020204" pitchFamily="34" charset="0"/>
            </a:endParaRPr>
          </a:p>
        </p:txBody>
      </p:sp>
      <p:graphicFrame>
        <p:nvGraphicFramePr>
          <p:cNvPr id="17" name="Content Placeholder 5"/>
          <p:cNvGraphicFramePr>
            <a:graphicFrameLocks noGrp="1"/>
          </p:cNvGraphicFramePr>
          <p:nvPr>
            <p:ph sz="half" idx="1"/>
            <p:extLst>
              <p:ext uri="{D42A27DB-BD31-4B8C-83A1-F6EECF244321}">
                <p14:modId xmlns:p14="http://schemas.microsoft.com/office/powerpoint/2010/main" val="2477311758"/>
              </p:ext>
            </p:extLst>
          </p:nvPr>
        </p:nvGraphicFramePr>
        <p:xfrm>
          <a:off x="4648200" y="996464"/>
          <a:ext cx="4460304" cy="3394075"/>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7208849" y="1984991"/>
            <a:ext cx="473206" cy="246221"/>
          </a:xfrm>
          <a:prstGeom prst="rect">
            <a:avLst/>
          </a:prstGeom>
          <a:noFill/>
        </p:spPr>
        <p:txBody>
          <a:bodyPr wrap="none" rtlCol="0">
            <a:spAutoFit/>
          </a:bodyPr>
          <a:lstStyle/>
          <a:p>
            <a:r>
              <a:rPr lang="en-US" sz="1000" b="1" dirty="0">
                <a:solidFill>
                  <a:srgbClr val="C00000"/>
                </a:solidFill>
              </a:rPr>
              <a:t>+41%</a:t>
            </a:r>
          </a:p>
        </p:txBody>
      </p:sp>
      <p:sp>
        <p:nvSpPr>
          <p:cNvPr id="19" name="TextBox 18"/>
          <p:cNvSpPr txBox="1"/>
          <p:nvPr/>
        </p:nvSpPr>
        <p:spPr>
          <a:xfrm>
            <a:off x="7208849" y="1831174"/>
            <a:ext cx="473206" cy="246221"/>
          </a:xfrm>
          <a:prstGeom prst="rect">
            <a:avLst/>
          </a:prstGeom>
          <a:noFill/>
        </p:spPr>
        <p:txBody>
          <a:bodyPr wrap="none" rtlCol="0">
            <a:spAutoFit/>
          </a:bodyPr>
          <a:lstStyle/>
          <a:p>
            <a:r>
              <a:rPr lang="en-US" sz="1000" b="1" dirty="0">
                <a:solidFill>
                  <a:schemeClr val="accent3">
                    <a:lumMod val="75000"/>
                  </a:schemeClr>
                </a:solidFill>
              </a:rPr>
              <a:t>+59%</a:t>
            </a:r>
          </a:p>
        </p:txBody>
      </p:sp>
      <p:sp>
        <p:nvSpPr>
          <p:cNvPr id="20" name="TextBox 19"/>
          <p:cNvSpPr txBox="1"/>
          <p:nvPr/>
        </p:nvSpPr>
        <p:spPr>
          <a:xfrm>
            <a:off x="7208849" y="1656551"/>
            <a:ext cx="473206" cy="246221"/>
          </a:xfrm>
          <a:prstGeom prst="rect">
            <a:avLst/>
          </a:prstGeom>
          <a:noFill/>
        </p:spPr>
        <p:txBody>
          <a:bodyPr wrap="none" rtlCol="0">
            <a:spAutoFit/>
          </a:bodyPr>
          <a:lstStyle/>
          <a:p>
            <a:r>
              <a:rPr lang="en-US" sz="1000" b="1" dirty="0">
                <a:solidFill>
                  <a:srgbClr val="0070C0"/>
                </a:solidFill>
              </a:rPr>
              <a:t>+26%</a:t>
            </a:r>
          </a:p>
        </p:txBody>
      </p:sp>
      <p:graphicFrame>
        <p:nvGraphicFramePr>
          <p:cNvPr id="8" name="Content Placeholder 5"/>
          <p:cNvGraphicFramePr>
            <a:graphicFrameLocks noGrp="1"/>
          </p:cNvGraphicFramePr>
          <p:nvPr>
            <p:ph sz="half" idx="1"/>
            <p:extLst>
              <p:ext uri="{D42A27DB-BD31-4B8C-83A1-F6EECF244321}">
                <p14:modId xmlns:p14="http://schemas.microsoft.com/office/powerpoint/2010/main" val="354838945"/>
              </p:ext>
            </p:extLst>
          </p:nvPr>
        </p:nvGraphicFramePr>
        <p:xfrm>
          <a:off x="251520" y="996464"/>
          <a:ext cx="4460304" cy="339407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843808" y="1473816"/>
            <a:ext cx="473206" cy="246221"/>
          </a:xfrm>
          <a:prstGeom prst="rect">
            <a:avLst/>
          </a:prstGeom>
          <a:noFill/>
        </p:spPr>
        <p:txBody>
          <a:bodyPr wrap="none" rtlCol="0">
            <a:spAutoFit/>
          </a:bodyPr>
          <a:lstStyle/>
          <a:p>
            <a:r>
              <a:rPr lang="en-US" sz="1000" b="1" dirty="0">
                <a:solidFill>
                  <a:srgbClr val="0070C0"/>
                </a:solidFill>
              </a:rPr>
              <a:t>+13</a:t>
            </a:r>
            <a:r>
              <a:rPr lang="en-US" sz="1000" b="1" dirty="0" smtClean="0">
                <a:solidFill>
                  <a:srgbClr val="0070C0"/>
                </a:solidFill>
              </a:rPr>
              <a:t>%</a:t>
            </a:r>
            <a:endParaRPr lang="en-US" sz="1000" b="1" dirty="0">
              <a:solidFill>
                <a:srgbClr val="0070C0"/>
              </a:solidFill>
            </a:endParaRPr>
          </a:p>
        </p:txBody>
      </p:sp>
    </p:spTree>
    <p:extLst>
      <p:ext uri="{BB962C8B-B14F-4D97-AF65-F5344CB8AC3E}">
        <p14:creationId xmlns:p14="http://schemas.microsoft.com/office/powerpoint/2010/main" val="170153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r-IN" sz="2800" b="1" dirty="0" smtClean="0">
                <a:latin typeface="Arial" panose="020B0604020202020204" pitchFamily="34" charset="0"/>
                <a:cs typeface="Arial" panose="020B0604020202020204" pitchFamily="34" charset="0"/>
              </a:rPr>
              <a:t>…</a:t>
            </a:r>
            <a:r>
              <a:rPr lang="en-GB" sz="2800" b="1" dirty="0" smtClean="0">
                <a:latin typeface="Arial" panose="020B0604020202020204" pitchFamily="34" charset="0"/>
                <a:cs typeface="Arial" panose="020B0604020202020204" pitchFamily="34" charset="0"/>
              </a:rPr>
              <a:t>but overweight and obesity are growing at fast pace</a:t>
            </a:r>
            <a:endParaRPr lang="en-GB" sz="2800" dirty="0"/>
          </a:p>
        </p:txBody>
      </p:sp>
      <p:graphicFrame>
        <p:nvGraphicFramePr>
          <p:cNvPr id="6" name="Content Placeholder 4"/>
          <p:cNvGraphicFramePr>
            <a:graphicFrameLocks noGrp="1"/>
          </p:cNvGraphicFramePr>
          <p:nvPr>
            <p:ph sz="half" idx="1"/>
            <p:extLst>
              <p:ext uri="{D42A27DB-BD31-4B8C-83A1-F6EECF244321}">
                <p14:modId xmlns:p14="http://schemas.microsoft.com/office/powerpoint/2010/main" val="1246641618"/>
              </p:ext>
            </p:extLst>
          </p:nvPr>
        </p:nvGraphicFramePr>
        <p:xfrm>
          <a:off x="4716016" y="1056134"/>
          <a:ext cx="4042792" cy="3171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468050" y="1990516"/>
            <a:ext cx="569387" cy="246221"/>
          </a:xfrm>
          <a:prstGeom prst="rect">
            <a:avLst/>
          </a:prstGeom>
          <a:noFill/>
        </p:spPr>
        <p:txBody>
          <a:bodyPr wrap="none" rtlCol="0">
            <a:spAutoFit/>
          </a:bodyPr>
          <a:lstStyle/>
          <a:p>
            <a:r>
              <a:rPr lang="en-US" sz="1000" dirty="0">
                <a:solidFill>
                  <a:srgbClr val="FF0000"/>
                </a:solidFill>
              </a:rPr>
              <a:t>+13.8%</a:t>
            </a:r>
          </a:p>
        </p:txBody>
      </p:sp>
      <p:sp>
        <p:nvSpPr>
          <p:cNvPr id="9" name="TextBox 8"/>
          <p:cNvSpPr txBox="1"/>
          <p:nvPr/>
        </p:nvSpPr>
        <p:spPr>
          <a:xfrm>
            <a:off x="8468050" y="2164433"/>
            <a:ext cx="569387" cy="246221"/>
          </a:xfrm>
          <a:prstGeom prst="rect">
            <a:avLst/>
          </a:prstGeom>
          <a:noFill/>
        </p:spPr>
        <p:txBody>
          <a:bodyPr wrap="none" rtlCol="0">
            <a:spAutoFit/>
          </a:bodyPr>
          <a:lstStyle/>
          <a:p>
            <a:r>
              <a:rPr lang="en-US" sz="1000" dirty="0">
                <a:solidFill>
                  <a:srgbClr val="0070C0"/>
                </a:solidFill>
              </a:rPr>
              <a:t>+11.2%</a:t>
            </a:r>
          </a:p>
        </p:txBody>
      </p:sp>
      <p:sp>
        <p:nvSpPr>
          <p:cNvPr id="10" name="TextBox 9"/>
          <p:cNvSpPr txBox="1"/>
          <p:nvPr/>
        </p:nvSpPr>
        <p:spPr>
          <a:xfrm>
            <a:off x="8468050" y="1804081"/>
            <a:ext cx="569387" cy="246221"/>
          </a:xfrm>
          <a:prstGeom prst="rect">
            <a:avLst/>
          </a:prstGeom>
          <a:noFill/>
        </p:spPr>
        <p:txBody>
          <a:bodyPr wrap="none" rtlCol="0">
            <a:spAutoFit/>
          </a:bodyPr>
          <a:lstStyle/>
          <a:p>
            <a:r>
              <a:rPr lang="en-US" sz="1000" dirty="0">
                <a:solidFill>
                  <a:srgbClr val="00B050"/>
                </a:solidFill>
              </a:rPr>
              <a:t>+16.2%</a:t>
            </a:r>
          </a:p>
        </p:txBody>
      </p:sp>
      <p:graphicFrame>
        <p:nvGraphicFramePr>
          <p:cNvPr id="11" name="Content Placeholder 4"/>
          <p:cNvGraphicFramePr>
            <a:graphicFrameLocks noGrp="1"/>
          </p:cNvGraphicFramePr>
          <p:nvPr>
            <p:ph sz="half" idx="1"/>
            <p:extLst>
              <p:ext uri="{D42A27DB-BD31-4B8C-83A1-F6EECF244321}">
                <p14:modId xmlns:p14="http://schemas.microsoft.com/office/powerpoint/2010/main" val="4246820387"/>
              </p:ext>
            </p:extLst>
          </p:nvPr>
        </p:nvGraphicFramePr>
        <p:xfrm>
          <a:off x="467544" y="1056134"/>
          <a:ext cx="4042792" cy="3171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231277" y="1711884"/>
            <a:ext cx="569387" cy="246221"/>
          </a:xfrm>
          <a:prstGeom prst="rect">
            <a:avLst/>
          </a:prstGeom>
          <a:noFill/>
        </p:spPr>
        <p:txBody>
          <a:bodyPr wrap="none" rtlCol="0">
            <a:spAutoFit/>
          </a:bodyPr>
          <a:lstStyle/>
          <a:p>
            <a:r>
              <a:rPr lang="en-US" sz="1000" dirty="0">
                <a:solidFill>
                  <a:srgbClr val="FF0000"/>
                </a:solidFill>
              </a:rPr>
              <a:t>+30.2%</a:t>
            </a:r>
          </a:p>
        </p:txBody>
      </p:sp>
      <p:sp>
        <p:nvSpPr>
          <p:cNvPr id="13" name="TextBox 12"/>
          <p:cNvSpPr txBox="1"/>
          <p:nvPr/>
        </p:nvSpPr>
        <p:spPr>
          <a:xfrm>
            <a:off x="4231277" y="1512968"/>
            <a:ext cx="569387" cy="246221"/>
          </a:xfrm>
          <a:prstGeom prst="rect">
            <a:avLst/>
          </a:prstGeom>
          <a:noFill/>
        </p:spPr>
        <p:txBody>
          <a:bodyPr wrap="none" rtlCol="0">
            <a:spAutoFit/>
          </a:bodyPr>
          <a:lstStyle/>
          <a:p>
            <a:r>
              <a:rPr lang="en-US" sz="1000" dirty="0">
                <a:solidFill>
                  <a:srgbClr val="0070C0"/>
                </a:solidFill>
              </a:rPr>
              <a:t>+23.1%</a:t>
            </a:r>
          </a:p>
        </p:txBody>
      </p:sp>
      <p:sp>
        <p:nvSpPr>
          <p:cNvPr id="14" name="TextBox 13"/>
          <p:cNvSpPr txBox="1"/>
          <p:nvPr/>
        </p:nvSpPr>
        <p:spPr>
          <a:xfrm>
            <a:off x="4231277" y="1910800"/>
            <a:ext cx="569387" cy="246221"/>
          </a:xfrm>
          <a:prstGeom prst="rect">
            <a:avLst/>
          </a:prstGeom>
          <a:noFill/>
        </p:spPr>
        <p:txBody>
          <a:bodyPr wrap="none" rtlCol="0">
            <a:spAutoFit/>
          </a:bodyPr>
          <a:lstStyle/>
          <a:p>
            <a:r>
              <a:rPr lang="en-US" sz="1000" dirty="0">
                <a:solidFill>
                  <a:srgbClr val="00B050"/>
                </a:solidFill>
              </a:rPr>
              <a:t>+39.5%</a:t>
            </a:r>
          </a:p>
        </p:txBody>
      </p:sp>
    </p:spTree>
    <p:extLst>
      <p:ext uri="{BB962C8B-B14F-4D97-AF65-F5344CB8AC3E}">
        <p14:creationId xmlns:p14="http://schemas.microsoft.com/office/powerpoint/2010/main" val="177835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ext uri="{D42A27DB-BD31-4B8C-83A1-F6EECF244321}">
                <p14:modId xmlns:p14="http://schemas.microsoft.com/office/powerpoint/2010/main" val="2349144172"/>
              </p:ext>
            </p:extLst>
          </p:nvPr>
        </p:nvGraphicFramePr>
        <p:xfrm>
          <a:off x="1469581" y="732098"/>
          <a:ext cx="5959919" cy="3423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22"/>
          <p:cNvSpPr txBox="1">
            <a:spLocks noChangeArrowheads="1"/>
          </p:cNvSpPr>
          <p:nvPr/>
        </p:nvSpPr>
        <p:spPr bwMode="auto">
          <a:xfrm>
            <a:off x="0" y="0"/>
            <a:ext cx="9144000" cy="684718"/>
          </a:xfrm>
          <a:prstGeom prst="rect">
            <a:avLst/>
          </a:prstGeom>
          <a:gradFill>
            <a:gsLst>
              <a:gs pos="0">
                <a:srgbClr val="0A5079"/>
              </a:gs>
              <a:gs pos="100000">
                <a:srgbClr val="22A6E0"/>
              </a:gs>
            </a:gsLst>
            <a:lin ang="0" scaled="1"/>
          </a:gradFill>
          <a:ln>
            <a:noFill/>
          </a:ln>
          <a:effectLst/>
          <a:extLst/>
        </p:spPr>
        <p:txBody>
          <a:bodyPr wrap="square" lIns="68496" tIns="34248" rIns="68496" bIns="342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a:solidFill>
                  <a:prstClr val="white"/>
                </a:solidFill>
                <a:latin typeface="Calibri" pitchFamily="34" charset="0"/>
                <a:cs typeface="Arial" charset="0"/>
              </a:rPr>
              <a:t>Four time-bound </a:t>
            </a:r>
            <a:r>
              <a:rPr lang="en-GB" sz="2000" b="1" dirty="0" smtClean="0">
                <a:solidFill>
                  <a:prstClr val="white"/>
                </a:solidFill>
                <a:latin typeface="Calibri" pitchFamily="34" charset="0"/>
                <a:cs typeface="Arial" charset="0"/>
              </a:rPr>
              <a:t>commitments</a:t>
            </a:r>
          </a:p>
          <a:p>
            <a:pPr algn="ctr" eaLnBrk="1" hangingPunct="1"/>
            <a:r>
              <a:rPr lang="en-GB" sz="2000" b="1" dirty="0" smtClean="0">
                <a:solidFill>
                  <a:prstClr val="white"/>
                </a:solidFill>
                <a:latin typeface="Calibri" pitchFamily="34" charset="0"/>
                <a:cs typeface="Arial" charset="0"/>
              </a:rPr>
              <a:t>in </a:t>
            </a:r>
            <a:r>
              <a:rPr lang="en-GB" sz="2000" b="1" dirty="0">
                <a:solidFill>
                  <a:prstClr val="white"/>
                </a:solidFill>
                <a:latin typeface="Calibri" pitchFamily="34" charset="0"/>
                <a:cs typeface="Arial" charset="0"/>
              </a:rPr>
              <a:t>the 2014 UN Outcome Document on NCDs</a:t>
            </a:r>
            <a:endParaRPr lang="en-US" sz="2000" b="1" dirty="0">
              <a:solidFill>
                <a:prstClr val="white"/>
              </a:solidFill>
              <a:latin typeface="Calibri" pitchFamily="34" charset="0"/>
              <a:cs typeface="Arial" charset="0"/>
            </a:endParaRPr>
          </a:p>
        </p:txBody>
      </p:sp>
    </p:spTree>
    <p:extLst>
      <p:ext uri="{BB962C8B-B14F-4D97-AF65-F5344CB8AC3E}">
        <p14:creationId xmlns:p14="http://schemas.microsoft.com/office/powerpoint/2010/main" val="32066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solidFill>
                  <a:schemeClr val="tx2">
                    <a:lumMod val="50000"/>
                  </a:schemeClr>
                </a:solidFill>
                <a:latin typeface="Arial" charset="0"/>
                <a:ea typeface="Arial" charset="0"/>
                <a:cs typeface="Arial" charset="0"/>
              </a:rPr>
              <a:t>May 2017: Updated set of good and best </a:t>
            </a:r>
            <a:r>
              <a:rPr lang="en-GB" sz="2800" dirty="0" smtClean="0">
                <a:solidFill>
                  <a:schemeClr val="tx2">
                    <a:lumMod val="50000"/>
                  </a:schemeClr>
                </a:solidFill>
                <a:latin typeface="Arial" charset="0"/>
                <a:ea typeface="Arial" charset="0"/>
                <a:cs typeface="Arial" charset="0"/>
              </a:rPr>
              <a:t>buys</a:t>
            </a:r>
            <a:endParaRPr lang="en-GB" sz="2800" dirty="0">
              <a:solidFill>
                <a:schemeClr val="tx2">
                  <a:lumMod val="50000"/>
                </a:schemeClr>
              </a:solidFill>
              <a:latin typeface="Arial" charset="0"/>
              <a:ea typeface="Arial" charset="0"/>
              <a:cs typeface="Arial" charset="0"/>
            </a:endParaRPr>
          </a:p>
        </p:txBody>
      </p:sp>
      <p:sp>
        <p:nvSpPr>
          <p:cNvPr id="3" name="Content Placeholder 2"/>
          <p:cNvSpPr>
            <a:spLocks noGrp="1"/>
          </p:cNvSpPr>
          <p:nvPr>
            <p:ph idx="4294967295"/>
          </p:nvPr>
        </p:nvSpPr>
        <p:spPr>
          <a:xfrm>
            <a:off x="5503863" y="954088"/>
            <a:ext cx="3640137" cy="3021012"/>
          </a:xfrm>
        </p:spPr>
        <p:txBody>
          <a:bodyPr>
            <a:normAutofit/>
          </a:bodyPr>
          <a:lstStyle/>
          <a:p>
            <a:pPr marL="0" lvl="0" indent="0">
              <a:buClr>
                <a:srgbClr val="0093D5"/>
              </a:buClr>
              <a:buNone/>
            </a:pPr>
            <a:r>
              <a:rPr lang="en-GB" b="1" dirty="0">
                <a:solidFill>
                  <a:srgbClr val="1E7FB8"/>
                </a:solidFill>
              </a:rPr>
              <a:t>Endorsed by the World Health </a:t>
            </a:r>
            <a:r>
              <a:rPr lang="en-GB" b="1" dirty="0" smtClean="0">
                <a:solidFill>
                  <a:srgbClr val="1E7FB8"/>
                </a:solidFill>
              </a:rPr>
              <a:t>Assembly</a:t>
            </a:r>
            <a:endParaRPr lang="en-US" b="1" dirty="0">
              <a:solidFill>
                <a:srgbClr val="1E7FB8"/>
              </a:solidFill>
            </a:endParaRPr>
          </a:p>
          <a:p>
            <a:pPr marL="214313" indent="-214313">
              <a:buClr>
                <a:srgbClr val="0093D5"/>
              </a:buClr>
              <a:buFont typeface="Wingdings" panose="05000000000000000000" pitchFamily="2" charset="2"/>
              <a:buChar char="§"/>
            </a:pPr>
            <a:r>
              <a:rPr lang="en-GB" dirty="0"/>
              <a:t>16 best buys</a:t>
            </a:r>
            <a:endParaRPr lang="en-US" dirty="0"/>
          </a:p>
          <a:p>
            <a:pPr marL="214313" indent="-214313">
              <a:buClr>
                <a:srgbClr val="0093D5"/>
              </a:buClr>
              <a:buFont typeface="Wingdings" panose="05000000000000000000" pitchFamily="2" charset="2"/>
              <a:buChar char="§"/>
            </a:pPr>
            <a:r>
              <a:rPr lang="en-US" dirty="0"/>
              <a:t>86 good buys</a:t>
            </a:r>
            <a:endParaRPr lang="en-GB" dirty="0"/>
          </a:p>
          <a:p>
            <a:pPr marL="0" indent="0" fontAlgn="base">
              <a:buNone/>
            </a:pPr>
            <a:r>
              <a:rPr lang="en-GB" sz="1500" dirty="0" smtClean="0">
                <a:hlinkClick r:id="rId3"/>
              </a:rPr>
              <a:t>WHA decision</a:t>
            </a:r>
            <a:r>
              <a:rPr lang="en-GB" sz="1500" dirty="0" smtClean="0"/>
              <a:t> </a:t>
            </a:r>
            <a:r>
              <a:rPr lang="en-GB" sz="1600" dirty="0" smtClean="0">
                <a:hlinkClick r:id="rId4"/>
              </a:rPr>
              <a:t>Technical documents</a:t>
            </a:r>
            <a:r>
              <a:rPr lang="en-GB" sz="1600" dirty="0" smtClean="0"/>
              <a:t> </a:t>
            </a:r>
            <a:endParaRPr lang="en-GB" sz="1600" dirty="0"/>
          </a:p>
          <a:p>
            <a:pPr marL="0" indent="0" fontAlgn="base">
              <a:buNone/>
            </a:pPr>
            <a:endParaRPr lang="en-GB" sz="1500" dirty="0"/>
          </a:p>
          <a:p>
            <a:pPr fontAlgn="base"/>
            <a:endParaRPr lang="en-GB" dirty="0"/>
          </a:p>
          <a:p>
            <a:pPr marL="0" indent="0">
              <a:buNone/>
            </a:pPr>
            <a:endParaRPr lang="en-GB"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5342" y="1135236"/>
            <a:ext cx="2024396" cy="2424896"/>
          </a:xfrm>
          <a:prstGeom prst="rect">
            <a:avLst/>
          </a:prstGeom>
          <a:noFill/>
          <a:ln w="9525">
            <a:solidFill>
              <a:srgbClr val="1E7FB8"/>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00769">
            <a:off x="2109504" y="1104498"/>
            <a:ext cx="1699107" cy="2371783"/>
          </a:xfrm>
          <a:prstGeom prst="rect">
            <a:avLst/>
          </a:prstGeom>
          <a:noFill/>
          <a:ln w="9525">
            <a:solidFill>
              <a:srgbClr val="1E7FB8"/>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471899">
            <a:off x="2879768" y="1791589"/>
            <a:ext cx="1951883" cy="2331896"/>
          </a:xfrm>
          <a:prstGeom prst="rect">
            <a:avLst/>
          </a:prstGeom>
          <a:noFill/>
          <a:ln w="9525">
            <a:solidFill>
              <a:srgbClr val="1E7FB8"/>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13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7"/>
            <a:ext cx="7409882" cy="994172"/>
          </a:xfrm>
        </p:spPr>
        <p:txBody>
          <a:bodyPr>
            <a:normAutofit/>
          </a:bodyPr>
          <a:lstStyle/>
          <a:p>
            <a:pPr algn="l"/>
            <a:r>
              <a:rPr lang="en-GB" sz="2800" dirty="0" smtClean="0"/>
              <a:t>What is marketing promotion?</a:t>
            </a:r>
            <a:endParaRPr lang="en-GB" sz="2800" dirty="0"/>
          </a:p>
        </p:txBody>
      </p:sp>
      <p:sp>
        <p:nvSpPr>
          <p:cNvPr id="7" name="TextBox 6"/>
          <p:cNvSpPr txBox="1"/>
          <p:nvPr/>
        </p:nvSpPr>
        <p:spPr>
          <a:xfrm>
            <a:off x="5656634" y="195486"/>
            <a:ext cx="3312368" cy="4131900"/>
          </a:xfrm>
          <a:prstGeom prst="rect">
            <a:avLst/>
          </a:prstGeom>
          <a:solidFill>
            <a:schemeClr val="tx2">
              <a:lumMod val="20000"/>
              <a:lumOff val="80000"/>
            </a:schemeClr>
          </a:solidFill>
        </p:spPr>
        <p:txBody>
          <a:bodyPr wrap="square" lIns="68580" tIns="34290" rIns="68580" bIns="34290" rtlCol="0">
            <a:spAutoFit/>
          </a:bodyPr>
          <a:lstStyle/>
          <a:p>
            <a:pPr algn="ctr">
              <a:lnSpc>
                <a:spcPct val="120000"/>
              </a:lnSpc>
            </a:pPr>
            <a:r>
              <a:rPr lang="en-US" sz="2000" b="1" dirty="0"/>
              <a:t>“</a:t>
            </a:r>
            <a:r>
              <a:rPr lang="en-US" sz="2000" b="1" dirty="0" smtClean="0"/>
              <a:t>Marketing promotion” </a:t>
            </a:r>
            <a:r>
              <a:rPr lang="en-US" sz="2000" dirty="0"/>
              <a:t>refers to any form of commercial communication or message that is designed to, or has the effect of, increasing the recognition, appeal and/or consumption of particular products and services. It comprises anything that acts to advertise or otherwise promote a product or service</a:t>
            </a:r>
            <a:endParaRPr lang="en-GB" sz="2000" dirty="0"/>
          </a:p>
        </p:txBody>
      </p:sp>
      <p:sp>
        <p:nvSpPr>
          <p:cNvPr id="3" name="Content Placeholder 2"/>
          <p:cNvSpPr>
            <a:spLocks noGrp="1"/>
          </p:cNvSpPr>
          <p:nvPr>
            <p:ph idx="1"/>
          </p:nvPr>
        </p:nvSpPr>
        <p:spPr>
          <a:xfrm>
            <a:off x="457200" y="1200155"/>
            <a:ext cx="5050904" cy="2883767"/>
          </a:xfrm>
        </p:spPr>
        <p:txBody>
          <a:bodyPr/>
          <a:lstStyle/>
          <a:p>
            <a:endParaRPr lang="en-US" dirty="0"/>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203598"/>
            <a:ext cx="4824536" cy="3029036"/>
          </a:xfrm>
          <a:prstGeom prst="rect">
            <a:avLst/>
          </a:prstGeom>
        </p:spPr>
      </p:pic>
    </p:spTree>
    <p:extLst>
      <p:ext uri="{BB962C8B-B14F-4D97-AF65-F5344CB8AC3E}">
        <p14:creationId xmlns:p14="http://schemas.microsoft.com/office/powerpoint/2010/main" val="971715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1606</Words>
  <Application>Microsoft Office PowerPoint</Application>
  <PresentationFormat>On-screen Show (16:9)</PresentationFormat>
  <Paragraphs>235</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Taking on the challenge of food marketing to children in the WHO European region  </vt:lpstr>
      <vt:lpstr>Presentation outline</vt:lpstr>
      <vt:lpstr>Global Monitoring Framework Scoreboard for Europe L</vt:lpstr>
      <vt:lpstr>Global Monitoring Framework Scoreboard for Europe Major scope for accelerating achievement</vt:lpstr>
      <vt:lpstr>Some improvements in measures to improve diet and physical activity</vt:lpstr>
      <vt:lpstr>…but overweight and obesity are growing at fast pace</vt:lpstr>
      <vt:lpstr>PowerPoint Presentation</vt:lpstr>
      <vt:lpstr>May 2017: Updated set of good and best buys</vt:lpstr>
      <vt:lpstr>What is marketing promotion?</vt:lpstr>
      <vt:lpstr>PowerPoint Presentation</vt:lpstr>
      <vt:lpstr>Particular challenge of “user generated” content </vt:lpstr>
      <vt:lpstr>Why act? Effects of marketing promotions…</vt:lpstr>
      <vt:lpstr>Why act?</vt:lpstr>
      <vt:lpstr>Vision: what do we want to see in terms of changes to the way products are marketed? </vt:lpstr>
      <vt:lpstr>Promoting healthy food environments</vt:lpstr>
      <vt:lpstr>PowerPoint Presentation</vt:lpstr>
      <vt:lpstr>PowerPoint Presentation</vt:lpstr>
      <vt:lpstr>PowerPoint Presentation</vt:lpstr>
      <vt:lpstr>PowerPoint Presentation</vt:lpstr>
      <vt:lpstr>PowerPoint Presentation</vt:lpstr>
      <vt:lpstr>What the evidence tells us</vt:lpstr>
      <vt:lpstr>Should we be doing something about it?</vt:lpstr>
      <vt:lpstr>PowerPoint Presentation</vt:lpstr>
      <vt:lpstr>WHO nutrient profile model – helping to establish stricter criteria for marketing restriction</vt:lpstr>
      <vt:lpstr>Notable progress in region - marketing</vt:lpstr>
      <vt:lpstr>Thank you</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David Alexander</dc:creator>
  <cp:lastModifiedBy>Enrique Loyola</cp:lastModifiedBy>
  <cp:revision>105</cp:revision>
  <cp:lastPrinted>2017-02-26T17:11:16Z</cp:lastPrinted>
  <dcterms:created xsi:type="dcterms:W3CDTF">2016-07-06T13:14:59Z</dcterms:created>
  <dcterms:modified xsi:type="dcterms:W3CDTF">2017-12-04T10:59:21Z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1888664991</vt:i4>
  </property>
  <property fmtid="{D5CDD505-2E9C-101B-9397-08002B2CF9AE}" pid="3" name="_NewReviewCycle">
    <vt:lpwstr/>
  </property>
  <property fmtid="{D5CDD505-2E9C-101B-9397-08002B2CF9AE}" pid="4" name="_EmailSubject">
    <vt:lpwstr>Meeting 4 &amp; 5 December</vt:lpwstr>
  </property>
  <property fmtid="{D5CDD505-2E9C-101B-9397-08002B2CF9AE}" pid="5" name="_AuthorEmail">
    <vt:lpwstr>jewellj@who.int</vt:lpwstr>
  </property>
  <property fmtid="{D5CDD505-2E9C-101B-9397-08002B2CF9AE}" pid="6" name="_AuthorEmailDisplayName">
    <vt:lpwstr>JEWELL, Jo Martin</vt:lpwstr>
  </property>
  <property fmtid="{D5CDD505-2E9C-101B-9397-08002B2CF9AE}" pid="7" name="_PreviousAdHocReviewCycleID">
    <vt:i4>-1661964232</vt:i4>
  </property>
</Properties>
</file>