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428" r:id="rId2"/>
    <p:sldId id="472" r:id="rId3"/>
    <p:sldId id="471" r:id="rId4"/>
    <p:sldId id="473" r:id="rId5"/>
    <p:sldId id="474" r:id="rId6"/>
    <p:sldId id="479" r:id="rId7"/>
    <p:sldId id="480" r:id="rId8"/>
    <p:sldId id="485" r:id="rId9"/>
    <p:sldId id="486" r:id="rId10"/>
    <p:sldId id="481" r:id="rId11"/>
    <p:sldId id="482" r:id="rId12"/>
    <p:sldId id="483" r:id="rId13"/>
    <p:sldId id="484" r:id="rId14"/>
    <p:sldId id="461" r:id="rId15"/>
    <p:sldId id="487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70"/>
    <a:srgbClr val="00927B"/>
    <a:srgbClr val="F27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2" autoAdjust="0"/>
    <p:restoredTop sz="86501" autoAdjust="0"/>
  </p:normalViewPr>
  <p:slideViewPr>
    <p:cSldViewPr>
      <p:cViewPr varScale="1">
        <p:scale>
          <a:sx n="77" d="100"/>
          <a:sy n="77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F1303743-FDB4-4954-BB19-09EDB99FC586}" type="datetimeFigureOut">
              <a:rPr lang="ru-RU" smtClean="0"/>
              <a:t>15.02.01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D08095B-E077-43D2-BCD2-E80D99A0A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9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B7A48415-FC7D-4630-92FE-7512A696BB6B}" type="datetimeFigureOut">
              <a:rPr lang="ru-RU" smtClean="0"/>
              <a:t>15.02.01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5513"/>
            <a:ext cx="5487041" cy="4475797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EEC5297D-B594-4A2C-8CEA-E3C8F431E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7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5286412" cy="17145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286676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 descr="C:\Documents and Settings\trooper\Рабочий стол\45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1284649" cy="14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trooper\Рабочий стол\13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726" y="1142984"/>
            <a:ext cx="3600450" cy="5734050"/>
          </a:xfrm>
          <a:prstGeom prst="rect">
            <a:avLst/>
          </a:prstGeom>
          <a:noFill/>
        </p:spPr>
      </p:pic>
      <p:pic>
        <p:nvPicPr>
          <p:cNvPr id="6" name="Рисунок 5" descr="C:\Documents and Settings\trooper\Рабочий стол\455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1284649" cy="14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trooper\Рабочий стол\13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726" y="1142984"/>
            <a:ext cx="3600450" cy="5734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86058"/>
            <a:ext cx="4929222" cy="128588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4101" name="Picture 5" descr="C:\Documents and Settings\trooper\Рабочий стол\15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353" y="-7971"/>
            <a:ext cx="3076575" cy="3648075"/>
          </a:xfrm>
          <a:prstGeom prst="rect">
            <a:avLst/>
          </a:prstGeom>
          <a:noFill/>
        </p:spPr>
      </p:pic>
      <p:pic>
        <p:nvPicPr>
          <p:cNvPr id="1027" name="Picture 3" descr="C:\Documents and Settings\trooper\Рабочий стол\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000768"/>
            <a:ext cx="4770437" cy="4302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7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5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7786742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672570" y="6492899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Рисунок 10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6715140" cy="0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3076" name="Picture 4" descr="C:\Documents and Settings\trooper\Рабочий стол\14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069" y="3581043"/>
            <a:ext cx="2505075" cy="3286125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7786742" cy="2071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4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6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1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41434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88" y="1071563"/>
            <a:ext cx="6000770" cy="4071949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150968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687061"/>
            <a:ext cx="4290400" cy="1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0" y="6625954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32" y="812428"/>
            <a:ext cx="7929586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7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2459" y="26738"/>
            <a:ext cx="917575" cy="1054100"/>
          </a:xfrm>
          <a:prstGeom prst="rect">
            <a:avLst/>
          </a:prstGeom>
          <a:noFill/>
        </p:spPr>
      </p:pic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66" y="2428868"/>
            <a:ext cx="6000770" cy="4071949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786742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7786742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2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28"/>
            <a:ext cx="9144000" cy="683517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28667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КАЧЕСТВО ЖИЗНИ РОССИЯН: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ЗДОРОВЬЕ КАК ФАКТОР СОЦИАЛЬНОГО САМОЧУВСТВИЯ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2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РЕФЕРЕНДУМ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" y="2132857"/>
            <a:ext cx="9144000" cy="388843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" y="1187506"/>
            <a:ext cx="9144000" cy="6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 ГРАЖДАНСКОГО ОБЩЕСТВА И НКО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5" y="1124744"/>
            <a:ext cx="8433577" cy="51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8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 ГРАЖДАНСКОГО ОБЩЕСТВА И НКО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" y="2132856"/>
            <a:ext cx="9144000" cy="398417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8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ИНСТИТУТЫ ГРАЖДАНСКОГО ОБЩЕСТВА И НКО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829949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0456"/>
            <a:ext cx="9144000" cy="271393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37112"/>
            <a:ext cx="579109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УДОВЛЕТВОРЕННОСТЬ ЖИЗНЬЮ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ru-RU" dirty="0" smtClean="0"/>
              <a:t>СОЦИАЛЬНЫЙ ОПТИМИЗМ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6" y="908720"/>
            <a:ext cx="7407570" cy="55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858" y="2786058"/>
            <a:ext cx="4929222" cy="128588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ЖИЗНИ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511947" cy="3744416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6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ЖИЗНИ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911"/>
            <a:ext cx="9144000" cy="46779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31710"/>
            <a:ext cx="5328592" cy="50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ФОН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318174" cy="545177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01000" cy="4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ВОСПРИЯТИЯ ПРОБЛЕМНОГО ПОЛЯ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7268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" y="2348880"/>
            <a:ext cx="914400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2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СОКРАЩЕНИЕ РАСХОДОВ БЮДЖЕТА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537"/>
            <a:ext cx="9144000" cy="76743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1844824"/>
            <a:ext cx="8316416" cy="47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3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СОКРАЩЕНИЕ РАСХОДОВ БЮДЖЕТА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17773" cy="484488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139"/>
            <a:ext cx="9144000" cy="6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Аборты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9036496" cy="128494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91357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" y="1180223"/>
            <a:ext cx="9144000" cy="6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Аборты: ключевые  причины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3" y="1696747"/>
            <a:ext cx="7848527" cy="49006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18233"/>
            <a:ext cx="914400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09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_Rus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Шаблон ВЦИОМ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2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11108</TotalTime>
  <Words>46</Words>
  <Application>Microsoft Macintosh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Power_Rus</vt:lpstr>
      <vt:lpstr> КАЧЕСТВО ЖИЗНИ РОССИЯН:  ЗДОРОВЬЕ КАК ФАКТОР СОЦИАЛЬНОГО САМОЧУВСТВИЯ</vt:lpstr>
      <vt:lpstr>КАЧЕСТВО ЖИЗНИ</vt:lpstr>
      <vt:lpstr>КАЧЕСТВО ЖИЗНИ</vt:lpstr>
      <vt:lpstr>ПРОБЛЕМНЫЙ ФОН</vt:lpstr>
      <vt:lpstr>ДИНАМИКА ВОСПРИЯТИЯ ПРОБЛЕМНОГО ПОЛЯ</vt:lpstr>
      <vt:lpstr>СОКРАЩЕНИЕ РАСХОДОВ БЮДЖЕТА</vt:lpstr>
      <vt:lpstr>СОКРАЩЕНИЕ РАСХОДОВ БЮДЖЕТА</vt:lpstr>
      <vt:lpstr>Аборты</vt:lpstr>
      <vt:lpstr>Аборты: ключевые  причины</vt:lpstr>
      <vt:lpstr>РЕФЕРЕНДУМ</vt:lpstr>
      <vt:lpstr>ИНСТИТУТЫ ГРАЖДАНСКОГО ОБЩЕСТВА И НКО</vt:lpstr>
      <vt:lpstr>ИНСТИТУТЫ ГРАЖДАНСКОГО ОБЩЕСТВА И НКО</vt:lpstr>
      <vt:lpstr>ИНСТИТУТЫ ГРАЖДАНСКОГО ОБЩЕСТВА И НКО</vt:lpstr>
      <vt:lpstr>УДОВЛЕТВОРЕННОСТЬ ЖИЗНЬЮ / СОЦИАЛЬНЫЙ ОПТИМИЗМ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Отношение населения России к галеновым препаратам и изменению стоимости на них</dc:title>
  <dc:creator>Mtiulishvili</dc:creator>
  <cp:lastModifiedBy>Lenus Mihailova</cp:lastModifiedBy>
  <cp:revision>645</cp:revision>
  <cp:lastPrinted>2013-08-27T07:04:03Z</cp:lastPrinted>
  <dcterms:created xsi:type="dcterms:W3CDTF">2011-03-30T09:20:52Z</dcterms:created>
  <dcterms:modified xsi:type="dcterms:W3CDTF">2001-02-14T22:09:25Z</dcterms:modified>
</cp:coreProperties>
</file>